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62" r:id="rId4"/>
  </p:sldMasterIdLst>
  <p:notesMasterIdLst>
    <p:notesMasterId r:id="rId29"/>
  </p:notesMasterIdLst>
  <p:sldIdLst>
    <p:sldId id="2147377344" r:id="rId5"/>
    <p:sldId id="2147377354" r:id="rId6"/>
    <p:sldId id="2147377347" r:id="rId7"/>
    <p:sldId id="2147377333" r:id="rId8"/>
    <p:sldId id="2147377311" r:id="rId9"/>
    <p:sldId id="2147377350" r:id="rId10"/>
    <p:sldId id="2147377351" r:id="rId11"/>
    <p:sldId id="2147377339" r:id="rId12"/>
    <p:sldId id="2147377316" r:id="rId13"/>
    <p:sldId id="2147377361" r:id="rId14"/>
    <p:sldId id="2147377362" r:id="rId15"/>
    <p:sldId id="2147377342" r:id="rId16"/>
    <p:sldId id="2147377355" r:id="rId17"/>
    <p:sldId id="2147377323" r:id="rId18"/>
    <p:sldId id="2147377324" r:id="rId19"/>
    <p:sldId id="2147377363" r:id="rId20"/>
    <p:sldId id="2147377318" r:id="rId21"/>
    <p:sldId id="2147377326" r:id="rId22"/>
    <p:sldId id="2147377343" r:id="rId23"/>
    <p:sldId id="2147377337" r:id="rId24"/>
    <p:sldId id="2147377325" r:id="rId25"/>
    <p:sldId id="2147377357" r:id="rId26"/>
    <p:sldId id="2147377360" r:id="rId27"/>
    <p:sldId id="214737735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D44C"/>
    <a:srgbClr val="00FDFF"/>
    <a:srgbClr val="0070C0"/>
    <a:srgbClr val="006EBD"/>
    <a:srgbClr val="77933C"/>
    <a:srgbClr val="C00000"/>
    <a:srgbClr val="FFFFFF"/>
    <a:srgbClr val="F3E1E1"/>
    <a:srgbClr val="FFFFCC"/>
    <a:srgbClr val="E6E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6576C-D54A-F94E-903A-B2D2502760ED}" v="314" dt="2025-05-23T16:18:33.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0"/>
    <p:restoredTop sz="75266"/>
  </p:normalViewPr>
  <p:slideViewPr>
    <p:cSldViewPr snapToGrid="0">
      <p:cViewPr>
        <p:scale>
          <a:sx n="148" d="100"/>
          <a:sy n="148" d="100"/>
        </p:scale>
        <p:origin x="44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Fangqi" userId="59b9c0b1-ded8-41fd-b01f-a311215ee818" providerId="ADAL" clId="{F086576C-D54A-F94E-903A-B2D2502760ED}"/>
    <pc:docChg chg="undo redo custSel addSld delSld modSld">
      <pc:chgData name="Liu, Fangqi" userId="59b9c0b1-ded8-41fd-b01f-a311215ee818" providerId="ADAL" clId="{F086576C-D54A-F94E-903A-B2D2502760ED}" dt="2025-05-23T16:18:36.341" v="4190"/>
      <pc:docMkLst>
        <pc:docMk/>
      </pc:docMkLst>
      <pc:sldChg chg="addSp delSp modSp add mod modTransition delAnim modAnim">
        <pc:chgData name="Liu, Fangqi" userId="59b9c0b1-ded8-41fd-b01f-a311215ee818" providerId="ADAL" clId="{F086576C-D54A-F94E-903A-B2D2502760ED}" dt="2025-05-23T13:30:44.313" v="4169" actId="20577"/>
        <pc:sldMkLst>
          <pc:docMk/>
          <pc:sldMk cId="1342372362" sldId="2147377311"/>
        </pc:sldMkLst>
        <pc:spChg chg="add del mod">
          <ac:chgData name="Liu, Fangqi" userId="59b9c0b1-ded8-41fd-b01f-a311215ee818" providerId="ADAL" clId="{F086576C-D54A-F94E-903A-B2D2502760ED}" dt="2025-05-16T17:13:39.924" v="672" actId="478"/>
          <ac:spMkLst>
            <pc:docMk/>
            <pc:sldMk cId="1342372362" sldId="2147377311"/>
            <ac:spMk id="3" creationId="{679DAEF2-6118-1E78-0BF5-8BB80F333A42}"/>
          </ac:spMkLst>
        </pc:spChg>
        <pc:spChg chg="add mod">
          <ac:chgData name="Liu, Fangqi" userId="59b9c0b1-ded8-41fd-b01f-a311215ee818" providerId="ADAL" clId="{F086576C-D54A-F94E-903A-B2D2502760ED}" dt="2025-04-25T04:43:12.619" v="574" actId="164"/>
          <ac:spMkLst>
            <pc:docMk/>
            <pc:sldMk cId="1342372362" sldId="2147377311"/>
            <ac:spMk id="4" creationId="{896BA31D-E854-1B67-1E4F-C510C96F9691}"/>
          </ac:spMkLst>
        </pc:spChg>
        <pc:spChg chg="add del mod">
          <ac:chgData name="Liu, Fangqi" userId="59b9c0b1-ded8-41fd-b01f-a311215ee818" providerId="ADAL" clId="{F086576C-D54A-F94E-903A-B2D2502760ED}" dt="2025-04-25T04:25:18.589" v="322"/>
          <ac:spMkLst>
            <pc:docMk/>
            <pc:sldMk cId="1342372362" sldId="2147377311"/>
            <ac:spMk id="8" creationId="{123B8CDC-4810-2CCE-CC59-293720BC111B}"/>
          </ac:spMkLst>
        </pc:spChg>
        <pc:spChg chg="mod">
          <ac:chgData name="Liu, Fangqi" userId="59b9c0b1-ded8-41fd-b01f-a311215ee818" providerId="ADAL" clId="{F086576C-D54A-F94E-903A-B2D2502760ED}" dt="2025-04-25T04:46:41.287" v="596"/>
          <ac:spMkLst>
            <pc:docMk/>
            <pc:sldMk cId="1342372362" sldId="2147377311"/>
            <ac:spMk id="8" creationId="{42D4930C-BEE8-CDB8-DB2A-44A8AE303A3A}"/>
          </ac:spMkLst>
        </pc:spChg>
        <pc:spChg chg="add del mod">
          <ac:chgData name="Liu, Fangqi" userId="59b9c0b1-ded8-41fd-b01f-a311215ee818" providerId="ADAL" clId="{F086576C-D54A-F94E-903A-B2D2502760ED}" dt="2025-05-23T11:42:23.180" v="3830" actId="478"/>
          <ac:spMkLst>
            <pc:docMk/>
            <pc:sldMk cId="1342372362" sldId="2147377311"/>
            <ac:spMk id="8" creationId="{4FB815CC-3D5D-58C5-FD3B-8686E1EE92AF}"/>
          </ac:spMkLst>
        </pc:spChg>
        <pc:spChg chg="add mod">
          <ac:chgData name="Liu, Fangqi" userId="59b9c0b1-ded8-41fd-b01f-a311215ee818" providerId="ADAL" clId="{F086576C-D54A-F94E-903A-B2D2502760ED}" dt="2025-04-25T04:43:04.237" v="573" actId="164"/>
          <ac:spMkLst>
            <pc:docMk/>
            <pc:sldMk cId="1342372362" sldId="2147377311"/>
            <ac:spMk id="9" creationId="{C97737F3-3373-0D4F-7991-52FF2C253BFA}"/>
          </ac:spMkLst>
        </pc:spChg>
        <pc:spChg chg="mod">
          <ac:chgData name="Liu, Fangqi" userId="59b9c0b1-ded8-41fd-b01f-a311215ee818" providerId="ADAL" clId="{F086576C-D54A-F94E-903A-B2D2502760ED}" dt="2025-04-25T04:46:41.287" v="596"/>
          <ac:spMkLst>
            <pc:docMk/>
            <pc:sldMk cId="1342372362" sldId="2147377311"/>
            <ac:spMk id="9" creationId="{F076F0A9-2812-727F-0B0F-EC40EA8A5E51}"/>
          </ac:spMkLst>
        </pc:spChg>
        <pc:spChg chg="add mod">
          <ac:chgData name="Liu, Fangqi" userId="59b9c0b1-ded8-41fd-b01f-a311215ee818" providerId="ADAL" clId="{F086576C-D54A-F94E-903A-B2D2502760ED}" dt="2025-04-25T04:46:52.983" v="597" actId="164"/>
          <ac:spMkLst>
            <pc:docMk/>
            <pc:sldMk cId="1342372362" sldId="2147377311"/>
            <ac:spMk id="14" creationId="{03BC3DC5-3C30-C3C6-4D27-E2EA1B6CB134}"/>
          </ac:spMkLst>
        </pc:spChg>
        <pc:spChg chg="mod">
          <ac:chgData name="Liu, Fangqi" userId="59b9c0b1-ded8-41fd-b01f-a311215ee818" providerId="ADAL" clId="{F086576C-D54A-F94E-903A-B2D2502760ED}" dt="2025-05-23T13:30:44.313" v="4169" actId="20577"/>
          <ac:spMkLst>
            <pc:docMk/>
            <pc:sldMk cId="1342372362" sldId="2147377311"/>
            <ac:spMk id="16" creationId="{BFB648FF-2559-9287-3B93-67A94925641F}"/>
          </ac:spMkLst>
        </pc:spChg>
        <pc:spChg chg="mod">
          <ac:chgData name="Liu, Fangqi" userId="59b9c0b1-ded8-41fd-b01f-a311215ee818" providerId="ADAL" clId="{F086576C-D54A-F94E-903A-B2D2502760ED}" dt="2025-04-25T04:43:42.054" v="578"/>
          <ac:spMkLst>
            <pc:docMk/>
            <pc:sldMk cId="1342372362" sldId="2147377311"/>
            <ac:spMk id="17" creationId="{275A92AE-892E-DF92-4D46-D3F9CF68EC8B}"/>
          </ac:spMkLst>
        </pc:spChg>
        <pc:spChg chg="del">
          <ac:chgData name="Liu, Fangqi" userId="59b9c0b1-ded8-41fd-b01f-a311215ee818" providerId="ADAL" clId="{F086576C-D54A-F94E-903A-B2D2502760ED}" dt="2025-04-25T04:43:41.207" v="577" actId="21"/>
          <ac:spMkLst>
            <pc:docMk/>
            <pc:sldMk cId="1342372362" sldId="2147377311"/>
            <ac:spMk id="18" creationId="{21552672-38A4-14D4-9A1B-C10AB08782AD}"/>
          </ac:spMkLst>
        </pc:spChg>
        <pc:spChg chg="mod">
          <ac:chgData name="Liu, Fangqi" userId="59b9c0b1-ded8-41fd-b01f-a311215ee818" providerId="ADAL" clId="{F086576C-D54A-F94E-903A-B2D2502760ED}" dt="2025-04-25T04:44:16.033" v="594" actId="1076"/>
          <ac:spMkLst>
            <pc:docMk/>
            <pc:sldMk cId="1342372362" sldId="2147377311"/>
            <ac:spMk id="19" creationId="{617854F8-7AEE-7C4B-1DC6-388B260C6BF6}"/>
          </ac:spMkLst>
        </pc:spChg>
        <pc:spChg chg="mod">
          <ac:chgData name="Liu, Fangqi" userId="59b9c0b1-ded8-41fd-b01f-a311215ee818" providerId="ADAL" clId="{F086576C-D54A-F94E-903A-B2D2502760ED}" dt="2025-05-16T17:13:47.114" v="675" actId="14100"/>
          <ac:spMkLst>
            <pc:docMk/>
            <pc:sldMk cId="1342372362" sldId="2147377311"/>
            <ac:spMk id="20" creationId="{1C4C4359-F98C-F93D-8F7B-2DCD7AF847B3}"/>
          </ac:spMkLst>
        </pc:spChg>
        <pc:spChg chg="mod">
          <ac:chgData name="Liu, Fangqi" userId="59b9c0b1-ded8-41fd-b01f-a311215ee818" providerId="ADAL" clId="{F086576C-D54A-F94E-903A-B2D2502760ED}" dt="2025-04-25T04:43:04.237" v="573" actId="164"/>
          <ac:spMkLst>
            <pc:docMk/>
            <pc:sldMk cId="1342372362" sldId="2147377311"/>
            <ac:spMk id="20" creationId="{AFD58B9C-E468-02AC-8C1B-0E41896716B4}"/>
          </ac:spMkLst>
        </pc:spChg>
        <pc:spChg chg="mod">
          <ac:chgData name="Liu, Fangqi" userId="59b9c0b1-ded8-41fd-b01f-a311215ee818" providerId="ADAL" clId="{F086576C-D54A-F94E-903A-B2D2502760ED}" dt="2025-05-16T17:13:55.782" v="677" actId="1076"/>
          <ac:spMkLst>
            <pc:docMk/>
            <pc:sldMk cId="1342372362" sldId="2147377311"/>
            <ac:spMk id="22" creationId="{0600BB04-C187-584C-877B-6C601E7C8F65}"/>
          </ac:spMkLst>
        </pc:spChg>
        <pc:spChg chg="del mod">
          <ac:chgData name="Liu, Fangqi" userId="59b9c0b1-ded8-41fd-b01f-a311215ee818" providerId="ADAL" clId="{F086576C-D54A-F94E-903A-B2D2502760ED}" dt="2025-04-25T04:47:17.094" v="602" actId="21"/>
          <ac:spMkLst>
            <pc:docMk/>
            <pc:sldMk cId="1342372362" sldId="2147377311"/>
            <ac:spMk id="23" creationId="{5E0A05EA-343D-C684-B0DB-17305429E09D}"/>
          </ac:spMkLst>
        </pc:spChg>
        <pc:spChg chg="mod">
          <ac:chgData name="Liu, Fangqi" userId="59b9c0b1-ded8-41fd-b01f-a311215ee818" providerId="ADAL" clId="{F086576C-D54A-F94E-903A-B2D2502760ED}" dt="2025-04-25T04:43:57.966" v="590" actId="1076"/>
          <ac:spMkLst>
            <pc:docMk/>
            <pc:sldMk cId="1342372362" sldId="2147377311"/>
            <ac:spMk id="24" creationId="{05AEAE29-923A-910C-1C5F-5A224BB25258}"/>
          </ac:spMkLst>
        </pc:spChg>
        <pc:spChg chg="mod">
          <ac:chgData name="Liu, Fangqi" userId="59b9c0b1-ded8-41fd-b01f-a311215ee818" providerId="ADAL" clId="{F086576C-D54A-F94E-903A-B2D2502760ED}" dt="2025-04-25T04:46:58.106" v="599"/>
          <ac:spMkLst>
            <pc:docMk/>
            <pc:sldMk cId="1342372362" sldId="2147377311"/>
            <ac:spMk id="25" creationId="{D3C49780-9BC1-9F80-C1B1-E41CC2C965D3}"/>
          </ac:spMkLst>
        </pc:spChg>
        <pc:spChg chg="add mod">
          <ac:chgData name="Liu, Fangqi" userId="59b9c0b1-ded8-41fd-b01f-a311215ee818" providerId="ADAL" clId="{F086576C-D54A-F94E-903A-B2D2502760ED}" dt="2025-04-25T04:47:24.020" v="604" actId="164"/>
          <ac:spMkLst>
            <pc:docMk/>
            <pc:sldMk cId="1342372362" sldId="2147377311"/>
            <ac:spMk id="26" creationId="{2570DDFD-A553-29EB-90A8-4CB354B3F426}"/>
          </ac:spMkLst>
        </pc:spChg>
        <pc:spChg chg="mod">
          <ac:chgData name="Liu, Fangqi" userId="59b9c0b1-ded8-41fd-b01f-a311215ee818" providerId="ADAL" clId="{F086576C-D54A-F94E-903A-B2D2502760ED}" dt="2025-04-25T04:47:18.427" v="603"/>
          <ac:spMkLst>
            <pc:docMk/>
            <pc:sldMk cId="1342372362" sldId="2147377311"/>
            <ac:spMk id="28" creationId="{CD70BA50-9C34-1920-94ED-9959C1FCCC57}"/>
          </ac:spMkLst>
        </pc:spChg>
        <pc:spChg chg="mod">
          <ac:chgData name="Liu, Fangqi" userId="59b9c0b1-ded8-41fd-b01f-a311215ee818" providerId="ADAL" clId="{F086576C-D54A-F94E-903A-B2D2502760ED}" dt="2025-04-25T04:47:18.427" v="603"/>
          <ac:spMkLst>
            <pc:docMk/>
            <pc:sldMk cId="1342372362" sldId="2147377311"/>
            <ac:spMk id="29" creationId="{99CA37CB-A1E7-97C6-46CD-2FCC4C73719E}"/>
          </ac:spMkLst>
        </pc:spChg>
        <pc:grpChg chg="add mod">
          <ac:chgData name="Liu, Fangqi" userId="59b9c0b1-ded8-41fd-b01f-a311215ee818" providerId="ADAL" clId="{F086576C-D54A-F94E-903A-B2D2502760ED}" dt="2025-04-25T04:46:52.983" v="597" actId="164"/>
          <ac:grpSpMkLst>
            <pc:docMk/>
            <pc:sldMk cId="1342372362" sldId="2147377311"/>
            <ac:grpSpMk id="3" creationId="{17ED6B91-BB1A-55C2-EDDB-9CD16F355169}"/>
          </ac:grpSpMkLst>
        </pc:grpChg>
        <pc:grpChg chg="add del mod">
          <ac:chgData name="Liu, Fangqi" userId="59b9c0b1-ded8-41fd-b01f-a311215ee818" providerId="ADAL" clId="{F086576C-D54A-F94E-903A-B2D2502760ED}" dt="2025-04-25T04:46:55.942" v="598" actId="21"/>
          <ac:grpSpMkLst>
            <pc:docMk/>
            <pc:sldMk cId="1342372362" sldId="2147377311"/>
            <ac:grpSpMk id="11" creationId="{2F7D5BD1-452D-581A-C642-381969629A5C}"/>
          </ac:grpSpMkLst>
        </pc:grpChg>
        <pc:grpChg chg="add del mod">
          <ac:chgData name="Liu, Fangqi" userId="59b9c0b1-ded8-41fd-b01f-a311215ee818" providerId="ADAL" clId="{F086576C-D54A-F94E-903A-B2D2502760ED}" dt="2025-04-25T04:43:41.207" v="577" actId="21"/>
          <ac:grpSpMkLst>
            <pc:docMk/>
            <pc:sldMk cId="1342372362" sldId="2147377311"/>
            <ac:grpSpMk id="11" creationId="{FAC91249-AF98-9B9F-0D9F-DAD53F154FC6}"/>
          </ac:grpSpMkLst>
        </pc:grpChg>
        <pc:grpChg chg="add del mod">
          <ac:chgData name="Liu, Fangqi" userId="59b9c0b1-ded8-41fd-b01f-a311215ee818" providerId="ADAL" clId="{F086576C-D54A-F94E-903A-B2D2502760ED}" dt="2025-04-25T04:47:17.094" v="602" actId="21"/>
          <ac:grpSpMkLst>
            <pc:docMk/>
            <pc:sldMk cId="1342372362" sldId="2147377311"/>
            <ac:grpSpMk id="12" creationId="{CF223D44-588E-DF18-99A5-F9A978C5E73C}"/>
          </ac:grpSpMkLst>
        </pc:grpChg>
        <pc:grpChg chg="add del mod">
          <ac:chgData name="Liu, Fangqi" userId="59b9c0b1-ded8-41fd-b01f-a311215ee818" providerId="ADAL" clId="{F086576C-D54A-F94E-903A-B2D2502760ED}" dt="2025-04-25T04:46:40.368" v="595" actId="21"/>
          <ac:grpSpMkLst>
            <pc:docMk/>
            <pc:sldMk cId="1342372362" sldId="2147377311"/>
            <ac:grpSpMk id="15" creationId="{8CBAE305-3A05-13F5-4DEB-4DC4DCC17406}"/>
          </ac:grpSpMkLst>
        </pc:grpChg>
        <pc:grpChg chg="add mod">
          <ac:chgData name="Liu, Fangqi" userId="59b9c0b1-ded8-41fd-b01f-a311215ee818" providerId="ADAL" clId="{F086576C-D54A-F94E-903A-B2D2502760ED}" dt="2025-04-25T04:46:58.106" v="599"/>
          <ac:grpSpMkLst>
            <pc:docMk/>
            <pc:sldMk cId="1342372362" sldId="2147377311"/>
            <ac:grpSpMk id="18" creationId="{B3CD86D8-A21D-F43A-FF6B-43237C09C5AF}"/>
          </ac:grpSpMkLst>
        </pc:grpChg>
        <pc:grpChg chg="mod">
          <ac:chgData name="Liu, Fangqi" userId="59b9c0b1-ded8-41fd-b01f-a311215ee818" providerId="ADAL" clId="{F086576C-D54A-F94E-903A-B2D2502760ED}" dt="2025-04-25T04:46:58.106" v="599"/>
          <ac:grpSpMkLst>
            <pc:docMk/>
            <pc:sldMk cId="1342372362" sldId="2147377311"/>
            <ac:grpSpMk id="21" creationId="{50D7EE9A-6227-711C-5FD1-4E3292C2061D}"/>
          </ac:grpSpMkLst>
        </pc:grpChg>
        <pc:grpChg chg="add mod">
          <ac:chgData name="Liu, Fangqi" userId="59b9c0b1-ded8-41fd-b01f-a311215ee818" providerId="ADAL" clId="{F086576C-D54A-F94E-903A-B2D2502760ED}" dt="2025-04-25T04:47:24.020" v="604" actId="164"/>
          <ac:grpSpMkLst>
            <pc:docMk/>
            <pc:sldMk cId="1342372362" sldId="2147377311"/>
            <ac:grpSpMk id="27" creationId="{CF18D32E-69A0-CE70-FBAE-C66AAAA6D675}"/>
          </ac:grpSpMkLst>
        </pc:grpChg>
        <pc:grpChg chg="add mod">
          <ac:chgData name="Liu, Fangqi" userId="59b9c0b1-ded8-41fd-b01f-a311215ee818" providerId="ADAL" clId="{F086576C-D54A-F94E-903A-B2D2502760ED}" dt="2025-05-23T12:09:32.891" v="3849" actId="14100"/>
          <ac:grpSpMkLst>
            <pc:docMk/>
            <pc:sldMk cId="1342372362" sldId="2147377311"/>
            <ac:grpSpMk id="30" creationId="{7259ACB1-EC89-96B8-E8D0-3FF912E1A71F}"/>
          </ac:grpSpMkLst>
        </pc:grpChg>
        <pc:picChg chg="del">
          <ac:chgData name="Liu, Fangqi" userId="59b9c0b1-ded8-41fd-b01f-a311215ee818" providerId="ADAL" clId="{F086576C-D54A-F94E-903A-B2D2502760ED}" dt="2025-04-25T16:37:20.056" v="613" actId="478"/>
          <ac:picMkLst>
            <pc:docMk/>
            <pc:sldMk cId="1342372362" sldId="2147377311"/>
            <ac:picMk id="33" creationId="{623C01A9-85BE-F701-3EA0-7EAF2E84FFFB}"/>
          </ac:picMkLst>
        </pc:picChg>
      </pc:sldChg>
      <pc:sldChg chg="modSp mod modTransition">
        <pc:chgData name="Liu, Fangqi" userId="59b9c0b1-ded8-41fd-b01f-a311215ee818" providerId="ADAL" clId="{F086576C-D54A-F94E-903A-B2D2502760ED}" dt="2025-05-20T21:06:24.492" v="2134" actId="20577"/>
        <pc:sldMkLst>
          <pc:docMk/>
          <pc:sldMk cId="3216198508" sldId="2147377316"/>
        </pc:sldMkLst>
        <pc:spChg chg="mod">
          <ac:chgData name="Liu, Fangqi" userId="59b9c0b1-ded8-41fd-b01f-a311215ee818" providerId="ADAL" clId="{F086576C-D54A-F94E-903A-B2D2502760ED}" dt="2025-05-20T21:06:24.492" v="2134" actId="20577"/>
          <ac:spMkLst>
            <pc:docMk/>
            <pc:sldMk cId="3216198508" sldId="2147377316"/>
            <ac:spMk id="24" creationId="{A89552BF-1D83-9A6E-0BFA-9F4B91AC7125}"/>
          </ac:spMkLst>
        </pc:spChg>
      </pc:sldChg>
      <pc:sldChg chg="addSp delSp modSp mod modTransition">
        <pc:chgData name="Liu, Fangqi" userId="59b9c0b1-ded8-41fd-b01f-a311215ee818" providerId="ADAL" clId="{F086576C-D54A-F94E-903A-B2D2502760ED}" dt="2025-05-23T13:13:53.504" v="3963" actId="20577"/>
        <pc:sldMkLst>
          <pc:docMk/>
          <pc:sldMk cId="950070354" sldId="2147377318"/>
        </pc:sldMkLst>
        <pc:spChg chg="add del mod">
          <ac:chgData name="Liu, Fangqi" userId="59b9c0b1-ded8-41fd-b01f-a311215ee818" providerId="ADAL" clId="{F086576C-D54A-F94E-903A-B2D2502760ED}" dt="2025-05-20T18:25:00.072" v="1974"/>
          <ac:spMkLst>
            <pc:docMk/>
            <pc:sldMk cId="950070354" sldId="2147377318"/>
            <ac:spMk id="5" creationId="{509B3F16-3FC4-F95D-C8F5-A7A511EDC6B7}"/>
          </ac:spMkLst>
        </pc:spChg>
        <pc:spChg chg="mod">
          <ac:chgData name="Liu, Fangqi" userId="59b9c0b1-ded8-41fd-b01f-a311215ee818" providerId="ADAL" clId="{F086576C-D54A-F94E-903A-B2D2502760ED}" dt="2025-05-21T18:37:04.846" v="3029" actId="1076"/>
          <ac:spMkLst>
            <pc:docMk/>
            <pc:sldMk cId="950070354" sldId="2147377318"/>
            <ac:spMk id="8" creationId="{DD04A32A-559D-CBD2-0384-F11E1065E9D1}"/>
          </ac:spMkLst>
        </pc:spChg>
        <pc:spChg chg="mod">
          <ac:chgData name="Liu, Fangqi" userId="59b9c0b1-ded8-41fd-b01f-a311215ee818" providerId="ADAL" clId="{F086576C-D54A-F94E-903A-B2D2502760ED}" dt="2025-05-23T13:13:43.351" v="3959" actId="20577"/>
          <ac:spMkLst>
            <pc:docMk/>
            <pc:sldMk cId="950070354" sldId="2147377318"/>
            <ac:spMk id="10" creationId="{7E7D25B0-15E5-D156-74FA-C44A3466145D}"/>
          </ac:spMkLst>
        </pc:spChg>
        <pc:graphicFrameChg chg="add mod">
          <ac:chgData name="Liu, Fangqi" userId="59b9c0b1-ded8-41fd-b01f-a311215ee818" providerId="ADAL" clId="{F086576C-D54A-F94E-903A-B2D2502760ED}" dt="2025-05-20T18:24:37.116" v="1965"/>
          <ac:graphicFrameMkLst>
            <pc:docMk/>
            <pc:sldMk cId="950070354" sldId="2147377318"/>
            <ac:graphicFrameMk id="6" creationId="{F3B922C0-4FBA-A504-9645-279CA59331E4}"/>
          </ac:graphicFrameMkLst>
        </pc:graphicFrameChg>
        <pc:graphicFrameChg chg="add del mod modGraphic">
          <ac:chgData name="Liu, Fangqi" userId="59b9c0b1-ded8-41fd-b01f-a311215ee818" providerId="ADAL" clId="{F086576C-D54A-F94E-903A-B2D2502760ED}" dt="2025-05-20T18:24:56.694" v="1973" actId="21"/>
          <ac:graphicFrameMkLst>
            <pc:docMk/>
            <pc:sldMk cId="950070354" sldId="2147377318"/>
            <ac:graphicFrameMk id="7" creationId="{221831A8-55C9-BC16-C7AB-BE36C0A262A2}"/>
          </ac:graphicFrameMkLst>
        </pc:graphicFrameChg>
        <pc:graphicFrameChg chg="add mod modGraphic">
          <ac:chgData name="Liu, Fangqi" userId="59b9c0b1-ded8-41fd-b01f-a311215ee818" providerId="ADAL" clId="{F086576C-D54A-F94E-903A-B2D2502760ED}" dt="2025-05-23T13:13:53.504" v="3963" actId="20577"/>
          <ac:graphicFrameMkLst>
            <pc:docMk/>
            <pc:sldMk cId="950070354" sldId="2147377318"/>
            <ac:graphicFrameMk id="9" creationId="{8928EBE5-1DB4-2ABD-6AEB-8ABCBB7C6A82}"/>
          </ac:graphicFrameMkLst>
        </pc:graphicFrameChg>
        <pc:graphicFrameChg chg="del mod modGraphic">
          <ac:chgData name="Liu, Fangqi" userId="59b9c0b1-ded8-41fd-b01f-a311215ee818" providerId="ADAL" clId="{F086576C-D54A-F94E-903A-B2D2502760ED}" dt="2025-05-20T18:24:36.681" v="1964" actId="478"/>
          <ac:graphicFrameMkLst>
            <pc:docMk/>
            <pc:sldMk cId="950070354" sldId="2147377318"/>
            <ac:graphicFrameMk id="11" creationId="{E70926CC-0206-21B7-4535-5C948E4CBD9C}"/>
          </ac:graphicFrameMkLst>
        </pc:graphicFrameChg>
      </pc:sldChg>
      <pc:sldChg chg="addSp delSp modSp mod modTransition addAnim delAnim modAnim">
        <pc:chgData name="Liu, Fangqi" userId="59b9c0b1-ded8-41fd-b01f-a311215ee818" providerId="ADAL" clId="{F086576C-D54A-F94E-903A-B2D2502760ED}" dt="2025-05-23T16:18:36.341" v="4190"/>
        <pc:sldMkLst>
          <pc:docMk/>
          <pc:sldMk cId="4154382208" sldId="2147377323"/>
        </pc:sldMkLst>
        <pc:spChg chg="add mod">
          <ac:chgData name="Liu, Fangqi" userId="59b9c0b1-ded8-41fd-b01f-a311215ee818" providerId="ADAL" clId="{F086576C-D54A-F94E-903A-B2D2502760ED}" dt="2025-05-19T13:34:48.355" v="1748"/>
          <ac:spMkLst>
            <pc:docMk/>
            <pc:sldMk cId="4154382208" sldId="2147377323"/>
            <ac:spMk id="4" creationId="{0142A84F-3F25-436B-70ED-85A5660A7767}"/>
          </ac:spMkLst>
        </pc:spChg>
        <pc:spChg chg="add del mod">
          <ac:chgData name="Liu, Fangqi" userId="59b9c0b1-ded8-41fd-b01f-a311215ee818" providerId="ADAL" clId="{F086576C-D54A-F94E-903A-B2D2502760ED}" dt="2025-05-23T16:18:36.341" v="4190"/>
          <ac:spMkLst>
            <pc:docMk/>
            <pc:sldMk cId="4154382208" sldId="2147377323"/>
            <ac:spMk id="4" creationId="{1F3E272B-3262-C09F-3783-9E83069689DA}"/>
          </ac:spMkLst>
        </pc:spChg>
        <pc:spChg chg="add del mod">
          <ac:chgData name="Liu, Fangqi" userId="59b9c0b1-ded8-41fd-b01f-a311215ee818" providerId="ADAL" clId="{F086576C-D54A-F94E-903A-B2D2502760ED}" dt="2025-05-19T13:36:04.222" v="1820" actId="478"/>
          <ac:spMkLst>
            <pc:docMk/>
            <pc:sldMk cId="4154382208" sldId="2147377323"/>
            <ac:spMk id="5" creationId="{761D75F0-7DC6-E670-478C-72356A0788AF}"/>
          </ac:spMkLst>
        </pc:spChg>
        <pc:spChg chg="add del mod">
          <ac:chgData name="Liu, Fangqi" userId="59b9c0b1-ded8-41fd-b01f-a311215ee818" providerId="ADAL" clId="{F086576C-D54A-F94E-903A-B2D2502760ED}" dt="2025-05-19T13:35:57.412" v="1818" actId="20577"/>
          <ac:spMkLst>
            <pc:docMk/>
            <pc:sldMk cId="4154382208" sldId="2147377323"/>
            <ac:spMk id="8" creationId="{E945961F-067B-38C8-69BB-12FB6B95E1C6}"/>
          </ac:spMkLst>
        </pc:spChg>
        <pc:spChg chg="mod">
          <ac:chgData name="Liu, Fangqi" userId="59b9c0b1-ded8-41fd-b01f-a311215ee818" providerId="ADAL" clId="{F086576C-D54A-F94E-903A-B2D2502760ED}" dt="2025-05-19T13:37:08.919" v="1848" actId="20577"/>
          <ac:spMkLst>
            <pc:docMk/>
            <pc:sldMk cId="4154382208" sldId="2147377323"/>
            <ac:spMk id="9" creationId="{88602BE8-DCD4-5FA1-50DD-1D942935D77F}"/>
          </ac:spMkLst>
        </pc:spChg>
        <pc:spChg chg="mod">
          <ac:chgData name="Liu, Fangqi" userId="59b9c0b1-ded8-41fd-b01f-a311215ee818" providerId="ADAL" clId="{F086576C-D54A-F94E-903A-B2D2502760ED}" dt="2025-05-19T13:36:36.829" v="1836" actId="1076"/>
          <ac:spMkLst>
            <pc:docMk/>
            <pc:sldMk cId="4154382208" sldId="2147377323"/>
            <ac:spMk id="10" creationId="{EF681D26-176E-30E2-EA09-A6D91657C22D}"/>
          </ac:spMkLst>
        </pc:spChg>
        <pc:spChg chg="mod">
          <ac:chgData name="Liu, Fangqi" userId="59b9c0b1-ded8-41fd-b01f-a311215ee818" providerId="ADAL" clId="{F086576C-D54A-F94E-903A-B2D2502760ED}" dt="2025-05-19T13:36:31.887" v="1835" actId="20577"/>
          <ac:spMkLst>
            <pc:docMk/>
            <pc:sldMk cId="4154382208" sldId="2147377323"/>
            <ac:spMk id="12" creationId="{9DD6A26E-B26F-96A4-060C-CB9589C9EACF}"/>
          </ac:spMkLst>
        </pc:spChg>
      </pc:sldChg>
      <pc:sldChg chg="modSp mod modTransition">
        <pc:chgData name="Liu, Fangqi" userId="59b9c0b1-ded8-41fd-b01f-a311215ee818" providerId="ADAL" clId="{F086576C-D54A-F94E-903A-B2D2502760ED}" dt="2025-05-23T12:54:31.869" v="3887" actId="20577"/>
        <pc:sldMkLst>
          <pc:docMk/>
          <pc:sldMk cId="1622699331" sldId="2147377324"/>
        </pc:sldMkLst>
        <pc:spChg chg="mod">
          <ac:chgData name="Liu, Fangqi" userId="59b9c0b1-ded8-41fd-b01f-a311215ee818" providerId="ADAL" clId="{F086576C-D54A-F94E-903A-B2D2502760ED}" dt="2025-05-23T12:54:31.869" v="3887" actId="20577"/>
          <ac:spMkLst>
            <pc:docMk/>
            <pc:sldMk cId="1622699331" sldId="2147377324"/>
            <ac:spMk id="30" creationId="{7AFF8B24-E0E1-ED36-1241-79AF90A4E9F8}"/>
          </ac:spMkLst>
        </pc:spChg>
      </pc:sldChg>
      <pc:sldChg chg="add">
        <pc:chgData name="Liu, Fangqi" userId="59b9c0b1-ded8-41fd-b01f-a311215ee818" providerId="ADAL" clId="{F086576C-D54A-F94E-903A-B2D2502760ED}" dt="2025-05-23T12:54:07.584" v="3884"/>
        <pc:sldMkLst>
          <pc:docMk/>
          <pc:sldMk cId="1003543451" sldId="2147377325"/>
        </pc:sldMkLst>
      </pc:sldChg>
      <pc:sldChg chg="modSp del mod modTransition modShow">
        <pc:chgData name="Liu, Fangqi" userId="59b9c0b1-ded8-41fd-b01f-a311215ee818" providerId="ADAL" clId="{F086576C-D54A-F94E-903A-B2D2502760ED}" dt="2025-05-23T12:54:05.534" v="3883" actId="2696"/>
        <pc:sldMkLst>
          <pc:docMk/>
          <pc:sldMk cId="4163916059" sldId="2147377325"/>
        </pc:sldMkLst>
        <pc:spChg chg="mod">
          <ac:chgData name="Liu, Fangqi" userId="59b9c0b1-ded8-41fd-b01f-a311215ee818" providerId="ADAL" clId="{F086576C-D54A-F94E-903A-B2D2502760ED}" dt="2025-05-16T19:41:59.667" v="1440" actId="14100"/>
          <ac:spMkLst>
            <pc:docMk/>
            <pc:sldMk cId="4163916059" sldId="2147377325"/>
            <ac:spMk id="3" creationId="{293F35C4-B0D4-856C-C76A-2B647850B11C}"/>
          </ac:spMkLst>
        </pc:spChg>
        <pc:graphicFrameChg chg="mod modGraphic">
          <ac:chgData name="Liu, Fangqi" userId="59b9c0b1-ded8-41fd-b01f-a311215ee818" providerId="ADAL" clId="{F086576C-D54A-F94E-903A-B2D2502760ED}" dt="2025-05-16T18:53:54.704" v="930" actId="1076"/>
          <ac:graphicFrameMkLst>
            <pc:docMk/>
            <pc:sldMk cId="4163916059" sldId="2147377325"/>
            <ac:graphicFrameMk id="8" creationId="{7EBDDB09-ABAF-7D2B-BDDD-B0BE5E9F2D2A}"/>
          </ac:graphicFrameMkLst>
        </pc:graphicFrameChg>
      </pc:sldChg>
      <pc:sldChg chg="modSp mod modTransition">
        <pc:chgData name="Liu, Fangqi" userId="59b9c0b1-ded8-41fd-b01f-a311215ee818" providerId="ADAL" clId="{F086576C-D54A-F94E-903A-B2D2502760ED}" dt="2025-05-20T20:59:36.617" v="2124" actId="2711"/>
        <pc:sldMkLst>
          <pc:docMk/>
          <pc:sldMk cId="788292740" sldId="2147377326"/>
        </pc:sldMkLst>
        <pc:graphicFrameChg chg="modGraphic">
          <ac:chgData name="Liu, Fangqi" userId="59b9c0b1-ded8-41fd-b01f-a311215ee818" providerId="ADAL" clId="{F086576C-D54A-F94E-903A-B2D2502760ED}" dt="2025-05-20T20:59:36.617" v="2124" actId="2711"/>
          <ac:graphicFrameMkLst>
            <pc:docMk/>
            <pc:sldMk cId="788292740" sldId="2147377326"/>
            <ac:graphicFrameMk id="9" creationId="{48F759D6-15AC-E651-AE87-05C1E67779D9}"/>
          </ac:graphicFrameMkLst>
        </pc:graphicFrameChg>
      </pc:sldChg>
      <pc:sldChg chg="addSp delSp modSp add del mod modTransition modAnim">
        <pc:chgData name="Liu, Fangqi" userId="59b9c0b1-ded8-41fd-b01f-a311215ee818" providerId="ADAL" clId="{F086576C-D54A-F94E-903A-B2D2502760ED}" dt="2025-05-20T23:12:51.760" v="2884" actId="1076"/>
        <pc:sldMkLst>
          <pc:docMk/>
          <pc:sldMk cId="1358133960" sldId="2147377333"/>
        </pc:sldMkLst>
        <pc:spChg chg="add mod">
          <ac:chgData name="Liu, Fangqi" userId="59b9c0b1-ded8-41fd-b01f-a311215ee818" providerId="ADAL" clId="{F086576C-D54A-F94E-903A-B2D2502760ED}" dt="2025-05-20T23:07:14.601" v="2158"/>
          <ac:spMkLst>
            <pc:docMk/>
            <pc:sldMk cId="1358133960" sldId="2147377333"/>
            <ac:spMk id="4" creationId="{3F28ABB9-9B6D-12B0-57F5-784873AFA2C3}"/>
          </ac:spMkLst>
        </pc:spChg>
        <pc:spChg chg="add mod">
          <ac:chgData name="Liu, Fangqi" userId="59b9c0b1-ded8-41fd-b01f-a311215ee818" providerId="ADAL" clId="{F086576C-D54A-F94E-903A-B2D2502760ED}" dt="2025-05-20T23:11:27.379" v="2878"/>
          <ac:spMkLst>
            <pc:docMk/>
            <pc:sldMk cId="1358133960" sldId="2147377333"/>
            <ac:spMk id="6" creationId="{574F5FF4-1473-12EF-A4C9-300A1358A2BD}"/>
          </ac:spMkLst>
        </pc:spChg>
        <pc:spChg chg="add mod">
          <ac:chgData name="Liu, Fangqi" userId="59b9c0b1-ded8-41fd-b01f-a311215ee818" providerId="ADAL" clId="{F086576C-D54A-F94E-903A-B2D2502760ED}" dt="2025-05-20T23:12:51.760" v="2884" actId="1076"/>
          <ac:spMkLst>
            <pc:docMk/>
            <pc:sldMk cId="1358133960" sldId="2147377333"/>
            <ac:spMk id="7" creationId="{0DDB610F-454A-4B67-0548-623126E4AF1F}"/>
          </ac:spMkLst>
        </pc:spChg>
        <pc:spChg chg="mod">
          <ac:chgData name="Liu, Fangqi" userId="59b9c0b1-ded8-41fd-b01f-a311215ee818" providerId="ADAL" clId="{F086576C-D54A-F94E-903A-B2D2502760ED}" dt="2025-05-20T23:10:08.794" v="2418" actId="207"/>
          <ac:spMkLst>
            <pc:docMk/>
            <pc:sldMk cId="1358133960" sldId="2147377333"/>
            <ac:spMk id="178" creationId="{DB15CE05-D28B-FD85-EBA2-43B6A1A48C7E}"/>
          </ac:spMkLst>
        </pc:spChg>
        <pc:spChg chg="mod">
          <ac:chgData name="Liu, Fangqi" userId="59b9c0b1-ded8-41fd-b01f-a311215ee818" providerId="ADAL" clId="{F086576C-D54A-F94E-903A-B2D2502760ED}" dt="2025-05-20T23:11:37.052" v="2879" actId="692"/>
          <ac:spMkLst>
            <pc:docMk/>
            <pc:sldMk cId="1358133960" sldId="2147377333"/>
            <ac:spMk id="179" creationId="{35432F80-E6B5-930E-33F9-6514AE960F8F}"/>
          </ac:spMkLst>
        </pc:spChg>
        <pc:spChg chg="add del mod">
          <ac:chgData name="Liu, Fangqi" userId="59b9c0b1-ded8-41fd-b01f-a311215ee818" providerId="ADAL" clId="{F086576C-D54A-F94E-903A-B2D2502760ED}" dt="2025-05-20T23:09:59.505" v="2416" actId="207"/>
          <ac:spMkLst>
            <pc:docMk/>
            <pc:sldMk cId="1358133960" sldId="2147377333"/>
            <ac:spMk id="180" creationId="{F512384D-3B01-68FD-1105-C5B294C207B0}"/>
          </ac:spMkLst>
        </pc:spChg>
        <pc:spChg chg="del mod">
          <ac:chgData name="Liu, Fangqi" userId="59b9c0b1-ded8-41fd-b01f-a311215ee818" providerId="ADAL" clId="{F086576C-D54A-F94E-903A-B2D2502760ED}" dt="2025-05-20T23:11:22.663" v="2874" actId="21"/>
          <ac:spMkLst>
            <pc:docMk/>
            <pc:sldMk cId="1358133960" sldId="2147377333"/>
            <ac:spMk id="185" creationId="{743E49C5-0C07-3C42-4F3B-0A7A63F59B57}"/>
          </ac:spMkLst>
        </pc:spChg>
        <pc:spChg chg="mod">
          <ac:chgData name="Liu, Fangqi" userId="59b9c0b1-ded8-41fd-b01f-a311215ee818" providerId="ADAL" clId="{F086576C-D54A-F94E-903A-B2D2502760ED}" dt="2025-05-20T23:09:13.529" v="2342" actId="207"/>
          <ac:spMkLst>
            <pc:docMk/>
            <pc:sldMk cId="1358133960" sldId="2147377333"/>
            <ac:spMk id="186" creationId="{3FA19F08-CEBB-6CC5-6A32-AE7FFD24615D}"/>
          </ac:spMkLst>
        </pc:spChg>
        <pc:grpChg chg="add mod">
          <ac:chgData name="Liu, Fangqi" userId="59b9c0b1-ded8-41fd-b01f-a311215ee818" providerId="ADAL" clId="{F086576C-D54A-F94E-903A-B2D2502760ED}" dt="2025-05-18T20:37:19.103" v="1493" actId="164"/>
          <ac:grpSpMkLst>
            <pc:docMk/>
            <pc:sldMk cId="1358133960" sldId="2147377333"/>
            <ac:grpSpMk id="2" creationId="{E376549F-45ED-D5E5-E2AF-04BCE7B0D1C1}"/>
          </ac:grpSpMkLst>
        </pc:grpChg>
        <pc:grpChg chg="mod">
          <ac:chgData name="Liu, Fangqi" userId="59b9c0b1-ded8-41fd-b01f-a311215ee818" providerId="ADAL" clId="{F086576C-D54A-F94E-903A-B2D2502760ED}" dt="2025-05-20T23:11:15.615" v="2873" actId="1076"/>
          <ac:grpSpMkLst>
            <pc:docMk/>
            <pc:sldMk cId="1358133960" sldId="2147377333"/>
            <ac:grpSpMk id="31" creationId="{2252208F-DE79-F1EE-0160-586EC3A5E0AB}"/>
          </ac:grpSpMkLst>
        </pc:grpChg>
        <pc:grpChg chg="mod">
          <ac:chgData name="Liu, Fangqi" userId="59b9c0b1-ded8-41fd-b01f-a311215ee818" providerId="ADAL" clId="{F086576C-D54A-F94E-903A-B2D2502760ED}" dt="2025-05-20T23:11:13.619" v="2871" actId="1076"/>
          <ac:grpSpMkLst>
            <pc:docMk/>
            <pc:sldMk cId="1358133960" sldId="2147377333"/>
            <ac:grpSpMk id="181" creationId="{EC3D9619-F10F-206D-9FBA-0BC6C595A986}"/>
          </ac:grpSpMkLst>
        </pc:grpChg>
        <pc:grpChg chg="mod">
          <ac:chgData name="Liu, Fangqi" userId="59b9c0b1-ded8-41fd-b01f-a311215ee818" providerId="ADAL" clId="{F086576C-D54A-F94E-903A-B2D2502760ED}" dt="2025-05-18T20:37:19.103" v="1493" actId="164"/>
          <ac:grpSpMkLst>
            <pc:docMk/>
            <pc:sldMk cId="1358133960" sldId="2147377333"/>
            <ac:grpSpMk id="262" creationId="{0B8D2F3B-444F-C06A-BA85-A15B0E164709}"/>
          </ac:grpSpMkLst>
        </pc:grpChg>
        <pc:cxnChg chg="mod">
          <ac:chgData name="Liu, Fangqi" userId="59b9c0b1-ded8-41fd-b01f-a311215ee818" providerId="ADAL" clId="{F086576C-D54A-F94E-903A-B2D2502760ED}" dt="2025-05-18T20:37:19.103" v="1493" actId="164"/>
          <ac:cxnSpMkLst>
            <pc:docMk/>
            <pc:sldMk cId="1358133960" sldId="2147377333"/>
            <ac:cxnSpMk id="50" creationId="{A272A639-3477-CF5C-6733-C28EC518A265}"/>
          </ac:cxnSpMkLst>
        </pc:cxnChg>
        <pc:cxnChg chg="mod">
          <ac:chgData name="Liu, Fangqi" userId="59b9c0b1-ded8-41fd-b01f-a311215ee818" providerId="ADAL" clId="{F086576C-D54A-F94E-903A-B2D2502760ED}" dt="2025-05-20T23:08:58.501" v="2340" actId="692"/>
          <ac:cxnSpMkLst>
            <pc:docMk/>
            <pc:sldMk cId="1358133960" sldId="2147377333"/>
            <ac:cxnSpMk id="187" creationId="{96EE92C7-BDF6-966E-A4DF-3A3A1423B5FF}"/>
          </ac:cxnSpMkLst>
        </pc:cxnChg>
      </pc:sldChg>
      <pc:sldChg chg="add del">
        <pc:chgData name="Liu, Fangqi" userId="59b9c0b1-ded8-41fd-b01f-a311215ee818" providerId="ADAL" clId="{F086576C-D54A-F94E-903A-B2D2502760ED}" dt="2025-05-23T12:54:12.199" v="3885" actId="2696"/>
        <pc:sldMkLst>
          <pc:docMk/>
          <pc:sldMk cId="342040708" sldId="2147377337"/>
        </pc:sldMkLst>
      </pc:sldChg>
      <pc:sldChg chg="add">
        <pc:chgData name="Liu, Fangqi" userId="59b9c0b1-ded8-41fd-b01f-a311215ee818" providerId="ADAL" clId="{F086576C-D54A-F94E-903A-B2D2502760ED}" dt="2025-05-23T12:54:14.288" v="3886"/>
        <pc:sldMkLst>
          <pc:docMk/>
          <pc:sldMk cId="2089922366" sldId="2147377337"/>
        </pc:sldMkLst>
      </pc:sldChg>
      <pc:sldChg chg="del mod modTransition modShow">
        <pc:chgData name="Liu, Fangqi" userId="59b9c0b1-ded8-41fd-b01f-a311215ee818" providerId="ADAL" clId="{F086576C-D54A-F94E-903A-B2D2502760ED}" dt="2025-05-23T12:17:25.244" v="3878" actId="2696"/>
        <pc:sldMkLst>
          <pc:docMk/>
          <pc:sldMk cId="3539253033" sldId="2147377337"/>
        </pc:sldMkLst>
      </pc:sldChg>
      <pc:sldChg chg="addSp delSp modSp del mod modTransition">
        <pc:chgData name="Liu, Fangqi" userId="59b9c0b1-ded8-41fd-b01f-a311215ee818" providerId="ADAL" clId="{F086576C-D54A-F94E-903A-B2D2502760ED}" dt="2025-05-16T19:06:58.775" v="1068" actId="2696"/>
        <pc:sldMkLst>
          <pc:docMk/>
          <pc:sldMk cId="4243323549" sldId="2147377338"/>
        </pc:sldMkLst>
        <pc:spChg chg="add del">
          <ac:chgData name="Liu, Fangqi" userId="59b9c0b1-ded8-41fd-b01f-a311215ee818" providerId="ADAL" clId="{F086576C-D54A-F94E-903A-B2D2502760ED}" dt="2025-05-16T19:05:14.379" v="933" actId="22"/>
          <ac:spMkLst>
            <pc:docMk/>
            <pc:sldMk cId="4243323549" sldId="2147377338"/>
            <ac:spMk id="4" creationId="{F0952C97-FC1A-AC90-9443-B150C9D8C05C}"/>
          </ac:spMkLst>
        </pc:spChg>
        <pc:spChg chg="add mod">
          <ac:chgData name="Liu, Fangqi" userId="59b9c0b1-ded8-41fd-b01f-a311215ee818" providerId="ADAL" clId="{F086576C-D54A-F94E-903A-B2D2502760ED}" dt="2025-05-16T19:06:54.460" v="1067" actId="21"/>
          <ac:spMkLst>
            <pc:docMk/>
            <pc:sldMk cId="4243323549" sldId="2147377338"/>
            <ac:spMk id="5" creationId="{A2D98AB6-7C55-371F-75CA-718E53960EF5}"/>
          </ac:spMkLst>
        </pc:spChg>
      </pc:sldChg>
      <pc:sldChg chg="modSp mod modTransition">
        <pc:chgData name="Liu, Fangqi" userId="59b9c0b1-ded8-41fd-b01f-a311215ee818" providerId="ADAL" clId="{F086576C-D54A-F94E-903A-B2D2502760ED}" dt="2025-05-23T12:15:51.379" v="3876" actId="1076"/>
        <pc:sldMkLst>
          <pc:docMk/>
          <pc:sldMk cId="2602289671" sldId="2147377339"/>
        </pc:sldMkLst>
        <pc:spChg chg="mod">
          <ac:chgData name="Liu, Fangqi" userId="59b9c0b1-ded8-41fd-b01f-a311215ee818" providerId="ADAL" clId="{F086576C-D54A-F94E-903A-B2D2502760ED}" dt="2025-05-23T12:15:36.624" v="3874" actId="20577"/>
          <ac:spMkLst>
            <pc:docMk/>
            <pc:sldMk cId="2602289671" sldId="2147377339"/>
            <ac:spMk id="44" creationId="{4B22F434-B68A-FA80-A9DD-23681CF72CD5}"/>
          </ac:spMkLst>
        </pc:spChg>
        <pc:spChg chg="mod">
          <ac:chgData name="Liu, Fangqi" userId="59b9c0b1-ded8-41fd-b01f-a311215ee818" providerId="ADAL" clId="{F086576C-D54A-F94E-903A-B2D2502760ED}" dt="2025-05-23T12:15:29.320" v="3851" actId="1076"/>
          <ac:spMkLst>
            <pc:docMk/>
            <pc:sldMk cId="2602289671" sldId="2147377339"/>
            <ac:spMk id="52" creationId="{941C7EE7-C530-DCEA-71B5-A6A4B7747CDA}"/>
          </ac:spMkLst>
        </pc:spChg>
        <pc:spChg chg="mod">
          <ac:chgData name="Liu, Fangqi" userId="59b9c0b1-ded8-41fd-b01f-a311215ee818" providerId="ADAL" clId="{F086576C-D54A-F94E-903A-B2D2502760ED}" dt="2025-05-23T12:15:51.379" v="3876" actId="1076"/>
          <ac:spMkLst>
            <pc:docMk/>
            <pc:sldMk cId="2602289671" sldId="2147377339"/>
            <ac:spMk id="53" creationId="{639557B0-5186-DA9E-A0BC-3D3656E738F7}"/>
          </ac:spMkLst>
        </pc:spChg>
        <pc:spChg chg="mod">
          <ac:chgData name="Liu, Fangqi" userId="59b9c0b1-ded8-41fd-b01f-a311215ee818" providerId="ADAL" clId="{F086576C-D54A-F94E-903A-B2D2502760ED}" dt="2025-05-23T12:15:51.379" v="3876" actId="1076"/>
          <ac:spMkLst>
            <pc:docMk/>
            <pc:sldMk cId="2602289671" sldId="2147377339"/>
            <ac:spMk id="54" creationId="{995D8E21-9F15-0915-7597-F0F90E340981}"/>
          </ac:spMkLst>
        </pc:spChg>
        <pc:grpChg chg="mod">
          <ac:chgData name="Liu, Fangqi" userId="59b9c0b1-ded8-41fd-b01f-a311215ee818" providerId="ADAL" clId="{F086576C-D54A-F94E-903A-B2D2502760ED}" dt="2025-05-23T12:15:41.825" v="3875" actId="1076"/>
          <ac:grpSpMkLst>
            <pc:docMk/>
            <pc:sldMk cId="2602289671" sldId="2147377339"/>
            <ac:grpSpMk id="51" creationId="{E138EC47-DE92-5DB3-6E74-4407624BB24B}"/>
          </ac:grpSpMkLst>
        </pc:grpChg>
      </pc:sldChg>
      <pc:sldChg chg="addSp delSp modSp mod modTransition delAnim modAnim">
        <pc:chgData name="Liu, Fangqi" userId="59b9c0b1-ded8-41fd-b01f-a311215ee818" providerId="ADAL" clId="{F086576C-D54A-F94E-903A-B2D2502760ED}" dt="2025-05-16T19:11:59.467" v="1204" actId="14100"/>
        <pc:sldMkLst>
          <pc:docMk/>
          <pc:sldMk cId="2205697219" sldId="2147377342"/>
        </pc:sldMkLst>
        <pc:spChg chg="mod">
          <ac:chgData name="Liu, Fangqi" userId="59b9c0b1-ded8-41fd-b01f-a311215ee818" providerId="ADAL" clId="{F086576C-D54A-F94E-903A-B2D2502760ED}" dt="2025-05-16T19:11:59.467" v="1204" actId="14100"/>
          <ac:spMkLst>
            <pc:docMk/>
            <pc:sldMk cId="2205697219" sldId="2147377342"/>
            <ac:spMk id="2" creationId="{64893D87-654E-05E3-E44E-A3EB09A771DF}"/>
          </ac:spMkLst>
        </pc:spChg>
        <pc:spChg chg="del mod">
          <ac:chgData name="Liu, Fangqi" userId="59b9c0b1-ded8-41fd-b01f-a311215ee818" providerId="ADAL" clId="{F086576C-D54A-F94E-903A-B2D2502760ED}" dt="2025-04-25T04:36:03.354" v="477" actId="478"/>
          <ac:spMkLst>
            <pc:docMk/>
            <pc:sldMk cId="2205697219" sldId="2147377342"/>
            <ac:spMk id="3" creationId="{3C8552B6-FBE6-6BF6-ED05-3174353BDD57}"/>
          </ac:spMkLst>
        </pc:spChg>
        <pc:spChg chg="add mod">
          <ac:chgData name="Liu, Fangqi" userId="59b9c0b1-ded8-41fd-b01f-a311215ee818" providerId="ADAL" clId="{F086576C-D54A-F94E-903A-B2D2502760ED}" dt="2025-04-25T04:39:58.617" v="559" actId="1076"/>
          <ac:spMkLst>
            <pc:docMk/>
            <pc:sldMk cId="2205697219" sldId="2147377342"/>
            <ac:spMk id="10" creationId="{480BEC9E-D071-FD39-6282-7CDB61D989AE}"/>
          </ac:spMkLst>
        </pc:spChg>
        <pc:spChg chg="mod">
          <ac:chgData name="Liu, Fangqi" userId="59b9c0b1-ded8-41fd-b01f-a311215ee818" providerId="ADAL" clId="{F086576C-D54A-F94E-903A-B2D2502760ED}" dt="2025-04-25T04:29:37.448" v="396" actId="20577"/>
          <ac:spMkLst>
            <pc:docMk/>
            <pc:sldMk cId="2205697219" sldId="2147377342"/>
            <ac:spMk id="29" creationId="{C4B4DF63-3BE1-F650-64FB-831886399ED1}"/>
          </ac:spMkLst>
        </pc:spChg>
        <pc:graphicFrameChg chg="add mod modGraphic">
          <ac:chgData name="Liu, Fangqi" userId="59b9c0b1-ded8-41fd-b01f-a311215ee818" providerId="ADAL" clId="{F086576C-D54A-F94E-903A-B2D2502760ED}" dt="2025-05-16T18:53:18.135" v="929" actId="20577"/>
          <ac:graphicFrameMkLst>
            <pc:docMk/>
            <pc:sldMk cId="2205697219" sldId="2147377342"/>
            <ac:graphicFrameMk id="7" creationId="{79DF915F-8C3B-A847-306D-D784DCC12F00}"/>
          </ac:graphicFrameMkLst>
        </pc:graphicFrameChg>
      </pc:sldChg>
      <pc:sldChg chg="addSp delSp modSp mod modTransition">
        <pc:chgData name="Liu, Fangqi" userId="59b9c0b1-ded8-41fd-b01f-a311215ee818" providerId="ADAL" clId="{F086576C-D54A-F94E-903A-B2D2502760ED}" dt="2025-05-23T15:36:16.846" v="4187" actId="20577"/>
        <pc:sldMkLst>
          <pc:docMk/>
          <pc:sldMk cId="3869034081" sldId="2147377343"/>
        </pc:sldMkLst>
        <pc:spChg chg="mod">
          <ac:chgData name="Liu, Fangqi" userId="59b9c0b1-ded8-41fd-b01f-a311215ee818" providerId="ADAL" clId="{F086576C-D54A-F94E-903A-B2D2502760ED}" dt="2025-05-23T15:36:16.846" v="4187" actId="20577"/>
          <ac:spMkLst>
            <pc:docMk/>
            <pc:sldMk cId="3869034081" sldId="2147377343"/>
            <ac:spMk id="4" creationId="{3C641721-CF3E-4579-9A00-01DE168899FB}"/>
          </ac:spMkLst>
        </pc:spChg>
        <pc:spChg chg="add mod">
          <ac:chgData name="Liu, Fangqi" userId="59b9c0b1-ded8-41fd-b01f-a311215ee818" providerId="ADAL" clId="{F086576C-D54A-F94E-903A-B2D2502760ED}" dt="2025-05-23T13:21:27.922" v="4162" actId="1076"/>
          <ac:spMkLst>
            <pc:docMk/>
            <pc:sldMk cId="3869034081" sldId="2147377343"/>
            <ac:spMk id="9" creationId="{1CE089DE-214D-2C3F-DFCB-3EDE3D43419E}"/>
          </ac:spMkLst>
        </pc:spChg>
        <pc:spChg chg="add mod">
          <ac:chgData name="Liu, Fangqi" userId="59b9c0b1-ded8-41fd-b01f-a311215ee818" providerId="ADAL" clId="{F086576C-D54A-F94E-903A-B2D2502760ED}" dt="2025-05-21T18:36:56.795" v="3028" actId="1076"/>
          <ac:spMkLst>
            <pc:docMk/>
            <pc:sldMk cId="3869034081" sldId="2147377343"/>
            <ac:spMk id="12" creationId="{A50251F5-0923-1571-410A-34C976865633}"/>
          </ac:spMkLst>
        </pc:spChg>
        <pc:spChg chg="add del mod">
          <ac:chgData name="Liu, Fangqi" userId="59b9c0b1-ded8-41fd-b01f-a311215ee818" providerId="ADAL" clId="{F086576C-D54A-F94E-903A-B2D2502760ED}" dt="2025-05-21T18:30:10.066" v="2996"/>
          <ac:spMkLst>
            <pc:docMk/>
            <pc:sldMk cId="3869034081" sldId="2147377343"/>
            <ac:spMk id="13" creationId="{BBD5CA6B-E7C2-CF24-31EA-ED3F462FD9F4}"/>
          </ac:spMkLst>
        </pc:spChg>
        <pc:picChg chg="mod">
          <ac:chgData name="Liu, Fangqi" userId="59b9c0b1-ded8-41fd-b01f-a311215ee818" providerId="ADAL" clId="{F086576C-D54A-F94E-903A-B2D2502760ED}" dt="2025-05-21T18:28:46.366" v="2940" actId="1076"/>
          <ac:picMkLst>
            <pc:docMk/>
            <pc:sldMk cId="3869034081" sldId="2147377343"/>
            <ac:picMk id="5" creationId="{CCDABC11-72CB-7A25-44A4-1F37ACEB347F}"/>
          </ac:picMkLst>
        </pc:picChg>
        <pc:picChg chg="add mod">
          <ac:chgData name="Liu, Fangqi" userId="59b9c0b1-ded8-41fd-b01f-a311215ee818" providerId="ADAL" clId="{F086576C-D54A-F94E-903A-B2D2502760ED}" dt="2025-05-23T13:21:33.880" v="4164" actId="1076"/>
          <ac:picMkLst>
            <pc:docMk/>
            <pc:sldMk cId="3869034081" sldId="2147377343"/>
            <ac:picMk id="7" creationId="{823E73CB-63A7-A19F-5D2A-0161CA953D51}"/>
          </ac:picMkLst>
        </pc:picChg>
        <pc:cxnChg chg="add del mod">
          <ac:chgData name="Liu, Fangqi" userId="59b9c0b1-ded8-41fd-b01f-a311215ee818" providerId="ADAL" clId="{F086576C-D54A-F94E-903A-B2D2502760ED}" dt="2025-05-21T18:29:21.954" v="2948" actId="478"/>
          <ac:cxnSpMkLst>
            <pc:docMk/>
            <pc:sldMk cId="3869034081" sldId="2147377343"/>
            <ac:cxnSpMk id="11" creationId="{1BAA2ADE-E66A-D1A0-E2D3-1B4F65D3DC4E}"/>
          </ac:cxnSpMkLst>
        </pc:cxnChg>
      </pc:sldChg>
      <pc:sldChg chg="modSp mod modTransition">
        <pc:chgData name="Liu, Fangqi" userId="59b9c0b1-ded8-41fd-b01f-a311215ee818" providerId="ADAL" clId="{F086576C-D54A-F94E-903A-B2D2502760ED}" dt="2025-05-16T20:50:33.895" v="1468" actId="113"/>
        <pc:sldMkLst>
          <pc:docMk/>
          <pc:sldMk cId="2982608187" sldId="2147377344"/>
        </pc:sldMkLst>
        <pc:spChg chg="mod">
          <ac:chgData name="Liu, Fangqi" userId="59b9c0b1-ded8-41fd-b01f-a311215ee818" providerId="ADAL" clId="{F086576C-D54A-F94E-903A-B2D2502760ED}" dt="2025-05-16T20:50:33.895" v="1468" actId="113"/>
          <ac:spMkLst>
            <pc:docMk/>
            <pc:sldMk cId="2982608187" sldId="2147377344"/>
            <ac:spMk id="15" creationId="{5BFA2360-EA57-1D7F-D82A-A1409F6277E6}"/>
          </ac:spMkLst>
        </pc:spChg>
      </pc:sldChg>
      <pc:sldChg chg="addSp delSp modSp add del mod modTransition modAnim modNotesTx">
        <pc:chgData name="Liu, Fangqi" userId="59b9c0b1-ded8-41fd-b01f-a311215ee818" providerId="ADAL" clId="{F086576C-D54A-F94E-903A-B2D2502760ED}" dt="2025-05-23T11:54:31.877" v="3847" actId="20577"/>
        <pc:sldMkLst>
          <pc:docMk/>
          <pc:sldMk cId="4108305122" sldId="2147377347"/>
        </pc:sldMkLst>
        <pc:spChg chg="mod">
          <ac:chgData name="Liu, Fangqi" userId="59b9c0b1-ded8-41fd-b01f-a311215ee818" providerId="ADAL" clId="{F086576C-D54A-F94E-903A-B2D2502760ED}" dt="2025-05-18T20:13:50.682" v="1474" actId="164"/>
          <ac:spMkLst>
            <pc:docMk/>
            <pc:sldMk cId="4108305122" sldId="2147377347"/>
            <ac:spMk id="2" creationId="{A3B2A5A0-283A-FCB5-8D4B-5E0AB53ECC06}"/>
          </ac:spMkLst>
        </pc:spChg>
        <pc:spChg chg="mod">
          <ac:chgData name="Liu, Fangqi" userId="59b9c0b1-ded8-41fd-b01f-a311215ee818" providerId="ADAL" clId="{F086576C-D54A-F94E-903A-B2D2502760ED}" dt="2025-05-18T20:13:50.682" v="1474" actId="164"/>
          <ac:spMkLst>
            <pc:docMk/>
            <pc:sldMk cId="4108305122" sldId="2147377347"/>
            <ac:spMk id="3" creationId="{52ED73D0-E970-FAF2-2220-ACC1930ECA19}"/>
          </ac:spMkLst>
        </pc:spChg>
        <pc:spChg chg="mod">
          <ac:chgData name="Liu, Fangqi" userId="59b9c0b1-ded8-41fd-b01f-a311215ee818" providerId="ADAL" clId="{F086576C-D54A-F94E-903A-B2D2502760ED}" dt="2025-05-18T20:13:50.682" v="1474" actId="164"/>
          <ac:spMkLst>
            <pc:docMk/>
            <pc:sldMk cId="4108305122" sldId="2147377347"/>
            <ac:spMk id="5" creationId="{1F88FD05-3421-F431-0B66-8DD8E0B26488}"/>
          </ac:spMkLst>
        </pc:spChg>
        <pc:spChg chg="mod">
          <ac:chgData name="Liu, Fangqi" userId="59b9c0b1-ded8-41fd-b01f-a311215ee818" providerId="ADAL" clId="{F086576C-D54A-F94E-903A-B2D2502760ED}" dt="2025-05-18T20:13:50.682" v="1474" actId="164"/>
          <ac:spMkLst>
            <pc:docMk/>
            <pc:sldMk cId="4108305122" sldId="2147377347"/>
            <ac:spMk id="20" creationId="{4594380E-D6A5-A90D-7EF6-F300A92160A5}"/>
          </ac:spMkLst>
        </pc:spChg>
        <pc:spChg chg="mod">
          <ac:chgData name="Liu, Fangqi" userId="59b9c0b1-ded8-41fd-b01f-a311215ee818" providerId="ADAL" clId="{F086576C-D54A-F94E-903A-B2D2502760ED}" dt="2025-05-18T20:13:50.682" v="1474" actId="164"/>
          <ac:spMkLst>
            <pc:docMk/>
            <pc:sldMk cId="4108305122" sldId="2147377347"/>
            <ac:spMk id="25" creationId="{A9865D48-92EF-4ACD-0B7D-F69341861CCE}"/>
          </ac:spMkLst>
        </pc:spChg>
        <pc:spChg chg="mod">
          <ac:chgData name="Liu, Fangqi" userId="59b9c0b1-ded8-41fd-b01f-a311215ee818" providerId="ADAL" clId="{F086576C-D54A-F94E-903A-B2D2502760ED}" dt="2025-05-18T20:13:50.682" v="1474" actId="164"/>
          <ac:spMkLst>
            <pc:docMk/>
            <pc:sldMk cId="4108305122" sldId="2147377347"/>
            <ac:spMk id="27" creationId="{E49935B3-36AE-6FFA-BACB-25AC4C39080A}"/>
          </ac:spMkLst>
        </pc:spChg>
        <pc:spChg chg="mod">
          <ac:chgData name="Liu, Fangqi" userId="59b9c0b1-ded8-41fd-b01f-a311215ee818" providerId="ADAL" clId="{F086576C-D54A-F94E-903A-B2D2502760ED}" dt="2025-05-18T20:13:50.682" v="1474" actId="164"/>
          <ac:spMkLst>
            <pc:docMk/>
            <pc:sldMk cId="4108305122" sldId="2147377347"/>
            <ac:spMk id="37" creationId="{9B81B4FF-C9E6-A273-F064-A8BEE6B6707F}"/>
          </ac:spMkLst>
        </pc:spChg>
        <pc:spChg chg="mod">
          <ac:chgData name="Liu, Fangqi" userId="59b9c0b1-ded8-41fd-b01f-a311215ee818" providerId="ADAL" clId="{F086576C-D54A-F94E-903A-B2D2502760ED}" dt="2025-05-18T20:13:50.682" v="1474" actId="164"/>
          <ac:spMkLst>
            <pc:docMk/>
            <pc:sldMk cId="4108305122" sldId="2147377347"/>
            <ac:spMk id="38" creationId="{38505C6C-4356-336C-4717-C54AC357458A}"/>
          </ac:spMkLst>
        </pc:spChg>
        <pc:spChg chg="mod">
          <ac:chgData name="Liu, Fangqi" userId="59b9c0b1-ded8-41fd-b01f-a311215ee818" providerId="ADAL" clId="{F086576C-D54A-F94E-903A-B2D2502760ED}" dt="2025-05-18T20:13:50.682" v="1474" actId="164"/>
          <ac:spMkLst>
            <pc:docMk/>
            <pc:sldMk cId="4108305122" sldId="2147377347"/>
            <ac:spMk id="39" creationId="{810EF73E-3A58-CFF4-1125-783080CE9B15}"/>
          </ac:spMkLst>
        </pc:spChg>
        <pc:spChg chg="mod">
          <ac:chgData name="Liu, Fangqi" userId="59b9c0b1-ded8-41fd-b01f-a311215ee818" providerId="ADAL" clId="{F086576C-D54A-F94E-903A-B2D2502760ED}" dt="2025-05-18T20:13:50.682" v="1474" actId="164"/>
          <ac:spMkLst>
            <pc:docMk/>
            <pc:sldMk cId="4108305122" sldId="2147377347"/>
            <ac:spMk id="41" creationId="{DE665865-6AE2-1521-ED84-09961C3BCB29}"/>
          </ac:spMkLst>
        </pc:spChg>
        <pc:spChg chg="mod">
          <ac:chgData name="Liu, Fangqi" userId="59b9c0b1-ded8-41fd-b01f-a311215ee818" providerId="ADAL" clId="{F086576C-D54A-F94E-903A-B2D2502760ED}" dt="2025-05-18T20:13:50.682" v="1474" actId="164"/>
          <ac:spMkLst>
            <pc:docMk/>
            <pc:sldMk cId="4108305122" sldId="2147377347"/>
            <ac:spMk id="42" creationId="{7CDB3230-FAF8-4229-D20E-14ABDB5420A6}"/>
          </ac:spMkLst>
        </pc:spChg>
        <pc:spChg chg="add del mod">
          <ac:chgData name="Liu, Fangqi" userId="59b9c0b1-ded8-41fd-b01f-a311215ee818" providerId="ADAL" clId="{F086576C-D54A-F94E-903A-B2D2502760ED}" dt="2025-05-18T20:13:50.682" v="1474" actId="164"/>
          <ac:spMkLst>
            <pc:docMk/>
            <pc:sldMk cId="4108305122" sldId="2147377347"/>
            <ac:spMk id="57" creationId="{FFB377A3-86AC-AB1E-C317-793D5BE8CA92}"/>
          </ac:spMkLst>
        </pc:spChg>
        <pc:spChg chg="mod">
          <ac:chgData name="Liu, Fangqi" userId="59b9c0b1-ded8-41fd-b01f-a311215ee818" providerId="ADAL" clId="{F086576C-D54A-F94E-903A-B2D2502760ED}" dt="2025-05-18T20:13:50.682" v="1474" actId="164"/>
          <ac:spMkLst>
            <pc:docMk/>
            <pc:sldMk cId="4108305122" sldId="2147377347"/>
            <ac:spMk id="128" creationId="{E6CA910D-94B0-89F6-1E25-39285D4A43FD}"/>
          </ac:spMkLst>
        </pc:spChg>
        <pc:spChg chg="mod">
          <ac:chgData name="Liu, Fangqi" userId="59b9c0b1-ded8-41fd-b01f-a311215ee818" providerId="ADAL" clId="{F086576C-D54A-F94E-903A-B2D2502760ED}" dt="2025-05-18T20:13:50.682" v="1474" actId="164"/>
          <ac:spMkLst>
            <pc:docMk/>
            <pc:sldMk cId="4108305122" sldId="2147377347"/>
            <ac:spMk id="129" creationId="{8BC0682F-455F-BBA9-A50A-0426E6CA69EA}"/>
          </ac:spMkLst>
        </pc:spChg>
        <pc:spChg chg="mod">
          <ac:chgData name="Liu, Fangqi" userId="59b9c0b1-ded8-41fd-b01f-a311215ee818" providerId="ADAL" clId="{F086576C-D54A-F94E-903A-B2D2502760ED}" dt="2025-05-18T20:13:50.682" v="1474" actId="164"/>
          <ac:spMkLst>
            <pc:docMk/>
            <pc:sldMk cId="4108305122" sldId="2147377347"/>
            <ac:spMk id="130" creationId="{E16522AC-D375-2005-0A4D-52F6A23FDF95}"/>
          </ac:spMkLst>
        </pc:spChg>
        <pc:spChg chg="mod">
          <ac:chgData name="Liu, Fangqi" userId="59b9c0b1-ded8-41fd-b01f-a311215ee818" providerId="ADAL" clId="{F086576C-D54A-F94E-903A-B2D2502760ED}" dt="2025-05-18T20:13:50.682" v="1474" actId="164"/>
          <ac:spMkLst>
            <pc:docMk/>
            <pc:sldMk cId="4108305122" sldId="2147377347"/>
            <ac:spMk id="131" creationId="{24EEDE41-967F-6F7D-BC14-F5D7836AF4DC}"/>
          </ac:spMkLst>
        </pc:spChg>
        <pc:spChg chg="mod">
          <ac:chgData name="Liu, Fangqi" userId="59b9c0b1-ded8-41fd-b01f-a311215ee818" providerId="ADAL" clId="{F086576C-D54A-F94E-903A-B2D2502760ED}" dt="2025-05-18T20:13:50.682" v="1474" actId="164"/>
          <ac:spMkLst>
            <pc:docMk/>
            <pc:sldMk cId="4108305122" sldId="2147377347"/>
            <ac:spMk id="132" creationId="{1D3C03FD-0C8B-0C9F-640C-5BE6099BCF53}"/>
          </ac:spMkLst>
        </pc:spChg>
        <pc:spChg chg="mod">
          <ac:chgData name="Liu, Fangqi" userId="59b9c0b1-ded8-41fd-b01f-a311215ee818" providerId="ADAL" clId="{F086576C-D54A-F94E-903A-B2D2502760ED}" dt="2025-05-18T20:13:50.682" v="1474" actId="164"/>
          <ac:spMkLst>
            <pc:docMk/>
            <pc:sldMk cId="4108305122" sldId="2147377347"/>
            <ac:spMk id="133" creationId="{33430B65-3148-33E4-1505-0AA5822E750F}"/>
          </ac:spMkLst>
        </pc:spChg>
        <pc:spChg chg="mod">
          <ac:chgData name="Liu, Fangqi" userId="59b9c0b1-ded8-41fd-b01f-a311215ee818" providerId="ADAL" clId="{F086576C-D54A-F94E-903A-B2D2502760ED}" dt="2025-05-18T20:13:50.682" v="1474" actId="164"/>
          <ac:spMkLst>
            <pc:docMk/>
            <pc:sldMk cId="4108305122" sldId="2147377347"/>
            <ac:spMk id="134" creationId="{DD90FEE1-33A7-5C25-3C1D-76B7F99EEEA4}"/>
          </ac:spMkLst>
        </pc:spChg>
        <pc:spChg chg="mod">
          <ac:chgData name="Liu, Fangqi" userId="59b9c0b1-ded8-41fd-b01f-a311215ee818" providerId="ADAL" clId="{F086576C-D54A-F94E-903A-B2D2502760ED}" dt="2025-05-18T20:13:50.682" v="1474" actId="164"/>
          <ac:spMkLst>
            <pc:docMk/>
            <pc:sldMk cId="4108305122" sldId="2147377347"/>
            <ac:spMk id="135" creationId="{66CCACA3-0643-E2B6-8860-0BB942479B8F}"/>
          </ac:spMkLst>
        </pc:spChg>
        <pc:spChg chg="mod">
          <ac:chgData name="Liu, Fangqi" userId="59b9c0b1-ded8-41fd-b01f-a311215ee818" providerId="ADAL" clId="{F086576C-D54A-F94E-903A-B2D2502760ED}" dt="2025-05-18T20:13:50.682" v="1474" actId="164"/>
          <ac:spMkLst>
            <pc:docMk/>
            <pc:sldMk cId="4108305122" sldId="2147377347"/>
            <ac:spMk id="136" creationId="{4AA34052-34C4-F068-11FB-F7759A22D08A}"/>
          </ac:spMkLst>
        </pc:spChg>
        <pc:spChg chg="mod">
          <ac:chgData name="Liu, Fangqi" userId="59b9c0b1-ded8-41fd-b01f-a311215ee818" providerId="ADAL" clId="{F086576C-D54A-F94E-903A-B2D2502760ED}" dt="2025-05-18T20:13:50.682" v="1474" actId="164"/>
          <ac:spMkLst>
            <pc:docMk/>
            <pc:sldMk cId="4108305122" sldId="2147377347"/>
            <ac:spMk id="137" creationId="{6FD32931-5D89-7053-B5B6-F6178E9E0008}"/>
          </ac:spMkLst>
        </pc:spChg>
        <pc:spChg chg="mod">
          <ac:chgData name="Liu, Fangqi" userId="59b9c0b1-ded8-41fd-b01f-a311215ee818" providerId="ADAL" clId="{F086576C-D54A-F94E-903A-B2D2502760ED}" dt="2025-05-18T20:13:50.682" v="1474" actId="164"/>
          <ac:spMkLst>
            <pc:docMk/>
            <pc:sldMk cId="4108305122" sldId="2147377347"/>
            <ac:spMk id="138" creationId="{73FC535A-3B0F-0DAF-487F-353E7B2A55F6}"/>
          </ac:spMkLst>
        </pc:spChg>
        <pc:spChg chg="mod">
          <ac:chgData name="Liu, Fangqi" userId="59b9c0b1-ded8-41fd-b01f-a311215ee818" providerId="ADAL" clId="{F086576C-D54A-F94E-903A-B2D2502760ED}" dt="2025-05-18T20:13:50.682" v="1474" actId="164"/>
          <ac:spMkLst>
            <pc:docMk/>
            <pc:sldMk cId="4108305122" sldId="2147377347"/>
            <ac:spMk id="139" creationId="{A9FFED4E-00D9-0E1D-65E9-CA83205DB91B}"/>
          </ac:spMkLst>
        </pc:spChg>
        <pc:spChg chg="mod">
          <ac:chgData name="Liu, Fangqi" userId="59b9c0b1-ded8-41fd-b01f-a311215ee818" providerId="ADAL" clId="{F086576C-D54A-F94E-903A-B2D2502760ED}" dt="2025-05-18T20:13:50.682" v="1474" actId="164"/>
          <ac:spMkLst>
            <pc:docMk/>
            <pc:sldMk cId="4108305122" sldId="2147377347"/>
            <ac:spMk id="140" creationId="{F51C237A-EF31-8751-E5E1-418F3D33B4C3}"/>
          </ac:spMkLst>
        </pc:spChg>
        <pc:spChg chg="mod">
          <ac:chgData name="Liu, Fangqi" userId="59b9c0b1-ded8-41fd-b01f-a311215ee818" providerId="ADAL" clId="{F086576C-D54A-F94E-903A-B2D2502760ED}" dt="2025-05-18T20:13:50.682" v="1474" actId="164"/>
          <ac:spMkLst>
            <pc:docMk/>
            <pc:sldMk cId="4108305122" sldId="2147377347"/>
            <ac:spMk id="141" creationId="{45172432-E85E-7E15-AE65-5950C3484C7B}"/>
          </ac:spMkLst>
        </pc:spChg>
        <pc:spChg chg="mod">
          <ac:chgData name="Liu, Fangqi" userId="59b9c0b1-ded8-41fd-b01f-a311215ee818" providerId="ADAL" clId="{F086576C-D54A-F94E-903A-B2D2502760ED}" dt="2025-05-18T20:13:50.682" v="1474" actId="164"/>
          <ac:spMkLst>
            <pc:docMk/>
            <pc:sldMk cId="4108305122" sldId="2147377347"/>
            <ac:spMk id="142" creationId="{02F39247-4B39-AF84-2A10-53BABDD7B218}"/>
          </ac:spMkLst>
        </pc:spChg>
        <pc:spChg chg="mod">
          <ac:chgData name="Liu, Fangqi" userId="59b9c0b1-ded8-41fd-b01f-a311215ee818" providerId="ADAL" clId="{F086576C-D54A-F94E-903A-B2D2502760ED}" dt="2025-05-18T20:13:50.682" v="1474" actId="164"/>
          <ac:spMkLst>
            <pc:docMk/>
            <pc:sldMk cId="4108305122" sldId="2147377347"/>
            <ac:spMk id="143" creationId="{1F5F97B7-B42A-7668-EBD7-A53A872D48BA}"/>
          </ac:spMkLst>
        </pc:spChg>
        <pc:spChg chg="mod">
          <ac:chgData name="Liu, Fangqi" userId="59b9c0b1-ded8-41fd-b01f-a311215ee818" providerId="ADAL" clId="{F086576C-D54A-F94E-903A-B2D2502760ED}" dt="2025-05-18T20:13:50.682" v="1474" actId="164"/>
          <ac:spMkLst>
            <pc:docMk/>
            <pc:sldMk cId="4108305122" sldId="2147377347"/>
            <ac:spMk id="144" creationId="{530E2457-200C-1B55-5E70-AE37A6DCA5D2}"/>
          </ac:spMkLst>
        </pc:spChg>
        <pc:spChg chg="mod">
          <ac:chgData name="Liu, Fangqi" userId="59b9c0b1-ded8-41fd-b01f-a311215ee818" providerId="ADAL" clId="{F086576C-D54A-F94E-903A-B2D2502760ED}" dt="2025-05-18T20:13:50.682" v="1474" actId="164"/>
          <ac:spMkLst>
            <pc:docMk/>
            <pc:sldMk cId="4108305122" sldId="2147377347"/>
            <ac:spMk id="145" creationId="{9D64FC98-48B3-D566-9E37-B40EA572F4B2}"/>
          </ac:spMkLst>
        </pc:spChg>
        <pc:spChg chg="mod">
          <ac:chgData name="Liu, Fangqi" userId="59b9c0b1-ded8-41fd-b01f-a311215ee818" providerId="ADAL" clId="{F086576C-D54A-F94E-903A-B2D2502760ED}" dt="2025-05-18T20:13:50.682" v="1474" actId="164"/>
          <ac:spMkLst>
            <pc:docMk/>
            <pc:sldMk cId="4108305122" sldId="2147377347"/>
            <ac:spMk id="146" creationId="{24F45CB7-6D83-B268-DDF2-B230A891FA16}"/>
          </ac:spMkLst>
        </pc:spChg>
        <pc:spChg chg="mod">
          <ac:chgData name="Liu, Fangqi" userId="59b9c0b1-ded8-41fd-b01f-a311215ee818" providerId="ADAL" clId="{F086576C-D54A-F94E-903A-B2D2502760ED}" dt="2025-05-18T20:13:50.682" v="1474" actId="164"/>
          <ac:spMkLst>
            <pc:docMk/>
            <pc:sldMk cId="4108305122" sldId="2147377347"/>
            <ac:spMk id="147" creationId="{30BDD98D-E3F8-AA30-8156-4150A3CCEA59}"/>
          </ac:spMkLst>
        </pc:spChg>
        <pc:spChg chg="mod">
          <ac:chgData name="Liu, Fangqi" userId="59b9c0b1-ded8-41fd-b01f-a311215ee818" providerId="ADAL" clId="{F086576C-D54A-F94E-903A-B2D2502760ED}" dt="2025-05-18T20:13:50.682" v="1474" actId="164"/>
          <ac:spMkLst>
            <pc:docMk/>
            <pc:sldMk cId="4108305122" sldId="2147377347"/>
            <ac:spMk id="148" creationId="{E3143B4C-EE45-9839-DB75-B13A85720ECE}"/>
          </ac:spMkLst>
        </pc:spChg>
        <pc:spChg chg="mod">
          <ac:chgData name="Liu, Fangqi" userId="59b9c0b1-ded8-41fd-b01f-a311215ee818" providerId="ADAL" clId="{F086576C-D54A-F94E-903A-B2D2502760ED}" dt="2025-05-18T20:13:50.682" v="1474" actId="164"/>
          <ac:spMkLst>
            <pc:docMk/>
            <pc:sldMk cId="4108305122" sldId="2147377347"/>
            <ac:spMk id="149" creationId="{0D9739E3-CF62-343C-9499-67DFEFBA88B6}"/>
          </ac:spMkLst>
        </pc:spChg>
        <pc:spChg chg="mod">
          <ac:chgData name="Liu, Fangqi" userId="59b9c0b1-ded8-41fd-b01f-a311215ee818" providerId="ADAL" clId="{F086576C-D54A-F94E-903A-B2D2502760ED}" dt="2025-05-18T20:13:50.682" v="1474" actId="164"/>
          <ac:spMkLst>
            <pc:docMk/>
            <pc:sldMk cId="4108305122" sldId="2147377347"/>
            <ac:spMk id="150" creationId="{E896FCAA-8F34-1966-8FFA-26B5BAA59621}"/>
          </ac:spMkLst>
        </pc:spChg>
        <pc:spChg chg="mod">
          <ac:chgData name="Liu, Fangqi" userId="59b9c0b1-ded8-41fd-b01f-a311215ee818" providerId="ADAL" clId="{F086576C-D54A-F94E-903A-B2D2502760ED}" dt="2025-05-18T20:13:50.682" v="1474" actId="164"/>
          <ac:spMkLst>
            <pc:docMk/>
            <pc:sldMk cId="4108305122" sldId="2147377347"/>
            <ac:spMk id="151" creationId="{53C86875-3221-A144-7E43-F78932B4C8B9}"/>
          </ac:spMkLst>
        </pc:spChg>
        <pc:spChg chg="mod">
          <ac:chgData name="Liu, Fangqi" userId="59b9c0b1-ded8-41fd-b01f-a311215ee818" providerId="ADAL" clId="{F086576C-D54A-F94E-903A-B2D2502760ED}" dt="2025-05-18T20:13:50.682" v="1474" actId="164"/>
          <ac:spMkLst>
            <pc:docMk/>
            <pc:sldMk cId="4108305122" sldId="2147377347"/>
            <ac:spMk id="152" creationId="{748191B4-7717-DD43-A36F-B1FA1A93F536}"/>
          </ac:spMkLst>
        </pc:spChg>
        <pc:spChg chg="mod">
          <ac:chgData name="Liu, Fangqi" userId="59b9c0b1-ded8-41fd-b01f-a311215ee818" providerId="ADAL" clId="{F086576C-D54A-F94E-903A-B2D2502760ED}" dt="2025-05-18T20:13:50.682" v="1474" actId="164"/>
          <ac:spMkLst>
            <pc:docMk/>
            <pc:sldMk cId="4108305122" sldId="2147377347"/>
            <ac:spMk id="153" creationId="{672F8450-48E2-B6C8-6888-A2BB936F6DB6}"/>
          </ac:spMkLst>
        </pc:spChg>
        <pc:spChg chg="mod">
          <ac:chgData name="Liu, Fangqi" userId="59b9c0b1-ded8-41fd-b01f-a311215ee818" providerId="ADAL" clId="{F086576C-D54A-F94E-903A-B2D2502760ED}" dt="2025-05-18T20:13:50.682" v="1474" actId="164"/>
          <ac:spMkLst>
            <pc:docMk/>
            <pc:sldMk cId="4108305122" sldId="2147377347"/>
            <ac:spMk id="154" creationId="{C0DB530D-4A94-9B7A-55C0-518B9E6A508E}"/>
          </ac:spMkLst>
        </pc:spChg>
        <pc:spChg chg="mod">
          <ac:chgData name="Liu, Fangqi" userId="59b9c0b1-ded8-41fd-b01f-a311215ee818" providerId="ADAL" clId="{F086576C-D54A-F94E-903A-B2D2502760ED}" dt="2025-05-18T20:13:50.682" v="1474" actId="164"/>
          <ac:spMkLst>
            <pc:docMk/>
            <pc:sldMk cId="4108305122" sldId="2147377347"/>
            <ac:spMk id="155" creationId="{DC2CB306-094A-C97F-43C1-546397443422}"/>
          </ac:spMkLst>
        </pc:spChg>
        <pc:spChg chg="mod">
          <ac:chgData name="Liu, Fangqi" userId="59b9c0b1-ded8-41fd-b01f-a311215ee818" providerId="ADAL" clId="{F086576C-D54A-F94E-903A-B2D2502760ED}" dt="2025-05-18T20:13:50.682" v="1474" actId="164"/>
          <ac:spMkLst>
            <pc:docMk/>
            <pc:sldMk cId="4108305122" sldId="2147377347"/>
            <ac:spMk id="175" creationId="{CEF25317-DF4B-C42B-EF71-94A781556E5C}"/>
          </ac:spMkLst>
        </pc:spChg>
        <pc:spChg chg="mod">
          <ac:chgData name="Liu, Fangqi" userId="59b9c0b1-ded8-41fd-b01f-a311215ee818" providerId="ADAL" clId="{F086576C-D54A-F94E-903A-B2D2502760ED}" dt="2025-05-18T20:13:50.682" v="1474" actId="164"/>
          <ac:spMkLst>
            <pc:docMk/>
            <pc:sldMk cId="4108305122" sldId="2147377347"/>
            <ac:spMk id="180" creationId="{4ABB4716-8DE3-7685-7024-46A53ACBCC63}"/>
          </ac:spMkLst>
        </pc:spChg>
        <pc:spChg chg="mod">
          <ac:chgData name="Liu, Fangqi" userId="59b9c0b1-ded8-41fd-b01f-a311215ee818" providerId="ADAL" clId="{F086576C-D54A-F94E-903A-B2D2502760ED}" dt="2025-05-18T20:13:50.682" v="1474" actId="164"/>
          <ac:spMkLst>
            <pc:docMk/>
            <pc:sldMk cId="4108305122" sldId="2147377347"/>
            <ac:spMk id="181" creationId="{4A357D17-26ED-20AD-8EB3-98B9FB933FE7}"/>
          </ac:spMkLst>
        </pc:spChg>
        <pc:spChg chg="mod">
          <ac:chgData name="Liu, Fangqi" userId="59b9c0b1-ded8-41fd-b01f-a311215ee818" providerId="ADAL" clId="{F086576C-D54A-F94E-903A-B2D2502760ED}" dt="2025-05-18T20:13:50.682" v="1474" actId="164"/>
          <ac:spMkLst>
            <pc:docMk/>
            <pc:sldMk cId="4108305122" sldId="2147377347"/>
            <ac:spMk id="184" creationId="{CFF12C3D-1E63-1348-64FB-7F24939F55EE}"/>
          </ac:spMkLst>
        </pc:spChg>
        <pc:spChg chg="mod">
          <ac:chgData name="Liu, Fangqi" userId="59b9c0b1-ded8-41fd-b01f-a311215ee818" providerId="ADAL" clId="{F086576C-D54A-F94E-903A-B2D2502760ED}" dt="2025-05-18T20:13:50.682" v="1474" actId="164"/>
          <ac:spMkLst>
            <pc:docMk/>
            <pc:sldMk cId="4108305122" sldId="2147377347"/>
            <ac:spMk id="185" creationId="{1D223833-D68D-6267-5D29-00A9598E1DB7}"/>
          </ac:spMkLst>
        </pc:spChg>
        <pc:spChg chg="mod">
          <ac:chgData name="Liu, Fangqi" userId="59b9c0b1-ded8-41fd-b01f-a311215ee818" providerId="ADAL" clId="{F086576C-D54A-F94E-903A-B2D2502760ED}" dt="2025-05-18T20:13:50.682" v="1474" actId="164"/>
          <ac:spMkLst>
            <pc:docMk/>
            <pc:sldMk cId="4108305122" sldId="2147377347"/>
            <ac:spMk id="186" creationId="{629ABE48-E6AC-A22E-1F27-43A5AE2BCE50}"/>
          </ac:spMkLst>
        </pc:spChg>
        <pc:spChg chg="mod">
          <ac:chgData name="Liu, Fangqi" userId="59b9c0b1-ded8-41fd-b01f-a311215ee818" providerId="ADAL" clId="{F086576C-D54A-F94E-903A-B2D2502760ED}" dt="2025-05-18T20:13:50.682" v="1474" actId="164"/>
          <ac:spMkLst>
            <pc:docMk/>
            <pc:sldMk cId="4108305122" sldId="2147377347"/>
            <ac:spMk id="187" creationId="{33576235-93A0-91AC-51F0-AA22F11D999C}"/>
          </ac:spMkLst>
        </pc:spChg>
        <pc:spChg chg="mod">
          <ac:chgData name="Liu, Fangqi" userId="59b9c0b1-ded8-41fd-b01f-a311215ee818" providerId="ADAL" clId="{F086576C-D54A-F94E-903A-B2D2502760ED}" dt="2025-05-18T20:13:50.682" v="1474" actId="164"/>
          <ac:spMkLst>
            <pc:docMk/>
            <pc:sldMk cId="4108305122" sldId="2147377347"/>
            <ac:spMk id="188" creationId="{E0CF8859-9ED7-983E-E9D2-8A8ABEF865A2}"/>
          </ac:spMkLst>
        </pc:spChg>
        <pc:spChg chg="mod">
          <ac:chgData name="Liu, Fangqi" userId="59b9c0b1-ded8-41fd-b01f-a311215ee818" providerId="ADAL" clId="{F086576C-D54A-F94E-903A-B2D2502760ED}" dt="2025-05-18T20:13:50.682" v="1474" actId="164"/>
          <ac:spMkLst>
            <pc:docMk/>
            <pc:sldMk cId="4108305122" sldId="2147377347"/>
            <ac:spMk id="189" creationId="{6858BBA5-4626-FBD8-8D0A-F8676E215A11}"/>
          </ac:spMkLst>
        </pc:spChg>
        <pc:spChg chg="mod">
          <ac:chgData name="Liu, Fangqi" userId="59b9c0b1-ded8-41fd-b01f-a311215ee818" providerId="ADAL" clId="{F086576C-D54A-F94E-903A-B2D2502760ED}" dt="2025-05-18T20:13:50.682" v="1474" actId="164"/>
          <ac:spMkLst>
            <pc:docMk/>
            <pc:sldMk cId="4108305122" sldId="2147377347"/>
            <ac:spMk id="190" creationId="{5824E165-59FC-0146-FA9D-4DDD68097206}"/>
          </ac:spMkLst>
        </pc:spChg>
        <pc:spChg chg="mod">
          <ac:chgData name="Liu, Fangqi" userId="59b9c0b1-ded8-41fd-b01f-a311215ee818" providerId="ADAL" clId="{F086576C-D54A-F94E-903A-B2D2502760ED}" dt="2025-05-18T20:13:50.682" v="1474" actId="164"/>
          <ac:spMkLst>
            <pc:docMk/>
            <pc:sldMk cId="4108305122" sldId="2147377347"/>
            <ac:spMk id="191" creationId="{5A233339-AC58-6289-1A75-DC2804A812C0}"/>
          </ac:spMkLst>
        </pc:spChg>
        <pc:spChg chg="mod">
          <ac:chgData name="Liu, Fangqi" userId="59b9c0b1-ded8-41fd-b01f-a311215ee818" providerId="ADAL" clId="{F086576C-D54A-F94E-903A-B2D2502760ED}" dt="2025-05-18T20:13:50.682" v="1474" actId="164"/>
          <ac:spMkLst>
            <pc:docMk/>
            <pc:sldMk cId="4108305122" sldId="2147377347"/>
            <ac:spMk id="256" creationId="{B590129B-31F6-F57A-E50E-3B3DBE7244FB}"/>
          </ac:spMkLst>
        </pc:spChg>
        <pc:spChg chg="mod">
          <ac:chgData name="Liu, Fangqi" userId="59b9c0b1-ded8-41fd-b01f-a311215ee818" providerId="ADAL" clId="{F086576C-D54A-F94E-903A-B2D2502760ED}" dt="2025-05-18T20:13:50.682" v="1474" actId="164"/>
          <ac:spMkLst>
            <pc:docMk/>
            <pc:sldMk cId="4108305122" sldId="2147377347"/>
            <ac:spMk id="257" creationId="{AFA03F2C-CDEA-5B71-52C6-C4F3196BA07E}"/>
          </ac:spMkLst>
        </pc:spChg>
        <pc:spChg chg="mod">
          <ac:chgData name="Liu, Fangqi" userId="59b9c0b1-ded8-41fd-b01f-a311215ee818" providerId="ADAL" clId="{F086576C-D54A-F94E-903A-B2D2502760ED}" dt="2025-05-18T20:13:50.682" v="1474" actId="164"/>
          <ac:spMkLst>
            <pc:docMk/>
            <pc:sldMk cId="4108305122" sldId="2147377347"/>
            <ac:spMk id="258" creationId="{AE32A32A-B19B-4DDA-B503-FD916EECDABF}"/>
          </ac:spMkLst>
        </pc:spChg>
        <pc:spChg chg="mod">
          <ac:chgData name="Liu, Fangqi" userId="59b9c0b1-ded8-41fd-b01f-a311215ee818" providerId="ADAL" clId="{F086576C-D54A-F94E-903A-B2D2502760ED}" dt="2025-05-18T20:13:50.682" v="1474" actId="164"/>
          <ac:spMkLst>
            <pc:docMk/>
            <pc:sldMk cId="4108305122" sldId="2147377347"/>
            <ac:spMk id="259" creationId="{A50817D8-DD65-B22C-1800-DF490004B68E}"/>
          </ac:spMkLst>
        </pc:spChg>
        <pc:spChg chg="mod">
          <ac:chgData name="Liu, Fangqi" userId="59b9c0b1-ded8-41fd-b01f-a311215ee818" providerId="ADAL" clId="{F086576C-D54A-F94E-903A-B2D2502760ED}" dt="2025-05-18T20:13:50.682" v="1474" actId="164"/>
          <ac:spMkLst>
            <pc:docMk/>
            <pc:sldMk cId="4108305122" sldId="2147377347"/>
            <ac:spMk id="260" creationId="{82DF975F-C15B-4BD1-9CE7-01053B097CEB}"/>
          </ac:spMkLst>
        </pc:spChg>
        <pc:spChg chg="mod">
          <ac:chgData name="Liu, Fangqi" userId="59b9c0b1-ded8-41fd-b01f-a311215ee818" providerId="ADAL" clId="{F086576C-D54A-F94E-903A-B2D2502760ED}" dt="2025-05-18T20:13:50.682" v="1474" actId="164"/>
          <ac:spMkLst>
            <pc:docMk/>
            <pc:sldMk cId="4108305122" sldId="2147377347"/>
            <ac:spMk id="261" creationId="{8FED35BF-59E2-CEA5-08A5-C68BE3095669}"/>
          </ac:spMkLst>
        </pc:spChg>
        <pc:spChg chg="mod">
          <ac:chgData name="Liu, Fangqi" userId="59b9c0b1-ded8-41fd-b01f-a311215ee818" providerId="ADAL" clId="{F086576C-D54A-F94E-903A-B2D2502760ED}" dt="2025-05-18T20:13:50.682" v="1474" actId="164"/>
          <ac:spMkLst>
            <pc:docMk/>
            <pc:sldMk cId="4108305122" sldId="2147377347"/>
            <ac:spMk id="267" creationId="{BC08FEB0-CD6F-3D8B-8BE6-3DE000904071}"/>
          </ac:spMkLst>
        </pc:spChg>
        <pc:spChg chg="mod">
          <ac:chgData name="Liu, Fangqi" userId="59b9c0b1-ded8-41fd-b01f-a311215ee818" providerId="ADAL" clId="{F086576C-D54A-F94E-903A-B2D2502760ED}" dt="2025-05-18T20:13:50.682" v="1474" actId="164"/>
          <ac:spMkLst>
            <pc:docMk/>
            <pc:sldMk cId="4108305122" sldId="2147377347"/>
            <ac:spMk id="270" creationId="{57732330-FEF0-53F1-C9D5-F73EF1B874CC}"/>
          </ac:spMkLst>
        </pc:spChg>
        <pc:spChg chg="mod">
          <ac:chgData name="Liu, Fangqi" userId="59b9c0b1-ded8-41fd-b01f-a311215ee818" providerId="ADAL" clId="{F086576C-D54A-F94E-903A-B2D2502760ED}" dt="2025-05-23T11:54:31.877" v="3847" actId="20577"/>
          <ac:spMkLst>
            <pc:docMk/>
            <pc:sldMk cId="4108305122" sldId="2147377347"/>
            <ac:spMk id="273" creationId="{B4C311D2-D1FC-BD8E-1A31-08FCDF76AB46}"/>
          </ac:spMkLst>
        </pc:spChg>
        <pc:spChg chg="mod">
          <ac:chgData name="Liu, Fangqi" userId="59b9c0b1-ded8-41fd-b01f-a311215ee818" providerId="ADAL" clId="{F086576C-D54A-F94E-903A-B2D2502760ED}" dt="2025-05-18T20:13:50.682" v="1474" actId="164"/>
          <ac:spMkLst>
            <pc:docMk/>
            <pc:sldMk cId="4108305122" sldId="2147377347"/>
            <ac:spMk id="278" creationId="{75C5C903-611F-82BF-F767-6F3D15B7FCF8}"/>
          </ac:spMkLst>
        </pc:spChg>
        <pc:spChg chg="mod">
          <ac:chgData name="Liu, Fangqi" userId="59b9c0b1-ded8-41fd-b01f-a311215ee818" providerId="ADAL" clId="{F086576C-D54A-F94E-903A-B2D2502760ED}" dt="2025-05-18T20:13:50.682" v="1474" actId="164"/>
          <ac:spMkLst>
            <pc:docMk/>
            <pc:sldMk cId="4108305122" sldId="2147377347"/>
            <ac:spMk id="279" creationId="{3FD81430-44E9-5478-9C41-0F58C6346C8E}"/>
          </ac:spMkLst>
        </pc:spChg>
        <pc:grpChg chg="mod">
          <ac:chgData name="Liu, Fangqi" userId="59b9c0b1-ded8-41fd-b01f-a311215ee818" providerId="ADAL" clId="{F086576C-D54A-F94E-903A-B2D2502760ED}" dt="2025-05-18T20:13:50.682" v="1474" actId="164"/>
          <ac:grpSpMkLst>
            <pc:docMk/>
            <pc:sldMk cId="4108305122" sldId="2147377347"/>
            <ac:grpSpMk id="4" creationId="{3649BC7E-631A-FCB9-1DBF-ADB630F043A6}"/>
          </ac:grpSpMkLst>
        </pc:grpChg>
        <pc:grpChg chg="mod">
          <ac:chgData name="Liu, Fangqi" userId="59b9c0b1-ded8-41fd-b01f-a311215ee818" providerId="ADAL" clId="{F086576C-D54A-F94E-903A-B2D2502760ED}" dt="2025-05-18T20:13:50.682" v="1474" actId="164"/>
          <ac:grpSpMkLst>
            <pc:docMk/>
            <pc:sldMk cId="4108305122" sldId="2147377347"/>
            <ac:grpSpMk id="6" creationId="{14F95606-095A-24A0-0C78-8F6B06089170}"/>
          </ac:grpSpMkLst>
        </pc:grpChg>
        <pc:grpChg chg="add mod">
          <ac:chgData name="Liu, Fangqi" userId="59b9c0b1-ded8-41fd-b01f-a311215ee818" providerId="ADAL" clId="{F086576C-D54A-F94E-903A-B2D2502760ED}" dt="2025-05-18T20:13:50.682" v="1474" actId="164"/>
          <ac:grpSpMkLst>
            <pc:docMk/>
            <pc:sldMk cId="4108305122" sldId="2147377347"/>
            <ac:grpSpMk id="7" creationId="{24F4CE83-AA06-DEBE-7262-E874E1C3042B}"/>
          </ac:grpSpMkLst>
        </pc:grpChg>
        <pc:grpChg chg="mod">
          <ac:chgData name="Liu, Fangqi" userId="59b9c0b1-ded8-41fd-b01f-a311215ee818" providerId="ADAL" clId="{F086576C-D54A-F94E-903A-B2D2502760ED}" dt="2025-05-18T20:13:50.682" v="1474" actId="164"/>
          <ac:grpSpMkLst>
            <pc:docMk/>
            <pc:sldMk cId="4108305122" sldId="2147377347"/>
            <ac:grpSpMk id="21" creationId="{94CE2E3A-FBD4-6210-3EC6-C05E3871E412}"/>
          </ac:grpSpMkLst>
        </pc:grpChg>
        <pc:grpChg chg="mod">
          <ac:chgData name="Liu, Fangqi" userId="59b9c0b1-ded8-41fd-b01f-a311215ee818" providerId="ADAL" clId="{F086576C-D54A-F94E-903A-B2D2502760ED}" dt="2025-05-18T20:13:50.682" v="1474" actId="164"/>
          <ac:grpSpMkLst>
            <pc:docMk/>
            <pc:sldMk cId="4108305122" sldId="2147377347"/>
            <ac:grpSpMk id="36" creationId="{6312B881-EFEC-37F6-70FA-60E860A85744}"/>
          </ac:grpSpMkLst>
        </pc:grpChg>
        <pc:grpChg chg="mod">
          <ac:chgData name="Liu, Fangqi" userId="59b9c0b1-ded8-41fd-b01f-a311215ee818" providerId="ADAL" clId="{F086576C-D54A-F94E-903A-B2D2502760ED}" dt="2025-05-18T20:13:50.682" v="1474" actId="164"/>
          <ac:grpSpMkLst>
            <pc:docMk/>
            <pc:sldMk cId="4108305122" sldId="2147377347"/>
            <ac:grpSpMk id="43" creationId="{30B78FFE-0F3A-6FC8-99E5-AE9D8D8AEFE9}"/>
          </ac:grpSpMkLst>
        </pc:grpChg>
        <pc:grpChg chg="mod">
          <ac:chgData name="Liu, Fangqi" userId="59b9c0b1-ded8-41fd-b01f-a311215ee818" providerId="ADAL" clId="{F086576C-D54A-F94E-903A-B2D2502760ED}" dt="2025-05-18T20:13:50.682" v="1474" actId="164"/>
          <ac:grpSpMkLst>
            <pc:docMk/>
            <pc:sldMk cId="4108305122" sldId="2147377347"/>
            <ac:grpSpMk id="44" creationId="{586B1E01-6084-1D13-5119-D9236A74CD3D}"/>
          </ac:grpSpMkLst>
        </pc:grpChg>
        <pc:grpChg chg="mod">
          <ac:chgData name="Liu, Fangqi" userId="59b9c0b1-ded8-41fd-b01f-a311215ee818" providerId="ADAL" clId="{F086576C-D54A-F94E-903A-B2D2502760ED}" dt="2025-05-18T20:13:50.682" v="1474" actId="164"/>
          <ac:grpSpMkLst>
            <pc:docMk/>
            <pc:sldMk cId="4108305122" sldId="2147377347"/>
            <ac:grpSpMk id="63" creationId="{AB50CCF6-6423-D486-BB66-6D9EE373A11D}"/>
          </ac:grpSpMkLst>
        </pc:grpChg>
        <pc:grpChg chg="mod">
          <ac:chgData name="Liu, Fangqi" userId="59b9c0b1-ded8-41fd-b01f-a311215ee818" providerId="ADAL" clId="{F086576C-D54A-F94E-903A-B2D2502760ED}" dt="2025-05-18T20:13:50.682" v="1474" actId="164"/>
          <ac:grpSpMkLst>
            <pc:docMk/>
            <pc:sldMk cId="4108305122" sldId="2147377347"/>
            <ac:grpSpMk id="178" creationId="{86DB58C5-EFDF-7F49-7244-83425BD29389}"/>
          </ac:grpSpMkLst>
        </pc:grpChg>
        <pc:grpChg chg="mod">
          <ac:chgData name="Liu, Fangqi" userId="59b9c0b1-ded8-41fd-b01f-a311215ee818" providerId="ADAL" clId="{F086576C-D54A-F94E-903A-B2D2502760ED}" dt="2025-05-18T20:13:50.682" v="1474" actId="164"/>
          <ac:grpSpMkLst>
            <pc:docMk/>
            <pc:sldMk cId="4108305122" sldId="2147377347"/>
            <ac:grpSpMk id="263" creationId="{E8263909-36D9-461A-C5F9-0FF3984B701E}"/>
          </ac:grpSpMkLst>
        </pc:grpChg>
        <pc:grpChg chg="mod">
          <ac:chgData name="Liu, Fangqi" userId="59b9c0b1-ded8-41fd-b01f-a311215ee818" providerId="ADAL" clId="{F086576C-D54A-F94E-903A-B2D2502760ED}" dt="2025-05-18T20:13:50.682" v="1474" actId="164"/>
          <ac:grpSpMkLst>
            <pc:docMk/>
            <pc:sldMk cId="4108305122" sldId="2147377347"/>
            <ac:grpSpMk id="264" creationId="{93AB09E9-D8BE-BE8A-2950-CA6BA23DF0A6}"/>
          </ac:grpSpMkLst>
        </pc:grpChg>
        <pc:grpChg chg="mod">
          <ac:chgData name="Liu, Fangqi" userId="59b9c0b1-ded8-41fd-b01f-a311215ee818" providerId="ADAL" clId="{F086576C-D54A-F94E-903A-B2D2502760ED}" dt="2025-05-18T20:13:50.682" v="1474" actId="164"/>
          <ac:grpSpMkLst>
            <pc:docMk/>
            <pc:sldMk cId="4108305122" sldId="2147377347"/>
            <ac:grpSpMk id="271" creationId="{4518CB4E-356B-6493-99EC-290806A686BF}"/>
          </ac:grpSpMkLst>
        </pc:grpChg>
        <pc:grpChg chg="mod">
          <ac:chgData name="Liu, Fangqi" userId="59b9c0b1-ded8-41fd-b01f-a311215ee818" providerId="ADAL" clId="{F086576C-D54A-F94E-903A-B2D2502760ED}" dt="2025-05-18T20:13:50.682" v="1474" actId="164"/>
          <ac:grpSpMkLst>
            <pc:docMk/>
            <pc:sldMk cId="4108305122" sldId="2147377347"/>
            <ac:grpSpMk id="280" creationId="{4F266317-4D5B-5C84-9311-13DB61696456}"/>
          </ac:grpSpMkLst>
        </pc:grpChg>
        <pc:picChg chg="mod">
          <ac:chgData name="Liu, Fangqi" userId="59b9c0b1-ded8-41fd-b01f-a311215ee818" providerId="ADAL" clId="{F086576C-D54A-F94E-903A-B2D2502760ED}" dt="2025-05-18T20:13:50.682" v="1474" actId="164"/>
          <ac:picMkLst>
            <pc:docMk/>
            <pc:sldMk cId="4108305122" sldId="2147377347"/>
            <ac:picMk id="13" creationId="{01B5F2A5-1245-E1F1-A107-07D83A0EB5B4}"/>
          </ac:picMkLst>
        </pc:picChg>
        <pc:picChg chg="mod">
          <ac:chgData name="Liu, Fangqi" userId="59b9c0b1-ded8-41fd-b01f-a311215ee818" providerId="ADAL" clId="{F086576C-D54A-F94E-903A-B2D2502760ED}" dt="2025-05-18T20:13:50.682" v="1474" actId="164"/>
          <ac:picMkLst>
            <pc:docMk/>
            <pc:sldMk cId="4108305122" sldId="2147377347"/>
            <ac:picMk id="29" creationId="{4A17FCE9-6850-DB7D-7326-4B234D480C04}"/>
          </ac:picMkLst>
        </pc:picChg>
        <pc:picChg chg="mod">
          <ac:chgData name="Liu, Fangqi" userId="59b9c0b1-ded8-41fd-b01f-a311215ee818" providerId="ADAL" clId="{F086576C-D54A-F94E-903A-B2D2502760ED}" dt="2025-05-18T20:13:50.682" v="1474" actId="164"/>
          <ac:picMkLst>
            <pc:docMk/>
            <pc:sldMk cId="4108305122" sldId="2147377347"/>
            <ac:picMk id="31" creationId="{1B32BFB4-7259-1D60-C797-A9D667959F9B}"/>
          </ac:picMkLst>
        </pc:picChg>
        <pc:picChg chg="mod">
          <ac:chgData name="Liu, Fangqi" userId="59b9c0b1-ded8-41fd-b01f-a311215ee818" providerId="ADAL" clId="{F086576C-D54A-F94E-903A-B2D2502760ED}" dt="2025-05-18T20:13:50.682" v="1474" actId="164"/>
          <ac:picMkLst>
            <pc:docMk/>
            <pc:sldMk cId="4108305122" sldId="2147377347"/>
            <ac:picMk id="32" creationId="{CC97603B-2119-9529-36FE-C32ADB82B0A2}"/>
          </ac:picMkLst>
        </pc:picChg>
        <pc:picChg chg="mod">
          <ac:chgData name="Liu, Fangqi" userId="59b9c0b1-ded8-41fd-b01f-a311215ee818" providerId="ADAL" clId="{F086576C-D54A-F94E-903A-B2D2502760ED}" dt="2025-05-18T20:13:50.682" v="1474" actId="164"/>
          <ac:picMkLst>
            <pc:docMk/>
            <pc:sldMk cId="4108305122" sldId="2147377347"/>
            <ac:picMk id="35" creationId="{A96F2A75-D687-2BDB-4173-8D9B9211ED0D}"/>
          </ac:picMkLst>
        </pc:picChg>
        <pc:picChg chg="mod">
          <ac:chgData name="Liu, Fangqi" userId="59b9c0b1-ded8-41fd-b01f-a311215ee818" providerId="ADAL" clId="{F086576C-D54A-F94E-903A-B2D2502760ED}" dt="2025-05-18T20:13:50.682" v="1474" actId="164"/>
          <ac:picMkLst>
            <pc:docMk/>
            <pc:sldMk cId="4108305122" sldId="2147377347"/>
            <ac:picMk id="45" creationId="{697E1429-1BD1-07F7-37F7-E31F50AC5BCB}"/>
          </ac:picMkLst>
        </pc:picChg>
        <pc:cxnChg chg="mod">
          <ac:chgData name="Liu, Fangqi" userId="59b9c0b1-ded8-41fd-b01f-a311215ee818" providerId="ADAL" clId="{F086576C-D54A-F94E-903A-B2D2502760ED}" dt="2025-05-18T20:13:50.682" v="1474" actId="164"/>
          <ac:cxnSpMkLst>
            <pc:docMk/>
            <pc:sldMk cId="4108305122" sldId="2147377347"/>
            <ac:cxnSpMk id="14" creationId="{404FF5B9-AE54-07DD-39FB-9F070DC90794}"/>
          </ac:cxnSpMkLst>
        </pc:cxnChg>
        <pc:cxnChg chg="mod">
          <ac:chgData name="Liu, Fangqi" userId="59b9c0b1-ded8-41fd-b01f-a311215ee818" providerId="ADAL" clId="{F086576C-D54A-F94E-903A-B2D2502760ED}" dt="2025-05-18T20:13:50.682" v="1474" actId="164"/>
          <ac:cxnSpMkLst>
            <pc:docMk/>
            <pc:sldMk cId="4108305122" sldId="2147377347"/>
            <ac:cxnSpMk id="15" creationId="{BDD17F89-3705-8F4E-1D6E-28D3463D7676}"/>
          </ac:cxnSpMkLst>
        </pc:cxnChg>
        <pc:cxnChg chg="mod">
          <ac:chgData name="Liu, Fangqi" userId="59b9c0b1-ded8-41fd-b01f-a311215ee818" providerId="ADAL" clId="{F086576C-D54A-F94E-903A-B2D2502760ED}" dt="2025-05-18T20:13:50.682" v="1474" actId="164"/>
          <ac:cxnSpMkLst>
            <pc:docMk/>
            <pc:sldMk cId="4108305122" sldId="2147377347"/>
            <ac:cxnSpMk id="16" creationId="{DDDEC639-8F4E-9B96-10D7-ACA4ECD40ADA}"/>
          </ac:cxnSpMkLst>
        </pc:cxnChg>
        <pc:cxnChg chg="mod">
          <ac:chgData name="Liu, Fangqi" userId="59b9c0b1-ded8-41fd-b01f-a311215ee818" providerId="ADAL" clId="{F086576C-D54A-F94E-903A-B2D2502760ED}" dt="2025-05-18T20:13:50.682" v="1474" actId="164"/>
          <ac:cxnSpMkLst>
            <pc:docMk/>
            <pc:sldMk cId="4108305122" sldId="2147377347"/>
            <ac:cxnSpMk id="22" creationId="{EBF824A8-3C87-764A-58D1-D166F9F42A83}"/>
          </ac:cxnSpMkLst>
        </pc:cxnChg>
        <pc:cxnChg chg="mod">
          <ac:chgData name="Liu, Fangqi" userId="59b9c0b1-ded8-41fd-b01f-a311215ee818" providerId="ADAL" clId="{F086576C-D54A-F94E-903A-B2D2502760ED}" dt="2025-05-18T20:13:50.682" v="1474" actId="164"/>
          <ac:cxnSpMkLst>
            <pc:docMk/>
            <pc:sldMk cId="4108305122" sldId="2147377347"/>
            <ac:cxnSpMk id="23" creationId="{9CD6FD68-29F3-CA3A-F05F-9DB06534FD8A}"/>
          </ac:cxnSpMkLst>
        </pc:cxnChg>
        <pc:cxnChg chg="mod">
          <ac:chgData name="Liu, Fangqi" userId="59b9c0b1-ded8-41fd-b01f-a311215ee818" providerId="ADAL" clId="{F086576C-D54A-F94E-903A-B2D2502760ED}" dt="2025-05-18T20:13:50.682" v="1474" actId="164"/>
          <ac:cxnSpMkLst>
            <pc:docMk/>
            <pc:sldMk cId="4108305122" sldId="2147377347"/>
            <ac:cxnSpMk id="40" creationId="{A7C1903F-E3F2-5CB8-7719-ACCFD6505356}"/>
          </ac:cxnSpMkLst>
        </pc:cxnChg>
        <pc:cxnChg chg="mod">
          <ac:chgData name="Liu, Fangqi" userId="59b9c0b1-ded8-41fd-b01f-a311215ee818" providerId="ADAL" clId="{F086576C-D54A-F94E-903A-B2D2502760ED}" dt="2025-05-18T20:13:50.682" v="1474" actId="164"/>
          <ac:cxnSpMkLst>
            <pc:docMk/>
            <pc:sldMk cId="4108305122" sldId="2147377347"/>
            <ac:cxnSpMk id="49" creationId="{4CD5C335-8BC1-5D29-FEB8-63E962CA1C4A}"/>
          </ac:cxnSpMkLst>
        </pc:cxnChg>
        <pc:cxnChg chg="mod">
          <ac:chgData name="Liu, Fangqi" userId="59b9c0b1-ded8-41fd-b01f-a311215ee818" providerId="ADAL" clId="{F086576C-D54A-F94E-903A-B2D2502760ED}" dt="2025-05-18T20:13:50.682" v="1474" actId="164"/>
          <ac:cxnSpMkLst>
            <pc:docMk/>
            <pc:sldMk cId="4108305122" sldId="2147377347"/>
            <ac:cxnSpMk id="176" creationId="{02677368-0936-4F56-5078-29294ADFE50B}"/>
          </ac:cxnSpMkLst>
        </pc:cxnChg>
        <pc:cxnChg chg="mod">
          <ac:chgData name="Liu, Fangqi" userId="59b9c0b1-ded8-41fd-b01f-a311215ee818" providerId="ADAL" clId="{F086576C-D54A-F94E-903A-B2D2502760ED}" dt="2025-05-18T20:13:50.682" v="1474" actId="164"/>
          <ac:cxnSpMkLst>
            <pc:docMk/>
            <pc:sldMk cId="4108305122" sldId="2147377347"/>
            <ac:cxnSpMk id="182" creationId="{04BE97C5-71DF-C84B-8B55-BCD0352C6900}"/>
          </ac:cxnSpMkLst>
        </pc:cxnChg>
        <pc:cxnChg chg="mod">
          <ac:chgData name="Liu, Fangqi" userId="59b9c0b1-ded8-41fd-b01f-a311215ee818" providerId="ADAL" clId="{F086576C-D54A-F94E-903A-B2D2502760ED}" dt="2025-05-18T20:13:50.682" v="1474" actId="164"/>
          <ac:cxnSpMkLst>
            <pc:docMk/>
            <pc:sldMk cId="4108305122" sldId="2147377347"/>
            <ac:cxnSpMk id="183" creationId="{7A710218-6654-62D0-A6B2-87BC878795D2}"/>
          </ac:cxnSpMkLst>
        </pc:cxnChg>
        <pc:cxnChg chg="mod">
          <ac:chgData name="Liu, Fangqi" userId="59b9c0b1-ded8-41fd-b01f-a311215ee818" providerId="ADAL" clId="{F086576C-D54A-F94E-903A-B2D2502760ED}" dt="2025-05-18T20:13:50.682" v="1474" actId="164"/>
          <ac:cxnSpMkLst>
            <pc:docMk/>
            <pc:sldMk cId="4108305122" sldId="2147377347"/>
            <ac:cxnSpMk id="262" creationId="{18521AE3-C56F-ED9F-DD8E-FB2A51173DFF}"/>
          </ac:cxnSpMkLst>
        </pc:cxnChg>
        <pc:cxnChg chg="mod">
          <ac:chgData name="Liu, Fangqi" userId="59b9c0b1-ded8-41fd-b01f-a311215ee818" providerId="ADAL" clId="{F086576C-D54A-F94E-903A-B2D2502760ED}" dt="2025-05-18T20:13:50.682" v="1474" actId="164"/>
          <ac:cxnSpMkLst>
            <pc:docMk/>
            <pc:sldMk cId="4108305122" sldId="2147377347"/>
            <ac:cxnSpMk id="265" creationId="{7923B631-2FD1-5D20-7DA5-8C4EAB428893}"/>
          </ac:cxnSpMkLst>
        </pc:cxnChg>
        <pc:cxnChg chg="mod">
          <ac:chgData name="Liu, Fangqi" userId="59b9c0b1-ded8-41fd-b01f-a311215ee818" providerId="ADAL" clId="{F086576C-D54A-F94E-903A-B2D2502760ED}" dt="2025-05-18T20:13:50.682" v="1474" actId="164"/>
          <ac:cxnSpMkLst>
            <pc:docMk/>
            <pc:sldMk cId="4108305122" sldId="2147377347"/>
            <ac:cxnSpMk id="266" creationId="{4CF4D2A3-B95B-2DD9-E286-888FE4A4F9E0}"/>
          </ac:cxnSpMkLst>
        </pc:cxnChg>
      </pc:sldChg>
      <pc:sldChg chg="modTransition">
        <pc:chgData name="Liu, Fangqi" userId="59b9c0b1-ded8-41fd-b01f-a311215ee818" providerId="ADAL" clId="{F086576C-D54A-F94E-903A-B2D2502760ED}" dt="2025-04-28T17:27:27.758" v="670"/>
        <pc:sldMkLst>
          <pc:docMk/>
          <pc:sldMk cId="1066841864" sldId="2147377350"/>
        </pc:sldMkLst>
      </pc:sldChg>
      <pc:sldChg chg="addSp delSp modSp add mod modTransition delAnim modNotesTx">
        <pc:chgData name="Liu, Fangqi" userId="59b9c0b1-ded8-41fd-b01f-a311215ee818" providerId="ADAL" clId="{F086576C-D54A-F94E-903A-B2D2502760ED}" dt="2025-04-28T17:27:27.758" v="670"/>
        <pc:sldMkLst>
          <pc:docMk/>
          <pc:sldMk cId="1403419834" sldId="2147377351"/>
        </pc:sldMkLst>
        <pc:spChg chg="mod">
          <ac:chgData name="Liu, Fangqi" userId="59b9c0b1-ded8-41fd-b01f-a311215ee818" providerId="ADAL" clId="{F086576C-D54A-F94E-903A-B2D2502760ED}" dt="2025-04-28T17:24:20.556" v="667" actId="20577"/>
          <ac:spMkLst>
            <pc:docMk/>
            <pc:sldMk cId="1403419834" sldId="2147377351"/>
            <ac:spMk id="22" creationId="{4D7B653E-2A2A-4782-582C-2856E8A4940A}"/>
          </ac:spMkLst>
        </pc:spChg>
        <pc:spChg chg="mod">
          <ac:chgData name="Liu, Fangqi" userId="59b9c0b1-ded8-41fd-b01f-a311215ee818" providerId="ADAL" clId="{F086576C-D54A-F94E-903A-B2D2502760ED}" dt="2025-04-28T17:22:35.433" v="661" actId="5793"/>
          <ac:spMkLst>
            <pc:docMk/>
            <pc:sldMk cId="1403419834" sldId="2147377351"/>
            <ac:spMk id="87" creationId="{0C77D7A9-FA43-08F7-ADB8-19E4C16301A5}"/>
          </ac:spMkLst>
        </pc:spChg>
        <pc:picChg chg="add mod">
          <ac:chgData name="Liu, Fangqi" userId="59b9c0b1-ded8-41fd-b01f-a311215ee818" providerId="ADAL" clId="{F086576C-D54A-F94E-903A-B2D2502760ED}" dt="2025-04-28T17:24:20.836" v="668"/>
          <ac:picMkLst>
            <pc:docMk/>
            <pc:sldMk cId="1403419834" sldId="2147377351"/>
            <ac:picMk id="4" creationId="{A6A1302F-7537-774E-C092-09EBE06184DA}"/>
          </ac:picMkLst>
        </pc:picChg>
        <pc:picChg chg="del">
          <ac:chgData name="Liu, Fangqi" userId="59b9c0b1-ded8-41fd-b01f-a311215ee818" providerId="ADAL" clId="{F086576C-D54A-F94E-903A-B2D2502760ED}" dt="2025-04-25T17:10:51.161" v="653" actId="478"/>
          <ac:picMkLst>
            <pc:docMk/>
            <pc:sldMk cId="1403419834" sldId="2147377351"/>
            <ac:picMk id="17" creationId="{B0C12347-0E68-C9FE-5DCB-A36595481BA7}"/>
          </ac:picMkLst>
        </pc:picChg>
      </pc:sldChg>
      <pc:sldChg chg="addSp delSp modSp add del mod modTransition modAnim modNotesTx">
        <pc:chgData name="Liu, Fangqi" userId="59b9c0b1-ded8-41fd-b01f-a311215ee818" providerId="ADAL" clId="{F086576C-D54A-F94E-903A-B2D2502760ED}" dt="2025-05-23T11:37:21.757" v="3797" actId="20577"/>
        <pc:sldMkLst>
          <pc:docMk/>
          <pc:sldMk cId="4273292231" sldId="2147377354"/>
        </pc:sldMkLst>
        <pc:spChg chg="del mod">
          <ac:chgData name="Liu, Fangqi" userId="59b9c0b1-ded8-41fd-b01f-a311215ee818" providerId="ADAL" clId="{F086576C-D54A-F94E-903A-B2D2502760ED}" dt="2025-05-21T18:47:29.198" v="3043" actId="21"/>
          <ac:spMkLst>
            <pc:docMk/>
            <pc:sldMk cId="4273292231" sldId="2147377354"/>
            <ac:spMk id="2" creationId="{302E8E19-591E-8778-6A62-B80A3F2F7962}"/>
          </ac:spMkLst>
        </pc:spChg>
        <pc:spChg chg="add del mod">
          <ac:chgData name="Liu, Fangqi" userId="59b9c0b1-ded8-41fd-b01f-a311215ee818" providerId="ADAL" clId="{F086576C-D54A-F94E-903A-B2D2502760ED}" dt="2025-05-21T18:48:54.346" v="3063" actId="21"/>
          <ac:spMkLst>
            <pc:docMk/>
            <pc:sldMk cId="4273292231" sldId="2147377354"/>
            <ac:spMk id="7" creationId="{87A75702-2014-A6A4-161D-254316A210DF}"/>
          </ac:spMkLst>
        </pc:spChg>
        <pc:spChg chg="add mod">
          <ac:chgData name="Liu, Fangqi" userId="59b9c0b1-ded8-41fd-b01f-a311215ee818" providerId="ADAL" clId="{F086576C-D54A-F94E-903A-B2D2502760ED}" dt="2025-05-21T18:55:29.074" v="3126" actId="1036"/>
          <ac:spMkLst>
            <pc:docMk/>
            <pc:sldMk cId="4273292231" sldId="2147377354"/>
            <ac:spMk id="10" creationId="{237A24E5-8367-7484-C978-F38EB4D52C48}"/>
          </ac:spMkLst>
        </pc:spChg>
        <pc:spChg chg="add mod">
          <ac:chgData name="Liu, Fangqi" userId="59b9c0b1-ded8-41fd-b01f-a311215ee818" providerId="ADAL" clId="{F086576C-D54A-F94E-903A-B2D2502760ED}" dt="2025-05-21T18:55:21.797" v="3124" actId="1076"/>
          <ac:spMkLst>
            <pc:docMk/>
            <pc:sldMk cId="4273292231" sldId="2147377354"/>
            <ac:spMk id="11" creationId="{FCDF5445-8ABF-77EC-8254-3143B4B43995}"/>
          </ac:spMkLst>
        </pc:spChg>
        <pc:picChg chg="add del mod modCrop">
          <ac:chgData name="Liu, Fangqi" userId="59b9c0b1-ded8-41fd-b01f-a311215ee818" providerId="ADAL" clId="{F086576C-D54A-F94E-903A-B2D2502760ED}" dt="2025-05-21T18:48:25.926" v="3055" actId="478"/>
          <ac:picMkLst>
            <pc:docMk/>
            <pc:sldMk cId="4273292231" sldId="2147377354"/>
            <ac:picMk id="9" creationId="{01B3B5F2-2B7C-B606-9B28-AEA2FE90764E}"/>
          </ac:picMkLst>
        </pc:picChg>
        <pc:picChg chg="mod">
          <ac:chgData name="Liu, Fangqi" userId="59b9c0b1-ded8-41fd-b01f-a311215ee818" providerId="ADAL" clId="{F086576C-D54A-F94E-903A-B2D2502760ED}" dt="2025-05-21T18:54:05.624" v="3113" actId="1076"/>
          <ac:picMkLst>
            <pc:docMk/>
            <pc:sldMk cId="4273292231" sldId="2147377354"/>
            <ac:picMk id="16" creationId="{2AEF78B3-22F7-5E66-5504-CA0D28EBB818}"/>
          </ac:picMkLst>
        </pc:picChg>
      </pc:sldChg>
      <pc:sldChg chg="addSp delSp modSp new mod modShow">
        <pc:chgData name="Liu, Fangqi" userId="59b9c0b1-ded8-41fd-b01f-a311215ee818" providerId="ADAL" clId="{F086576C-D54A-F94E-903A-B2D2502760ED}" dt="2025-05-16T19:13:23.102" v="1208" actId="1076"/>
        <pc:sldMkLst>
          <pc:docMk/>
          <pc:sldMk cId="4012540704" sldId="2147377355"/>
        </pc:sldMkLst>
        <pc:spChg chg="mod">
          <ac:chgData name="Liu, Fangqi" userId="59b9c0b1-ded8-41fd-b01f-a311215ee818" providerId="ADAL" clId="{F086576C-D54A-F94E-903A-B2D2502760ED}" dt="2025-05-16T18:40:31.729" v="757" actId="14100"/>
          <ac:spMkLst>
            <pc:docMk/>
            <pc:sldMk cId="4012540704" sldId="2147377355"/>
            <ac:spMk id="2" creationId="{98314AA2-85D6-C2A9-AF2F-3C1D4FCE44F5}"/>
          </ac:spMkLst>
        </pc:spChg>
        <pc:spChg chg="del mod">
          <ac:chgData name="Liu, Fangqi" userId="59b9c0b1-ded8-41fd-b01f-a311215ee818" providerId="ADAL" clId="{F086576C-D54A-F94E-903A-B2D2502760ED}" dt="2025-05-16T18:40:26.445" v="755" actId="478"/>
          <ac:spMkLst>
            <pc:docMk/>
            <pc:sldMk cId="4012540704" sldId="2147377355"/>
            <ac:spMk id="3" creationId="{DEE3478A-9CE9-F52E-CF06-AA04FAC559A7}"/>
          </ac:spMkLst>
        </pc:spChg>
        <pc:spChg chg="add del">
          <ac:chgData name="Liu, Fangqi" userId="59b9c0b1-ded8-41fd-b01f-a311215ee818" providerId="ADAL" clId="{F086576C-D54A-F94E-903A-B2D2502760ED}" dt="2025-05-16T17:37:02.477" v="717" actId="22"/>
          <ac:spMkLst>
            <pc:docMk/>
            <pc:sldMk cId="4012540704" sldId="2147377355"/>
            <ac:spMk id="5" creationId="{5B139F5B-28B2-B48E-A9CD-CA3544FC8671}"/>
          </ac:spMkLst>
        </pc:spChg>
        <pc:spChg chg="add del">
          <ac:chgData name="Liu, Fangqi" userId="59b9c0b1-ded8-41fd-b01f-a311215ee818" providerId="ADAL" clId="{F086576C-D54A-F94E-903A-B2D2502760ED}" dt="2025-05-16T17:40:20.815" v="727" actId="22"/>
          <ac:spMkLst>
            <pc:docMk/>
            <pc:sldMk cId="4012540704" sldId="2147377355"/>
            <ac:spMk id="9" creationId="{18C08091-5082-ED15-8EBF-DCA2306769CB}"/>
          </ac:spMkLst>
        </pc:spChg>
        <pc:spChg chg="add del mod">
          <ac:chgData name="Liu, Fangqi" userId="59b9c0b1-ded8-41fd-b01f-a311215ee818" providerId="ADAL" clId="{F086576C-D54A-F94E-903A-B2D2502760ED}" dt="2025-05-16T18:40:28.035" v="756" actId="478"/>
          <ac:spMkLst>
            <pc:docMk/>
            <pc:sldMk cId="4012540704" sldId="2147377355"/>
            <ac:spMk id="14" creationId="{14E07CC7-76C8-A3C2-945E-1BA376274408}"/>
          </ac:spMkLst>
        </pc:spChg>
        <pc:picChg chg="add del mod">
          <ac:chgData name="Liu, Fangqi" userId="59b9c0b1-ded8-41fd-b01f-a311215ee818" providerId="ADAL" clId="{F086576C-D54A-F94E-903A-B2D2502760ED}" dt="2025-05-16T17:40:42.360" v="732" actId="21"/>
          <ac:picMkLst>
            <pc:docMk/>
            <pc:sldMk cId="4012540704" sldId="2147377355"/>
            <ac:picMk id="7" creationId="{26444011-83EF-0960-760D-A99147E87559}"/>
          </ac:picMkLst>
        </pc:picChg>
        <pc:picChg chg="add del mod">
          <ac:chgData name="Liu, Fangqi" userId="59b9c0b1-ded8-41fd-b01f-a311215ee818" providerId="ADAL" clId="{F086576C-D54A-F94E-903A-B2D2502760ED}" dt="2025-05-16T18:40:23.306" v="753" actId="478"/>
          <ac:picMkLst>
            <pc:docMk/>
            <pc:sldMk cId="4012540704" sldId="2147377355"/>
            <ac:picMk id="10" creationId="{7A0AD97D-7450-F08E-60F0-294EEEF35E37}"/>
          </ac:picMkLst>
        </pc:picChg>
        <pc:picChg chg="add mod modCrop">
          <ac:chgData name="Liu, Fangqi" userId="59b9c0b1-ded8-41fd-b01f-a311215ee818" providerId="ADAL" clId="{F086576C-D54A-F94E-903A-B2D2502760ED}" dt="2025-05-16T19:13:23.102" v="1208" actId="1076"/>
          <ac:picMkLst>
            <pc:docMk/>
            <pc:sldMk cId="4012540704" sldId="2147377355"/>
            <ac:picMk id="12" creationId="{85B7C789-70CD-DDDB-5FB8-E2B9ADFF4372}"/>
          </ac:picMkLst>
        </pc:picChg>
        <pc:picChg chg="add mod modCrop">
          <ac:chgData name="Liu, Fangqi" userId="59b9c0b1-ded8-41fd-b01f-a311215ee818" providerId="ADAL" clId="{F086576C-D54A-F94E-903A-B2D2502760ED}" dt="2025-05-16T18:52:38.116" v="918" actId="1076"/>
          <ac:picMkLst>
            <pc:docMk/>
            <pc:sldMk cId="4012540704" sldId="2147377355"/>
            <ac:picMk id="15" creationId="{B0E6845C-4EF4-E783-FC6F-8B26600803C3}"/>
          </ac:picMkLst>
        </pc:picChg>
        <pc:picChg chg="add mod modCrop">
          <ac:chgData name="Liu, Fangqi" userId="59b9c0b1-ded8-41fd-b01f-a311215ee818" providerId="ADAL" clId="{F086576C-D54A-F94E-903A-B2D2502760ED}" dt="2025-05-16T19:13:18.151" v="1207" actId="1076"/>
          <ac:picMkLst>
            <pc:docMk/>
            <pc:sldMk cId="4012540704" sldId="2147377355"/>
            <ac:picMk id="16" creationId="{B75F2CF3-BA1B-1BF6-FD57-A4C46B2EE0AC}"/>
          </ac:picMkLst>
        </pc:picChg>
        <pc:picChg chg="add mod modCrop">
          <ac:chgData name="Liu, Fangqi" userId="59b9c0b1-ded8-41fd-b01f-a311215ee818" providerId="ADAL" clId="{F086576C-D54A-F94E-903A-B2D2502760ED}" dt="2025-05-16T18:52:22.493" v="912" actId="14100"/>
          <ac:picMkLst>
            <pc:docMk/>
            <pc:sldMk cId="4012540704" sldId="2147377355"/>
            <ac:picMk id="17" creationId="{AA30A496-BB17-37B1-F30E-00E807F37CFA}"/>
          </ac:picMkLst>
        </pc:picChg>
        <pc:picChg chg="add mod modCrop">
          <ac:chgData name="Liu, Fangqi" userId="59b9c0b1-ded8-41fd-b01f-a311215ee818" providerId="ADAL" clId="{F086576C-D54A-F94E-903A-B2D2502760ED}" dt="2025-05-16T18:52:32.532" v="916" actId="1076"/>
          <ac:picMkLst>
            <pc:docMk/>
            <pc:sldMk cId="4012540704" sldId="2147377355"/>
            <ac:picMk id="18" creationId="{AA990250-3F1C-5BC5-942E-34D8674D9593}"/>
          </ac:picMkLst>
        </pc:picChg>
        <pc:picChg chg="add mod modCrop">
          <ac:chgData name="Liu, Fangqi" userId="59b9c0b1-ded8-41fd-b01f-a311215ee818" providerId="ADAL" clId="{F086576C-D54A-F94E-903A-B2D2502760ED}" dt="2025-05-16T18:51:10.998" v="906" actId="732"/>
          <ac:picMkLst>
            <pc:docMk/>
            <pc:sldMk cId="4012540704" sldId="2147377355"/>
            <ac:picMk id="19" creationId="{7465A2EF-51B8-E64D-2D83-84279AC87C50}"/>
          </ac:picMkLst>
        </pc:picChg>
        <pc:picChg chg="add del mod">
          <ac:chgData name="Liu, Fangqi" userId="59b9c0b1-ded8-41fd-b01f-a311215ee818" providerId="ADAL" clId="{F086576C-D54A-F94E-903A-B2D2502760ED}" dt="2025-05-16T18:39:50.652" v="750" actId="478"/>
          <ac:picMkLst>
            <pc:docMk/>
            <pc:sldMk cId="4012540704" sldId="2147377355"/>
            <ac:picMk id="1026" creationId="{0D0BCD74-C41B-665A-F9E3-36B7FDDFE00C}"/>
          </ac:picMkLst>
        </pc:picChg>
      </pc:sldChg>
      <pc:sldChg chg="addSp modSp add del mod">
        <pc:chgData name="Liu, Fangqi" userId="59b9c0b1-ded8-41fd-b01f-a311215ee818" providerId="ADAL" clId="{F086576C-D54A-F94E-903A-B2D2502760ED}" dt="2025-05-22T14:50:33.937" v="3732" actId="2696"/>
        <pc:sldMkLst>
          <pc:docMk/>
          <pc:sldMk cId="482573116" sldId="2147377356"/>
        </pc:sldMkLst>
        <pc:spChg chg="mod">
          <ac:chgData name="Liu, Fangqi" userId="59b9c0b1-ded8-41fd-b01f-a311215ee818" providerId="ADAL" clId="{F086576C-D54A-F94E-903A-B2D2502760ED}" dt="2025-05-16T19:10:28.331" v="1192" actId="115"/>
          <ac:spMkLst>
            <pc:docMk/>
            <pc:sldMk cId="482573116" sldId="2147377356"/>
            <ac:spMk id="3" creationId="{71158EE7-16DF-67E6-CA8F-EADA6AF671F9}"/>
          </ac:spMkLst>
        </pc:spChg>
        <pc:spChg chg="add mod">
          <ac:chgData name="Liu, Fangqi" userId="59b9c0b1-ded8-41fd-b01f-a311215ee818" providerId="ADAL" clId="{F086576C-D54A-F94E-903A-B2D2502760ED}" dt="2025-05-16T19:28:30.146" v="1416" actId="1037"/>
          <ac:spMkLst>
            <pc:docMk/>
            <pc:sldMk cId="482573116" sldId="2147377356"/>
            <ac:spMk id="4" creationId="{78B72F78-AA54-E278-8F83-48CB55799AFA}"/>
          </ac:spMkLst>
        </pc:spChg>
        <pc:spChg chg="mod">
          <ac:chgData name="Liu, Fangqi" userId="59b9c0b1-ded8-41fd-b01f-a311215ee818" providerId="ADAL" clId="{F086576C-D54A-F94E-903A-B2D2502760ED}" dt="2025-05-19T00:41:32.206" v="1723" actId="20577"/>
          <ac:spMkLst>
            <pc:docMk/>
            <pc:sldMk cId="482573116" sldId="2147377356"/>
            <ac:spMk id="17" creationId="{493E2501-A147-F131-79DA-1906EFFB640A}"/>
          </ac:spMkLst>
        </pc:spChg>
        <pc:spChg chg="mod">
          <ac:chgData name="Liu, Fangqi" userId="59b9c0b1-ded8-41fd-b01f-a311215ee818" providerId="ADAL" clId="{F086576C-D54A-F94E-903A-B2D2502760ED}" dt="2025-05-16T19:28:34.518" v="1417" actId="14100"/>
          <ac:spMkLst>
            <pc:docMk/>
            <pc:sldMk cId="482573116" sldId="2147377356"/>
            <ac:spMk id="23" creationId="{2BE4D02E-C9F4-D14B-0C69-5D23DFADB7B8}"/>
          </ac:spMkLst>
        </pc:spChg>
        <pc:spChg chg="mod">
          <ac:chgData name="Liu, Fangqi" userId="59b9c0b1-ded8-41fd-b01f-a311215ee818" providerId="ADAL" clId="{F086576C-D54A-F94E-903A-B2D2502760ED}" dt="2025-05-19T13:41:08.210" v="1877" actId="14100"/>
          <ac:spMkLst>
            <pc:docMk/>
            <pc:sldMk cId="482573116" sldId="2147377356"/>
            <ac:spMk id="54" creationId="{69F59FE3-6C74-1A88-7D23-B8AFAEE20567}"/>
          </ac:spMkLst>
        </pc:spChg>
        <pc:spChg chg="mod">
          <ac:chgData name="Liu, Fangqi" userId="59b9c0b1-ded8-41fd-b01f-a311215ee818" providerId="ADAL" clId="{F086576C-D54A-F94E-903A-B2D2502760ED}" dt="2025-05-19T13:41:53.473" v="1878" actId="1076"/>
          <ac:spMkLst>
            <pc:docMk/>
            <pc:sldMk cId="482573116" sldId="2147377356"/>
            <ac:spMk id="55" creationId="{FB8881FF-5779-6E8A-EF07-92D4333E3AAC}"/>
          </ac:spMkLst>
        </pc:spChg>
        <pc:grpChg chg="mod">
          <ac:chgData name="Liu, Fangqi" userId="59b9c0b1-ded8-41fd-b01f-a311215ee818" providerId="ADAL" clId="{F086576C-D54A-F94E-903A-B2D2502760ED}" dt="2025-05-16T19:08:57.058" v="1157" actId="1036"/>
          <ac:grpSpMkLst>
            <pc:docMk/>
            <pc:sldMk cId="482573116" sldId="2147377356"/>
            <ac:grpSpMk id="21" creationId="{D948FDA1-D03F-309D-80D6-64CD47643BF4}"/>
          </ac:grpSpMkLst>
        </pc:grpChg>
        <pc:picChg chg="mod">
          <ac:chgData name="Liu, Fangqi" userId="59b9c0b1-ded8-41fd-b01f-a311215ee818" providerId="ADAL" clId="{F086576C-D54A-F94E-903A-B2D2502760ED}" dt="2025-05-16T19:27:11.447" v="1380" actId="14100"/>
          <ac:picMkLst>
            <pc:docMk/>
            <pc:sldMk cId="482573116" sldId="2147377356"/>
            <ac:picMk id="10" creationId="{BE34A084-ED9A-DD58-ED12-2F3F2E8F5873}"/>
          </ac:picMkLst>
        </pc:picChg>
      </pc:sldChg>
      <pc:sldChg chg="add">
        <pc:chgData name="Liu, Fangqi" userId="59b9c0b1-ded8-41fd-b01f-a311215ee818" providerId="ADAL" clId="{F086576C-D54A-F94E-903A-B2D2502760ED}" dt="2025-05-20T21:03:16.318" v="2128"/>
        <pc:sldMkLst>
          <pc:docMk/>
          <pc:sldMk cId="142594215" sldId="2147377357"/>
        </pc:sldMkLst>
      </pc:sldChg>
      <pc:sldChg chg="delSp modSp add del mod delAnim">
        <pc:chgData name="Liu, Fangqi" userId="59b9c0b1-ded8-41fd-b01f-a311215ee818" providerId="ADAL" clId="{F086576C-D54A-F94E-903A-B2D2502760ED}" dt="2025-05-16T19:28:58.411" v="1418" actId="2696"/>
        <pc:sldMkLst>
          <pc:docMk/>
          <pc:sldMk cId="1449807632" sldId="2147377357"/>
        </pc:sldMkLst>
        <pc:spChg chg="mod">
          <ac:chgData name="Liu, Fangqi" userId="59b9c0b1-ded8-41fd-b01f-a311215ee818" providerId="ADAL" clId="{F086576C-D54A-F94E-903A-B2D2502760ED}" dt="2025-05-16T19:20:53.704" v="1277" actId="1076"/>
          <ac:spMkLst>
            <pc:docMk/>
            <pc:sldMk cId="1449807632" sldId="2147377357"/>
            <ac:spMk id="37" creationId="{95F4DF21-E255-287F-8714-80C540CCFFF3}"/>
          </ac:spMkLst>
        </pc:spChg>
        <pc:spChg chg="mod">
          <ac:chgData name="Liu, Fangqi" userId="59b9c0b1-ded8-41fd-b01f-a311215ee818" providerId="ADAL" clId="{F086576C-D54A-F94E-903A-B2D2502760ED}" dt="2025-05-16T19:16:14.169" v="1211" actId="14100"/>
          <ac:spMkLst>
            <pc:docMk/>
            <pc:sldMk cId="1449807632" sldId="2147377357"/>
            <ac:spMk id="38" creationId="{DCDF1E5B-37B2-0C5A-876F-442C76F8C571}"/>
          </ac:spMkLst>
        </pc:spChg>
        <pc:spChg chg="del">
          <ac:chgData name="Liu, Fangqi" userId="59b9c0b1-ded8-41fd-b01f-a311215ee818" providerId="ADAL" clId="{F086576C-D54A-F94E-903A-B2D2502760ED}" dt="2025-05-16T19:15:55.875" v="1210" actId="478"/>
          <ac:spMkLst>
            <pc:docMk/>
            <pc:sldMk cId="1449807632" sldId="2147377357"/>
            <ac:spMk id="55" creationId="{FB8881FF-5779-6E8A-EF07-92D4333E3AAC}"/>
          </ac:spMkLst>
        </pc:spChg>
      </pc:sldChg>
      <pc:sldChg chg="modSp add del mod">
        <pc:chgData name="Liu, Fangqi" userId="59b9c0b1-ded8-41fd-b01f-a311215ee818" providerId="ADAL" clId="{F086576C-D54A-F94E-903A-B2D2502760ED}" dt="2025-05-18T21:30:52.957" v="1529" actId="2696"/>
        <pc:sldMkLst>
          <pc:docMk/>
          <pc:sldMk cId="2123990982" sldId="2147377357"/>
        </pc:sldMkLst>
        <pc:spChg chg="mod">
          <ac:chgData name="Liu, Fangqi" userId="59b9c0b1-ded8-41fd-b01f-a311215ee818" providerId="ADAL" clId="{F086576C-D54A-F94E-903A-B2D2502760ED}" dt="2025-05-18T20:53:18.680" v="1528" actId="20577"/>
          <ac:spMkLst>
            <pc:docMk/>
            <pc:sldMk cId="2123990982" sldId="2147377357"/>
            <ac:spMk id="33" creationId="{7E35D96A-418F-1C4B-9C67-5069821968D4}"/>
          </ac:spMkLst>
        </pc:spChg>
        <pc:grpChg chg="mod">
          <ac:chgData name="Liu, Fangqi" userId="59b9c0b1-ded8-41fd-b01f-a311215ee818" providerId="ADAL" clId="{F086576C-D54A-F94E-903A-B2D2502760ED}" dt="2025-05-18T20:52:02.446" v="1503" actId="1076"/>
          <ac:grpSpMkLst>
            <pc:docMk/>
            <pc:sldMk cId="2123990982" sldId="2147377357"/>
            <ac:grpSpMk id="31" creationId="{2252208F-DE79-F1EE-0160-586EC3A5E0AB}"/>
          </ac:grpSpMkLst>
        </pc:grpChg>
      </pc:sldChg>
      <pc:sldChg chg="add del mod modShow">
        <pc:chgData name="Liu, Fangqi" userId="59b9c0b1-ded8-41fd-b01f-a311215ee818" providerId="ADAL" clId="{F086576C-D54A-F94E-903A-B2D2502760ED}" dt="2025-05-20T21:03:14.917" v="2127" actId="2696"/>
        <pc:sldMkLst>
          <pc:docMk/>
          <pc:sldMk cId="2147188193" sldId="2147377357"/>
        </pc:sldMkLst>
      </pc:sldChg>
      <pc:sldChg chg="delSp add del mod delAnim">
        <pc:chgData name="Liu, Fangqi" userId="59b9c0b1-ded8-41fd-b01f-a311215ee818" providerId="ADAL" clId="{F086576C-D54A-F94E-903A-B2D2502760ED}" dt="2025-05-18T20:51:31.603" v="1494" actId="2696"/>
        <pc:sldMkLst>
          <pc:docMk/>
          <pc:sldMk cId="3559819814" sldId="2147377357"/>
        </pc:sldMkLst>
        <pc:grpChg chg="del">
          <ac:chgData name="Liu, Fangqi" userId="59b9c0b1-ded8-41fd-b01f-a311215ee818" providerId="ADAL" clId="{F086576C-D54A-F94E-903A-B2D2502760ED}" dt="2025-05-18T20:29:37.609" v="1476" actId="478"/>
          <ac:grpSpMkLst>
            <pc:docMk/>
            <pc:sldMk cId="3559819814" sldId="2147377357"/>
            <ac:grpSpMk id="280" creationId="{4F266317-4D5B-5C84-9311-13DB61696456}"/>
          </ac:grpSpMkLst>
        </pc:grpChg>
      </pc:sldChg>
      <pc:sldChg chg="addSp delSp modSp add del mod delAnim">
        <pc:chgData name="Liu, Fangqi" userId="59b9c0b1-ded8-41fd-b01f-a311215ee818" providerId="ADAL" clId="{F086576C-D54A-F94E-903A-B2D2502760ED}" dt="2025-05-20T21:03:06.035" v="2126" actId="2696"/>
        <pc:sldMkLst>
          <pc:docMk/>
          <pc:sldMk cId="2262140849" sldId="2147377358"/>
        </pc:sldMkLst>
        <pc:spChg chg="mod">
          <ac:chgData name="Liu, Fangqi" userId="59b9c0b1-ded8-41fd-b01f-a311215ee818" providerId="ADAL" clId="{F086576C-D54A-F94E-903A-B2D2502760ED}" dt="2025-05-19T00:46:38.613" v="1741" actId="1037"/>
          <ac:spMkLst>
            <pc:docMk/>
            <pc:sldMk cId="2262140849" sldId="2147377358"/>
            <ac:spMk id="4" creationId="{78B72F78-AA54-E278-8F83-48CB55799AFA}"/>
          </ac:spMkLst>
        </pc:spChg>
        <pc:spChg chg="mod">
          <ac:chgData name="Liu, Fangqi" userId="59b9c0b1-ded8-41fd-b01f-a311215ee818" providerId="ADAL" clId="{F086576C-D54A-F94E-903A-B2D2502760ED}" dt="2025-05-19T00:42:13.049" v="1731" actId="14100"/>
          <ac:spMkLst>
            <pc:docMk/>
            <pc:sldMk cId="2262140849" sldId="2147377358"/>
            <ac:spMk id="17" creationId="{493E2501-A147-F131-79DA-1906EFFB640A}"/>
          </ac:spMkLst>
        </pc:spChg>
        <pc:spChg chg="mod">
          <ac:chgData name="Liu, Fangqi" userId="59b9c0b1-ded8-41fd-b01f-a311215ee818" providerId="ADAL" clId="{F086576C-D54A-F94E-903A-B2D2502760ED}" dt="2025-05-19T00:42:38.798" v="1732" actId="14100"/>
          <ac:spMkLst>
            <pc:docMk/>
            <pc:sldMk cId="2262140849" sldId="2147377358"/>
            <ac:spMk id="19" creationId="{52AEA109-C098-C17C-D23D-839ACDE8EFAB}"/>
          </ac:spMkLst>
        </pc:spChg>
        <pc:spChg chg="mod">
          <ac:chgData name="Liu, Fangqi" userId="59b9c0b1-ded8-41fd-b01f-a311215ee818" providerId="ADAL" clId="{F086576C-D54A-F94E-903A-B2D2502760ED}" dt="2025-05-19T00:42:13.049" v="1731" actId="14100"/>
          <ac:spMkLst>
            <pc:docMk/>
            <pc:sldMk cId="2262140849" sldId="2147377358"/>
            <ac:spMk id="54" creationId="{69F59FE3-6C74-1A88-7D23-B8AFAEE20567}"/>
          </ac:spMkLst>
        </pc:spChg>
        <pc:spChg chg="del">
          <ac:chgData name="Liu, Fangqi" userId="59b9c0b1-ded8-41fd-b01f-a311215ee818" providerId="ADAL" clId="{F086576C-D54A-F94E-903A-B2D2502760ED}" dt="2025-05-19T00:39:19.420" v="1647" actId="478"/>
          <ac:spMkLst>
            <pc:docMk/>
            <pc:sldMk cId="2262140849" sldId="2147377358"/>
            <ac:spMk id="55" creationId="{FB8881FF-5779-6E8A-EF07-92D4333E3AAC}"/>
          </ac:spMkLst>
        </pc:spChg>
        <pc:grpChg chg="add mod">
          <ac:chgData name="Liu, Fangqi" userId="59b9c0b1-ded8-41fd-b01f-a311215ee818" providerId="ADAL" clId="{F086576C-D54A-F94E-903A-B2D2502760ED}" dt="2025-05-19T00:40:12.697" v="1650" actId="164"/>
          <ac:grpSpMkLst>
            <pc:docMk/>
            <pc:sldMk cId="2262140849" sldId="2147377358"/>
            <ac:grpSpMk id="2" creationId="{19DAF845-BF50-DAC8-A6E5-841BA50B6C7C}"/>
          </ac:grpSpMkLst>
        </pc:grpChg>
        <pc:picChg chg="mod">
          <ac:chgData name="Liu, Fangqi" userId="59b9c0b1-ded8-41fd-b01f-a311215ee818" providerId="ADAL" clId="{F086576C-D54A-F94E-903A-B2D2502760ED}" dt="2025-05-19T00:40:12.697" v="1650" actId="164"/>
          <ac:picMkLst>
            <pc:docMk/>
            <pc:sldMk cId="2262140849" sldId="2147377358"/>
            <ac:picMk id="10" creationId="{BE34A084-ED9A-DD58-ED12-2F3F2E8F5873}"/>
          </ac:picMkLst>
        </pc:picChg>
      </pc:sldChg>
      <pc:sldChg chg="add">
        <pc:chgData name="Liu, Fangqi" userId="59b9c0b1-ded8-41fd-b01f-a311215ee818" providerId="ADAL" clId="{F086576C-D54A-F94E-903A-B2D2502760ED}" dt="2025-05-20T21:03:27.714" v="2130"/>
        <pc:sldMkLst>
          <pc:docMk/>
          <pc:sldMk cId="1656156989" sldId="2147377359"/>
        </pc:sldMkLst>
      </pc:sldChg>
      <pc:sldChg chg="addSp delSp modSp add del mod addAnim delAnim modAnim modShow">
        <pc:chgData name="Liu, Fangqi" userId="59b9c0b1-ded8-41fd-b01f-a311215ee818" providerId="ADAL" clId="{F086576C-D54A-F94E-903A-B2D2502760ED}" dt="2025-05-20T21:03:25.838" v="2129" actId="2696"/>
        <pc:sldMkLst>
          <pc:docMk/>
          <pc:sldMk cId="1703538214" sldId="2147377359"/>
        </pc:sldMkLst>
        <pc:spChg chg="mod">
          <ac:chgData name="Liu, Fangqi" userId="59b9c0b1-ded8-41fd-b01f-a311215ee818" providerId="ADAL" clId="{F086576C-D54A-F94E-903A-B2D2502760ED}" dt="2025-05-19T00:50:40.941" v="1744"/>
          <ac:spMkLst>
            <pc:docMk/>
            <pc:sldMk cId="1703538214" sldId="2147377359"/>
            <ac:spMk id="12" creationId="{7E8753E9-F0BB-2357-A0F8-B91FB00D33F0}"/>
          </ac:spMkLst>
        </pc:spChg>
        <pc:spChg chg="mod">
          <ac:chgData name="Liu, Fangqi" userId="59b9c0b1-ded8-41fd-b01f-a311215ee818" providerId="ADAL" clId="{F086576C-D54A-F94E-903A-B2D2502760ED}" dt="2025-05-19T00:50:40.941" v="1744"/>
          <ac:spMkLst>
            <pc:docMk/>
            <pc:sldMk cId="1703538214" sldId="2147377359"/>
            <ac:spMk id="16" creationId="{998F6D8D-6643-350C-0574-29BE1C2008EE}"/>
          </ac:spMkLst>
        </pc:spChg>
        <pc:spChg chg="mod">
          <ac:chgData name="Liu, Fangqi" userId="59b9c0b1-ded8-41fd-b01f-a311215ee818" providerId="ADAL" clId="{F086576C-D54A-F94E-903A-B2D2502760ED}" dt="2025-05-19T00:50:40.941" v="1744"/>
          <ac:spMkLst>
            <pc:docMk/>
            <pc:sldMk cId="1703538214" sldId="2147377359"/>
            <ac:spMk id="18" creationId="{47A4F3B5-0455-0D66-BBD5-7545CF82DA38}"/>
          </ac:spMkLst>
        </pc:spChg>
        <pc:grpChg chg="add mod">
          <ac:chgData name="Liu, Fangqi" userId="59b9c0b1-ded8-41fd-b01f-a311215ee818" providerId="ADAL" clId="{F086576C-D54A-F94E-903A-B2D2502760ED}" dt="2025-05-19T00:50:40.941" v="1744"/>
          <ac:grpSpMkLst>
            <pc:docMk/>
            <pc:sldMk cId="1703538214" sldId="2147377359"/>
            <ac:grpSpMk id="3" creationId="{6493A665-5294-ADAC-8238-369731C58243}"/>
          </ac:grpSpMkLst>
        </pc:grpChg>
        <pc:grpChg chg="mod">
          <ac:chgData name="Liu, Fangqi" userId="59b9c0b1-ded8-41fd-b01f-a311215ee818" providerId="ADAL" clId="{F086576C-D54A-F94E-903A-B2D2502760ED}" dt="2025-05-19T00:50:40.941" v="1744"/>
          <ac:grpSpMkLst>
            <pc:docMk/>
            <pc:sldMk cId="1703538214" sldId="2147377359"/>
            <ac:grpSpMk id="11" creationId="{834397AA-ADCC-710E-98D1-5D1E77801121}"/>
          </ac:grpSpMkLst>
        </pc:grpChg>
        <pc:grpChg chg="add del">
          <ac:chgData name="Liu, Fangqi" userId="59b9c0b1-ded8-41fd-b01f-a311215ee818" providerId="ADAL" clId="{F086576C-D54A-F94E-903A-B2D2502760ED}" dt="2025-05-19T00:50:43.018" v="1746" actId="21"/>
          <ac:grpSpMkLst>
            <pc:docMk/>
            <pc:sldMk cId="1703538214" sldId="2147377359"/>
            <ac:grpSpMk id="27" creationId="{B2054FA6-1C85-31FF-2FC9-090DFEEBC6C6}"/>
          </ac:grpSpMkLst>
        </pc:grpChg>
        <pc:cxnChg chg="mod">
          <ac:chgData name="Liu, Fangqi" userId="59b9c0b1-ded8-41fd-b01f-a311215ee818" providerId="ADAL" clId="{F086576C-D54A-F94E-903A-B2D2502760ED}" dt="2025-05-19T00:50:40.941" v="1744"/>
          <ac:cxnSpMkLst>
            <pc:docMk/>
            <pc:sldMk cId="1703538214" sldId="2147377359"/>
            <ac:cxnSpMk id="9" creationId="{F85CC999-C4B0-9DF3-D732-08496FB22CB3}"/>
          </ac:cxnSpMkLst>
        </pc:cxnChg>
        <pc:cxnChg chg="mod">
          <ac:chgData name="Liu, Fangqi" userId="59b9c0b1-ded8-41fd-b01f-a311215ee818" providerId="ADAL" clId="{F086576C-D54A-F94E-903A-B2D2502760ED}" dt="2025-05-19T00:50:40.941" v="1744"/>
          <ac:cxnSpMkLst>
            <pc:docMk/>
            <pc:sldMk cId="1703538214" sldId="2147377359"/>
            <ac:cxnSpMk id="17" creationId="{D679F27F-4C21-2B27-32DF-18527B72F78D}"/>
          </ac:cxnSpMkLst>
        </pc:cxnChg>
        <pc:cxnChg chg="mod">
          <ac:chgData name="Liu, Fangqi" userId="59b9c0b1-ded8-41fd-b01f-a311215ee818" providerId="ADAL" clId="{F086576C-D54A-F94E-903A-B2D2502760ED}" dt="2025-05-19T00:50:40.941" v="1744"/>
          <ac:cxnSpMkLst>
            <pc:docMk/>
            <pc:sldMk cId="1703538214" sldId="2147377359"/>
            <ac:cxnSpMk id="19" creationId="{D2895175-7F32-32AA-15FD-4501A352E6B3}"/>
          </ac:cxnSpMkLst>
        </pc:cxnChg>
      </pc:sldChg>
      <pc:sldChg chg="del">
        <pc:chgData name="Liu, Fangqi" userId="59b9c0b1-ded8-41fd-b01f-a311215ee818" providerId="ADAL" clId="{F086576C-D54A-F94E-903A-B2D2502760ED}" dt="2025-04-25T04:08:44.687" v="1" actId="2696"/>
        <pc:sldMkLst>
          <pc:docMk/>
          <pc:sldMk cId="339333296" sldId="2147377360"/>
        </pc:sldMkLst>
      </pc:sldChg>
      <pc:sldChg chg="delSp modSp add del mod">
        <pc:chgData name="Liu, Fangqi" userId="59b9c0b1-ded8-41fd-b01f-a311215ee818" providerId="ADAL" clId="{F086576C-D54A-F94E-903A-B2D2502760ED}" dt="2025-05-21T18:17:41.802" v="2905" actId="2696"/>
        <pc:sldMkLst>
          <pc:docMk/>
          <pc:sldMk cId="1267477176" sldId="2147377360"/>
        </pc:sldMkLst>
        <pc:spChg chg="del">
          <ac:chgData name="Liu, Fangqi" userId="59b9c0b1-ded8-41fd-b01f-a311215ee818" providerId="ADAL" clId="{F086576C-D54A-F94E-903A-B2D2502760ED}" dt="2025-05-20T23:13:02.926" v="2886" actId="478"/>
          <ac:spMkLst>
            <pc:docMk/>
            <pc:sldMk cId="1267477176" sldId="2147377360"/>
            <ac:spMk id="167" creationId="{40544F6E-B13A-127D-CB25-A2DE0F45CECB}"/>
          </ac:spMkLst>
        </pc:spChg>
        <pc:grpChg chg="mod">
          <ac:chgData name="Liu, Fangqi" userId="59b9c0b1-ded8-41fd-b01f-a311215ee818" providerId="ADAL" clId="{F086576C-D54A-F94E-903A-B2D2502760ED}" dt="2025-05-20T23:13:33.728" v="2894" actId="1076"/>
          <ac:grpSpMkLst>
            <pc:docMk/>
            <pc:sldMk cId="1267477176" sldId="2147377360"/>
            <ac:grpSpMk id="31" creationId="{2252208F-DE79-F1EE-0160-586EC3A5E0AB}"/>
          </ac:grpSpMkLst>
        </pc:grpChg>
        <pc:grpChg chg="mod">
          <ac:chgData name="Liu, Fangqi" userId="59b9c0b1-ded8-41fd-b01f-a311215ee818" providerId="ADAL" clId="{F086576C-D54A-F94E-903A-B2D2502760ED}" dt="2025-05-20T23:13:33.728" v="2894" actId="1076"/>
          <ac:grpSpMkLst>
            <pc:docMk/>
            <pc:sldMk cId="1267477176" sldId="2147377360"/>
            <ac:grpSpMk id="181" creationId="{EC3D9619-F10F-206D-9FBA-0BC6C595A986}"/>
          </ac:grpSpMkLst>
        </pc:grpChg>
      </pc:sldChg>
      <pc:sldChg chg="modSp add del mod">
        <pc:chgData name="Liu, Fangqi" userId="59b9c0b1-ded8-41fd-b01f-a311215ee818" providerId="ADAL" clId="{F086576C-D54A-F94E-903A-B2D2502760ED}" dt="2025-05-20T18:27:01.822" v="2022" actId="2696"/>
        <pc:sldMkLst>
          <pc:docMk/>
          <pc:sldMk cId="1375305432" sldId="2147377360"/>
        </pc:sldMkLst>
        <pc:graphicFrameChg chg="mod modGraphic">
          <ac:chgData name="Liu, Fangqi" userId="59b9c0b1-ded8-41fd-b01f-a311215ee818" providerId="ADAL" clId="{F086576C-D54A-F94E-903A-B2D2502760ED}" dt="2025-05-20T15:30:23.865" v="1961" actId="14100"/>
          <ac:graphicFrameMkLst>
            <pc:docMk/>
            <pc:sldMk cId="1375305432" sldId="2147377360"/>
            <ac:graphicFrameMk id="8" creationId="{7EBDDB09-ABAF-7D2B-BDDD-B0BE5E9F2D2A}"/>
          </ac:graphicFrameMkLst>
        </pc:graphicFrameChg>
      </pc:sldChg>
      <pc:sldChg chg="add">
        <pc:chgData name="Liu, Fangqi" userId="59b9c0b1-ded8-41fd-b01f-a311215ee818" providerId="ADAL" clId="{F086576C-D54A-F94E-903A-B2D2502760ED}" dt="2025-05-21T18:37:25.938" v="3033"/>
        <pc:sldMkLst>
          <pc:docMk/>
          <pc:sldMk cId="2621718944" sldId="2147377360"/>
        </pc:sldMkLst>
      </pc:sldChg>
      <pc:sldChg chg="add del mod modShow">
        <pc:chgData name="Liu, Fangqi" userId="59b9c0b1-ded8-41fd-b01f-a311215ee818" providerId="ADAL" clId="{F086576C-D54A-F94E-903A-B2D2502760ED}" dt="2025-05-21T18:37:23.921" v="3032" actId="2696"/>
        <pc:sldMkLst>
          <pc:docMk/>
          <pc:sldMk cId="3792676366" sldId="2147377360"/>
        </pc:sldMkLst>
      </pc:sldChg>
      <pc:sldChg chg="addSp delSp modSp add mod addAnim delAnim modAnim">
        <pc:chgData name="Liu, Fangqi" userId="59b9c0b1-ded8-41fd-b01f-a311215ee818" providerId="ADAL" clId="{F086576C-D54A-F94E-903A-B2D2502760ED}" dt="2025-05-22T14:49:52.492" v="3727"/>
        <pc:sldMkLst>
          <pc:docMk/>
          <pc:sldMk cId="2267554011" sldId="2147377361"/>
        </pc:sldMkLst>
        <pc:spChg chg="add mod">
          <ac:chgData name="Liu, Fangqi" userId="59b9c0b1-ded8-41fd-b01f-a311215ee818" providerId="ADAL" clId="{F086576C-D54A-F94E-903A-B2D2502760ED}" dt="2025-05-22T14:46:48.102" v="3696" actId="164"/>
          <ac:spMkLst>
            <pc:docMk/>
            <pc:sldMk cId="2267554011" sldId="2147377361"/>
            <ac:spMk id="4" creationId="{301CAA82-B69B-5649-59D1-78F452D1C771}"/>
          </ac:spMkLst>
        </pc:spChg>
        <pc:spChg chg="add mod">
          <ac:chgData name="Liu, Fangqi" userId="59b9c0b1-ded8-41fd-b01f-a311215ee818" providerId="ADAL" clId="{F086576C-D54A-F94E-903A-B2D2502760ED}" dt="2025-05-22T14:46:23.795" v="3693" actId="164"/>
          <ac:spMkLst>
            <pc:docMk/>
            <pc:sldMk cId="2267554011" sldId="2147377361"/>
            <ac:spMk id="7" creationId="{5F496DB8-E955-BBFD-5258-BB65DF60426E}"/>
          </ac:spMkLst>
        </pc:spChg>
        <pc:spChg chg="add mod">
          <ac:chgData name="Liu, Fangqi" userId="59b9c0b1-ded8-41fd-b01f-a311215ee818" providerId="ADAL" clId="{F086576C-D54A-F94E-903A-B2D2502760ED}" dt="2025-05-22T14:49:42.950" v="3724" actId="164"/>
          <ac:spMkLst>
            <pc:docMk/>
            <pc:sldMk cId="2267554011" sldId="2147377361"/>
            <ac:spMk id="10" creationId="{E027E0EF-7B5F-A4D9-0C41-5548BFB80963}"/>
          </ac:spMkLst>
        </pc:spChg>
        <pc:spChg chg="mod topLvl">
          <ac:chgData name="Liu, Fangqi" userId="59b9c0b1-ded8-41fd-b01f-a311215ee818" providerId="ADAL" clId="{F086576C-D54A-F94E-903A-B2D2502760ED}" dt="2025-05-22T14:45:40.498" v="3682" actId="478"/>
          <ac:spMkLst>
            <pc:docMk/>
            <pc:sldMk cId="2267554011" sldId="2147377361"/>
            <ac:spMk id="12" creationId="{3A70714D-0D5B-A0E2-0AD3-2AC0A0B44D91}"/>
          </ac:spMkLst>
        </pc:spChg>
        <pc:spChg chg="mod">
          <ac:chgData name="Liu, Fangqi" userId="59b9c0b1-ded8-41fd-b01f-a311215ee818" providerId="ADAL" clId="{F086576C-D54A-F94E-903A-B2D2502760ED}" dt="2025-05-22T14:48:45.282" v="3712"/>
          <ac:spMkLst>
            <pc:docMk/>
            <pc:sldMk cId="2267554011" sldId="2147377361"/>
            <ac:spMk id="21" creationId="{B40D730C-70FA-9422-02E4-2E6F11BBCCAD}"/>
          </ac:spMkLst>
        </pc:spChg>
        <pc:spChg chg="mod">
          <ac:chgData name="Liu, Fangqi" userId="59b9c0b1-ded8-41fd-b01f-a311215ee818" providerId="ADAL" clId="{F086576C-D54A-F94E-903A-B2D2502760ED}" dt="2025-05-22T14:48:45.282" v="3712"/>
          <ac:spMkLst>
            <pc:docMk/>
            <pc:sldMk cId="2267554011" sldId="2147377361"/>
            <ac:spMk id="22" creationId="{C3FC552B-6D0C-75A1-9E71-6F3CEF3F8F86}"/>
          </ac:spMkLst>
        </pc:spChg>
        <pc:spChg chg="mod">
          <ac:chgData name="Liu, Fangqi" userId="59b9c0b1-ded8-41fd-b01f-a311215ee818" providerId="ADAL" clId="{F086576C-D54A-F94E-903A-B2D2502760ED}" dt="2025-05-22T14:48:45.282" v="3712"/>
          <ac:spMkLst>
            <pc:docMk/>
            <pc:sldMk cId="2267554011" sldId="2147377361"/>
            <ac:spMk id="24" creationId="{E6641DC5-89F5-3F84-C9D9-965B99C009C0}"/>
          </ac:spMkLst>
        </pc:spChg>
        <pc:spChg chg="mod">
          <ac:chgData name="Liu, Fangqi" userId="59b9c0b1-ded8-41fd-b01f-a311215ee818" providerId="ADAL" clId="{F086576C-D54A-F94E-903A-B2D2502760ED}" dt="2025-05-22T14:46:37.594" v="3695" actId="1076"/>
          <ac:spMkLst>
            <pc:docMk/>
            <pc:sldMk cId="2267554011" sldId="2147377361"/>
            <ac:spMk id="50" creationId="{D2B7A354-76BD-D5F8-5814-A8E4AAA69F00}"/>
          </ac:spMkLst>
        </pc:spChg>
        <pc:spChg chg="del mod">
          <ac:chgData name="Liu, Fangqi" userId="59b9c0b1-ded8-41fd-b01f-a311215ee818" providerId="ADAL" clId="{F086576C-D54A-F94E-903A-B2D2502760ED}" dt="2025-05-22T14:46:04.391" v="3689" actId="478"/>
          <ac:spMkLst>
            <pc:docMk/>
            <pc:sldMk cId="2267554011" sldId="2147377361"/>
            <ac:spMk id="52" creationId="{BF959E3A-383C-EE73-500F-6BCEE9407E6A}"/>
          </ac:spMkLst>
        </pc:spChg>
        <pc:spChg chg="del topLvl">
          <ac:chgData name="Liu, Fangqi" userId="59b9c0b1-ded8-41fd-b01f-a311215ee818" providerId="ADAL" clId="{F086576C-D54A-F94E-903A-B2D2502760ED}" dt="2025-05-22T14:42:56.096" v="3619" actId="478"/>
          <ac:spMkLst>
            <pc:docMk/>
            <pc:sldMk cId="2267554011" sldId="2147377361"/>
            <ac:spMk id="54" creationId="{4A25D5E8-4FD7-018C-B752-C0A3521E4C2B}"/>
          </ac:spMkLst>
        </pc:spChg>
        <pc:spChg chg="add del mod topLvl">
          <ac:chgData name="Liu, Fangqi" userId="59b9c0b1-ded8-41fd-b01f-a311215ee818" providerId="ADAL" clId="{F086576C-D54A-F94E-903A-B2D2502760ED}" dt="2025-05-22T14:43:16.258" v="3636" actId="478"/>
          <ac:spMkLst>
            <pc:docMk/>
            <pc:sldMk cId="2267554011" sldId="2147377361"/>
            <ac:spMk id="55" creationId="{0BAC6AB7-EDFD-F822-8B7D-8B1A796462C9}"/>
          </ac:spMkLst>
        </pc:spChg>
        <pc:spChg chg="mod">
          <ac:chgData name="Liu, Fangqi" userId="59b9c0b1-ded8-41fd-b01f-a311215ee818" providerId="ADAL" clId="{F086576C-D54A-F94E-903A-B2D2502760ED}" dt="2025-05-22T14:41:06.353" v="3549" actId="20577"/>
          <ac:spMkLst>
            <pc:docMk/>
            <pc:sldMk cId="2267554011" sldId="2147377361"/>
            <ac:spMk id="82" creationId="{DD058633-CF7F-4B2D-0423-A5CF73F680BE}"/>
          </ac:spMkLst>
        </pc:spChg>
        <pc:spChg chg="del">
          <ac:chgData name="Liu, Fangqi" userId="59b9c0b1-ded8-41fd-b01f-a311215ee818" providerId="ADAL" clId="{F086576C-D54A-F94E-903A-B2D2502760ED}" dt="2025-05-22T14:35:34.013" v="3195" actId="478"/>
          <ac:spMkLst>
            <pc:docMk/>
            <pc:sldMk cId="2267554011" sldId="2147377361"/>
            <ac:spMk id="102" creationId="{7302061C-DA52-C467-3829-828B1E79F521}"/>
          </ac:spMkLst>
        </pc:spChg>
        <pc:spChg chg="del">
          <ac:chgData name="Liu, Fangqi" userId="59b9c0b1-ded8-41fd-b01f-a311215ee818" providerId="ADAL" clId="{F086576C-D54A-F94E-903A-B2D2502760ED}" dt="2025-05-22T14:46:32.217" v="3694" actId="478"/>
          <ac:spMkLst>
            <pc:docMk/>
            <pc:sldMk cId="2267554011" sldId="2147377361"/>
            <ac:spMk id="103" creationId="{00B52559-6B63-DB1B-A9D3-3C7F0ABCA469}"/>
          </ac:spMkLst>
        </pc:spChg>
        <pc:spChg chg="del mod">
          <ac:chgData name="Liu, Fangqi" userId="59b9c0b1-ded8-41fd-b01f-a311215ee818" providerId="ADAL" clId="{F086576C-D54A-F94E-903A-B2D2502760ED}" dt="2025-05-22T14:42:44.230" v="3617" actId="478"/>
          <ac:spMkLst>
            <pc:docMk/>
            <pc:sldMk cId="2267554011" sldId="2147377361"/>
            <ac:spMk id="106" creationId="{9F61F9DE-D653-03AE-0299-8D1056E78227}"/>
          </ac:spMkLst>
        </pc:spChg>
        <pc:grpChg chg="add del mod">
          <ac:chgData name="Liu, Fangqi" userId="59b9c0b1-ded8-41fd-b01f-a311215ee818" providerId="ADAL" clId="{F086576C-D54A-F94E-903A-B2D2502760ED}" dt="2025-05-22T14:45:57.808" v="3686" actId="164"/>
          <ac:grpSpMkLst>
            <pc:docMk/>
            <pc:sldMk cId="2267554011" sldId="2147377361"/>
            <ac:grpSpMk id="11" creationId="{7035BC07-EB73-026C-5512-8C75376A30E7}"/>
          </ac:grpSpMkLst>
        </pc:grpChg>
        <pc:grpChg chg="add mod">
          <ac:chgData name="Liu, Fangqi" userId="59b9c0b1-ded8-41fd-b01f-a311215ee818" providerId="ADAL" clId="{F086576C-D54A-F94E-903A-B2D2502760ED}" dt="2025-05-22T14:45:57.808" v="3686" actId="164"/>
          <ac:grpSpMkLst>
            <pc:docMk/>
            <pc:sldMk cId="2267554011" sldId="2147377361"/>
            <ac:grpSpMk id="15" creationId="{009477E8-8A14-411F-6824-C263C367B6AC}"/>
          </ac:grpSpMkLst>
        </pc:grpChg>
        <pc:grpChg chg="add mod">
          <ac:chgData name="Liu, Fangqi" userId="59b9c0b1-ded8-41fd-b01f-a311215ee818" providerId="ADAL" clId="{F086576C-D54A-F94E-903A-B2D2502760ED}" dt="2025-05-22T14:46:23.795" v="3693" actId="164"/>
          <ac:grpSpMkLst>
            <pc:docMk/>
            <pc:sldMk cId="2267554011" sldId="2147377361"/>
            <ac:grpSpMk id="16" creationId="{C68AC26F-31D3-F0D3-0DB0-996ED2148F8F}"/>
          </ac:grpSpMkLst>
        </pc:grpChg>
        <pc:grpChg chg="add mod">
          <ac:chgData name="Liu, Fangqi" userId="59b9c0b1-ded8-41fd-b01f-a311215ee818" providerId="ADAL" clId="{F086576C-D54A-F94E-903A-B2D2502760ED}" dt="2025-05-22T14:49:42.950" v="3724" actId="164"/>
          <ac:grpSpMkLst>
            <pc:docMk/>
            <pc:sldMk cId="2267554011" sldId="2147377361"/>
            <ac:grpSpMk id="17" creationId="{3DCAFCDD-1FAB-D33C-7323-F3EC3E3E53C2}"/>
          </ac:grpSpMkLst>
        </pc:grpChg>
        <pc:grpChg chg="add del mod">
          <ac:chgData name="Liu, Fangqi" userId="59b9c0b1-ded8-41fd-b01f-a311215ee818" providerId="ADAL" clId="{F086576C-D54A-F94E-903A-B2D2502760ED}" dt="2025-05-22T14:48:44.576" v="3711" actId="21"/>
          <ac:grpSpMkLst>
            <pc:docMk/>
            <pc:sldMk cId="2267554011" sldId="2147377361"/>
            <ac:grpSpMk id="18" creationId="{880F52E8-D697-1D86-F333-E915594FEF56}"/>
          </ac:grpSpMkLst>
        </pc:grpChg>
        <pc:grpChg chg="add mod">
          <ac:chgData name="Liu, Fangqi" userId="59b9c0b1-ded8-41fd-b01f-a311215ee818" providerId="ADAL" clId="{F086576C-D54A-F94E-903A-B2D2502760ED}" dt="2025-05-22T14:48:45.282" v="3712"/>
          <ac:grpSpMkLst>
            <pc:docMk/>
            <pc:sldMk cId="2267554011" sldId="2147377361"/>
            <ac:grpSpMk id="19" creationId="{BFD81FE3-2222-B5C8-A7A4-D698EFE92D1D}"/>
          </ac:grpSpMkLst>
        </pc:grpChg>
        <pc:grpChg chg="add mod">
          <ac:chgData name="Liu, Fangqi" userId="59b9c0b1-ded8-41fd-b01f-a311215ee818" providerId="ADAL" clId="{F086576C-D54A-F94E-903A-B2D2502760ED}" dt="2025-05-22T14:48:45.282" v="3712"/>
          <ac:grpSpMkLst>
            <pc:docMk/>
            <pc:sldMk cId="2267554011" sldId="2147377361"/>
            <ac:grpSpMk id="23" creationId="{D4CEE3B3-5A69-7712-009B-29E1AE3CE966}"/>
          </ac:grpSpMkLst>
        </pc:grpChg>
        <pc:grpChg chg="add mod">
          <ac:chgData name="Liu, Fangqi" userId="59b9c0b1-ded8-41fd-b01f-a311215ee818" providerId="ADAL" clId="{F086576C-D54A-F94E-903A-B2D2502760ED}" dt="2025-05-22T14:49:42.950" v="3724" actId="164"/>
          <ac:grpSpMkLst>
            <pc:docMk/>
            <pc:sldMk cId="2267554011" sldId="2147377361"/>
            <ac:grpSpMk id="26" creationId="{D7F9E12D-5807-0CB3-2B0D-1AB93E93497C}"/>
          </ac:grpSpMkLst>
        </pc:grpChg>
        <pc:grpChg chg="del">
          <ac:chgData name="Liu, Fangqi" userId="59b9c0b1-ded8-41fd-b01f-a311215ee818" providerId="ADAL" clId="{F086576C-D54A-F94E-903A-B2D2502760ED}" dt="2025-05-22T14:48:44.576" v="3711" actId="21"/>
          <ac:grpSpMkLst>
            <pc:docMk/>
            <pc:sldMk cId="2267554011" sldId="2147377361"/>
            <ac:grpSpMk id="96" creationId="{608D3707-BC02-5168-81D3-8165182C29BF}"/>
          </ac:grpSpMkLst>
        </pc:grpChg>
        <pc:grpChg chg="del mod">
          <ac:chgData name="Liu, Fangqi" userId="59b9c0b1-ded8-41fd-b01f-a311215ee818" providerId="ADAL" clId="{F086576C-D54A-F94E-903A-B2D2502760ED}" dt="2025-05-22T14:46:04.391" v="3689" actId="478"/>
          <ac:grpSpMkLst>
            <pc:docMk/>
            <pc:sldMk cId="2267554011" sldId="2147377361"/>
            <ac:grpSpMk id="97" creationId="{A2591F02-1007-71B2-B7C6-FBE4FE2BFDD3}"/>
          </ac:grpSpMkLst>
        </pc:grpChg>
        <pc:grpChg chg="del">
          <ac:chgData name="Liu, Fangqi" userId="59b9c0b1-ded8-41fd-b01f-a311215ee818" providerId="ADAL" clId="{F086576C-D54A-F94E-903A-B2D2502760ED}" dt="2025-05-22T14:38:41.456" v="3387" actId="478"/>
          <ac:grpSpMkLst>
            <pc:docMk/>
            <pc:sldMk cId="2267554011" sldId="2147377361"/>
            <ac:grpSpMk id="98" creationId="{7A10F886-920F-CA16-D23F-80064C4BBE67}"/>
          </ac:grpSpMkLst>
        </pc:grpChg>
        <pc:grpChg chg="del">
          <ac:chgData name="Liu, Fangqi" userId="59b9c0b1-ded8-41fd-b01f-a311215ee818" providerId="ADAL" clId="{F086576C-D54A-F94E-903A-B2D2502760ED}" dt="2025-05-22T14:38:39.409" v="3386" actId="478"/>
          <ac:grpSpMkLst>
            <pc:docMk/>
            <pc:sldMk cId="2267554011" sldId="2147377361"/>
            <ac:grpSpMk id="99" creationId="{0C713827-ACF0-7D87-42DE-38E34B3A2E80}"/>
          </ac:grpSpMkLst>
        </pc:grpChg>
        <pc:picChg chg="add del mod">
          <ac:chgData name="Liu, Fangqi" userId="59b9c0b1-ded8-41fd-b01f-a311215ee818" providerId="ADAL" clId="{F086576C-D54A-F94E-903A-B2D2502760ED}" dt="2025-05-22T14:36:27.955" v="3198" actId="478"/>
          <ac:picMkLst>
            <pc:docMk/>
            <pc:sldMk cId="2267554011" sldId="2147377361"/>
            <ac:picMk id="2" creationId="{E3D4691A-F438-3268-E991-6A4427BC3EC5}"/>
          </ac:picMkLst>
        </pc:picChg>
        <pc:picChg chg="add mod modCrop">
          <ac:chgData name="Liu, Fangqi" userId="59b9c0b1-ded8-41fd-b01f-a311215ee818" providerId="ADAL" clId="{F086576C-D54A-F94E-903A-B2D2502760ED}" dt="2025-05-22T14:46:48.102" v="3696" actId="164"/>
          <ac:picMkLst>
            <pc:docMk/>
            <pc:sldMk cId="2267554011" sldId="2147377361"/>
            <ac:picMk id="5" creationId="{A997CB10-6A3E-F4F9-6209-671367288213}"/>
          </ac:picMkLst>
        </pc:picChg>
        <pc:picChg chg="add mod modCrop">
          <ac:chgData name="Liu, Fangqi" userId="59b9c0b1-ded8-41fd-b01f-a311215ee818" providerId="ADAL" clId="{F086576C-D54A-F94E-903A-B2D2502760ED}" dt="2025-05-22T14:45:48.323" v="3683" actId="164"/>
          <ac:picMkLst>
            <pc:docMk/>
            <pc:sldMk cId="2267554011" sldId="2147377361"/>
            <ac:picMk id="8" creationId="{DD88932E-5B18-410E-B513-B778772706EE}"/>
          </ac:picMkLst>
        </pc:picChg>
        <pc:picChg chg="add del mod topLvl modCrop">
          <ac:chgData name="Liu, Fangqi" userId="59b9c0b1-ded8-41fd-b01f-a311215ee818" providerId="ADAL" clId="{F086576C-D54A-F94E-903A-B2D2502760ED}" dt="2025-05-22T14:45:40.498" v="3682" actId="478"/>
          <ac:picMkLst>
            <pc:docMk/>
            <pc:sldMk cId="2267554011" sldId="2147377361"/>
            <ac:picMk id="14" creationId="{4FD66F2F-D158-EFCD-5409-1CB4CE65E98A}"/>
          </ac:picMkLst>
        </pc:picChg>
        <pc:picChg chg="mod">
          <ac:chgData name="Liu, Fangqi" userId="59b9c0b1-ded8-41fd-b01f-a311215ee818" providerId="ADAL" clId="{F086576C-D54A-F94E-903A-B2D2502760ED}" dt="2025-05-22T14:48:45.282" v="3712"/>
          <ac:picMkLst>
            <pc:docMk/>
            <pc:sldMk cId="2267554011" sldId="2147377361"/>
            <ac:picMk id="25" creationId="{ADAE573B-3E69-B14B-0EA7-C39F36C569F5}"/>
          </ac:picMkLst>
        </pc:picChg>
        <pc:picChg chg="mod">
          <ac:chgData name="Liu, Fangqi" userId="59b9c0b1-ded8-41fd-b01f-a311215ee818" providerId="ADAL" clId="{F086576C-D54A-F94E-903A-B2D2502760ED}" dt="2025-05-22T14:36:43.786" v="3235" actId="1076"/>
          <ac:picMkLst>
            <pc:docMk/>
            <pc:sldMk cId="2267554011" sldId="2147377361"/>
            <ac:picMk id="70" creationId="{5CB61F8A-C8D9-4590-4B56-D4CF3CE20469}"/>
          </ac:picMkLst>
        </pc:picChg>
        <pc:picChg chg="del">
          <ac:chgData name="Liu, Fangqi" userId="59b9c0b1-ded8-41fd-b01f-a311215ee818" providerId="ADAL" clId="{F086576C-D54A-F94E-903A-B2D2502760ED}" dt="2025-05-22T14:35:52.520" v="3196" actId="21"/>
          <ac:picMkLst>
            <pc:docMk/>
            <pc:sldMk cId="2267554011" sldId="2147377361"/>
            <ac:picMk id="80" creationId="{4E804B5E-95A4-F291-4D20-617711C3B251}"/>
          </ac:picMkLst>
        </pc:picChg>
        <pc:picChg chg="del topLvl">
          <ac:chgData name="Liu, Fangqi" userId="59b9c0b1-ded8-41fd-b01f-a311215ee818" providerId="ADAL" clId="{F086576C-D54A-F94E-903A-B2D2502760ED}" dt="2025-05-22T14:38:41.456" v="3387" actId="478"/>
          <ac:picMkLst>
            <pc:docMk/>
            <pc:sldMk cId="2267554011" sldId="2147377361"/>
            <ac:picMk id="89" creationId="{E42D3CFC-E2A1-68C8-6CFE-69A40D0CE4C8}"/>
          </ac:picMkLst>
        </pc:picChg>
        <pc:picChg chg="del topLvl">
          <ac:chgData name="Liu, Fangqi" userId="59b9c0b1-ded8-41fd-b01f-a311215ee818" providerId="ADAL" clId="{F086576C-D54A-F94E-903A-B2D2502760ED}" dt="2025-05-22T14:38:39.409" v="3386" actId="478"/>
          <ac:picMkLst>
            <pc:docMk/>
            <pc:sldMk cId="2267554011" sldId="2147377361"/>
            <ac:picMk id="95" creationId="{F6622CE5-1AA3-E02B-1AA8-B6A88E344AA7}"/>
          </ac:picMkLst>
        </pc:picChg>
        <pc:cxnChg chg="mod">
          <ac:chgData name="Liu, Fangqi" userId="59b9c0b1-ded8-41fd-b01f-a311215ee818" providerId="ADAL" clId="{F086576C-D54A-F94E-903A-B2D2502760ED}" dt="2025-05-22T14:48:45.282" v="3712"/>
          <ac:cxnSpMkLst>
            <pc:docMk/>
            <pc:sldMk cId="2267554011" sldId="2147377361"/>
            <ac:cxnSpMk id="20" creationId="{9CF38A61-3D9B-9E65-8A0C-4ACB996B3302}"/>
          </ac:cxnSpMkLst>
        </pc:cxnChg>
      </pc:sldChg>
      <pc:sldChg chg="addSp delSp modSp new del mod delAnim modAnim">
        <pc:chgData name="Liu, Fangqi" userId="59b9c0b1-ded8-41fd-b01f-a311215ee818" providerId="ADAL" clId="{F086576C-D54A-F94E-903A-B2D2502760ED}" dt="2025-05-21T18:17:16.252" v="2904" actId="2696"/>
        <pc:sldMkLst>
          <pc:docMk/>
          <pc:sldMk cId="4199647288" sldId="2147377361"/>
        </pc:sldMkLst>
        <pc:spChg chg="mod">
          <ac:chgData name="Liu, Fangqi" userId="59b9c0b1-ded8-41fd-b01f-a311215ee818" providerId="ADAL" clId="{F086576C-D54A-F94E-903A-B2D2502760ED}" dt="2025-05-20T23:13:14.969" v="2889" actId="27636"/>
          <ac:spMkLst>
            <pc:docMk/>
            <pc:sldMk cId="4199647288" sldId="2147377361"/>
            <ac:spMk id="2" creationId="{718E92C0-1F53-BF7B-F00B-01083DB8D364}"/>
          </ac:spMkLst>
        </pc:spChg>
        <pc:spChg chg="del mod topLvl">
          <ac:chgData name="Liu, Fangqi" userId="59b9c0b1-ded8-41fd-b01f-a311215ee818" providerId="ADAL" clId="{F086576C-D54A-F94E-903A-B2D2502760ED}" dt="2025-05-20T23:13:19.701" v="2892" actId="478"/>
          <ac:spMkLst>
            <pc:docMk/>
            <pc:sldMk cId="4199647288" sldId="2147377361"/>
            <ac:spMk id="5" creationId="{04952975-A283-A262-B635-1DFA725E652C}"/>
          </ac:spMkLst>
        </pc:spChg>
        <pc:spChg chg="mod">
          <ac:chgData name="Liu, Fangqi" userId="59b9c0b1-ded8-41fd-b01f-a311215ee818" providerId="ADAL" clId="{F086576C-D54A-F94E-903A-B2D2502760ED}" dt="2025-05-20T23:13:14.849" v="2888"/>
          <ac:spMkLst>
            <pc:docMk/>
            <pc:sldMk cId="4199647288" sldId="2147377361"/>
            <ac:spMk id="10" creationId="{CB7F7B30-B64D-BF27-E006-9AA6ED63B532}"/>
          </ac:spMkLst>
        </pc:spChg>
        <pc:spChg chg="mod">
          <ac:chgData name="Liu, Fangqi" userId="59b9c0b1-ded8-41fd-b01f-a311215ee818" providerId="ADAL" clId="{F086576C-D54A-F94E-903A-B2D2502760ED}" dt="2025-05-20T23:13:14.849" v="2888"/>
          <ac:spMkLst>
            <pc:docMk/>
            <pc:sldMk cId="4199647288" sldId="2147377361"/>
            <ac:spMk id="11" creationId="{DFD461B0-3C28-12E9-9437-957E649572DA}"/>
          </ac:spMkLst>
        </pc:spChg>
        <pc:spChg chg="mod">
          <ac:chgData name="Liu, Fangqi" userId="59b9c0b1-ded8-41fd-b01f-a311215ee818" providerId="ADAL" clId="{F086576C-D54A-F94E-903A-B2D2502760ED}" dt="2025-05-20T23:13:14.849" v="2888"/>
          <ac:spMkLst>
            <pc:docMk/>
            <pc:sldMk cId="4199647288" sldId="2147377361"/>
            <ac:spMk id="12" creationId="{1DA9B62C-8A5F-B9BA-ED56-88108DE7D1A1}"/>
          </ac:spMkLst>
        </pc:spChg>
        <pc:spChg chg="mod">
          <ac:chgData name="Liu, Fangqi" userId="59b9c0b1-ded8-41fd-b01f-a311215ee818" providerId="ADAL" clId="{F086576C-D54A-F94E-903A-B2D2502760ED}" dt="2025-05-20T23:13:14.849" v="2888"/>
          <ac:spMkLst>
            <pc:docMk/>
            <pc:sldMk cId="4199647288" sldId="2147377361"/>
            <ac:spMk id="13" creationId="{C536EED5-2F4E-35A8-74C9-8E3831581DFE}"/>
          </ac:spMkLst>
        </pc:spChg>
        <pc:spChg chg="mod">
          <ac:chgData name="Liu, Fangqi" userId="59b9c0b1-ded8-41fd-b01f-a311215ee818" providerId="ADAL" clId="{F086576C-D54A-F94E-903A-B2D2502760ED}" dt="2025-05-20T23:13:14.849" v="2888"/>
          <ac:spMkLst>
            <pc:docMk/>
            <pc:sldMk cId="4199647288" sldId="2147377361"/>
            <ac:spMk id="14" creationId="{360D186A-6D9A-56BE-80D3-0CB012E030A8}"/>
          </ac:spMkLst>
        </pc:spChg>
        <pc:spChg chg="mod">
          <ac:chgData name="Liu, Fangqi" userId="59b9c0b1-ded8-41fd-b01f-a311215ee818" providerId="ADAL" clId="{F086576C-D54A-F94E-903A-B2D2502760ED}" dt="2025-05-20T23:13:14.849" v="2888"/>
          <ac:spMkLst>
            <pc:docMk/>
            <pc:sldMk cId="4199647288" sldId="2147377361"/>
            <ac:spMk id="15" creationId="{3961B40D-69CB-6E39-3FDE-44920229A18E}"/>
          </ac:spMkLst>
        </pc:spChg>
        <pc:spChg chg="mod">
          <ac:chgData name="Liu, Fangqi" userId="59b9c0b1-ded8-41fd-b01f-a311215ee818" providerId="ADAL" clId="{F086576C-D54A-F94E-903A-B2D2502760ED}" dt="2025-05-20T23:13:14.849" v="2888"/>
          <ac:spMkLst>
            <pc:docMk/>
            <pc:sldMk cId="4199647288" sldId="2147377361"/>
            <ac:spMk id="16" creationId="{74610B61-F1A2-DB9C-CAF9-2418B3158165}"/>
          </ac:spMkLst>
        </pc:spChg>
        <pc:spChg chg="mod">
          <ac:chgData name="Liu, Fangqi" userId="59b9c0b1-ded8-41fd-b01f-a311215ee818" providerId="ADAL" clId="{F086576C-D54A-F94E-903A-B2D2502760ED}" dt="2025-05-20T23:13:14.849" v="2888"/>
          <ac:spMkLst>
            <pc:docMk/>
            <pc:sldMk cId="4199647288" sldId="2147377361"/>
            <ac:spMk id="17" creationId="{D9F56F58-CAA2-55E3-4C4A-3191E0C53D3B}"/>
          </ac:spMkLst>
        </pc:spChg>
        <pc:spChg chg="mod">
          <ac:chgData name="Liu, Fangqi" userId="59b9c0b1-ded8-41fd-b01f-a311215ee818" providerId="ADAL" clId="{F086576C-D54A-F94E-903A-B2D2502760ED}" dt="2025-05-20T23:13:14.849" v="2888"/>
          <ac:spMkLst>
            <pc:docMk/>
            <pc:sldMk cId="4199647288" sldId="2147377361"/>
            <ac:spMk id="18" creationId="{DDAB0E45-D713-7806-1B20-50A1B899EF53}"/>
          </ac:spMkLst>
        </pc:spChg>
        <pc:spChg chg="mod">
          <ac:chgData name="Liu, Fangqi" userId="59b9c0b1-ded8-41fd-b01f-a311215ee818" providerId="ADAL" clId="{F086576C-D54A-F94E-903A-B2D2502760ED}" dt="2025-05-20T23:13:14.849" v="2888"/>
          <ac:spMkLst>
            <pc:docMk/>
            <pc:sldMk cId="4199647288" sldId="2147377361"/>
            <ac:spMk id="19" creationId="{B98634E3-AC7B-3F50-9676-B1D480483D34}"/>
          </ac:spMkLst>
        </pc:spChg>
        <pc:spChg chg="mod">
          <ac:chgData name="Liu, Fangqi" userId="59b9c0b1-ded8-41fd-b01f-a311215ee818" providerId="ADAL" clId="{F086576C-D54A-F94E-903A-B2D2502760ED}" dt="2025-05-20T23:13:14.849" v="2888"/>
          <ac:spMkLst>
            <pc:docMk/>
            <pc:sldMk cId="4199647288" sldId="2147377361"/>
            <ac:spMk id="20" creationId="{C7144B11-119F-1CF4-1F6E-B23BAFB78780}"/>
          </ac:spMkLst>
        </pc:spChg>
        <pc:spChg chg="mod">
          <ac:chgData name="Liu, Fangqi" userId="59b9c0b1-ded8-41fd-b01f-a311215ee818" providerId="ADAL" clId="{F086576C-D54A-F94E-903A-B2D2502760ED}" dt="2025-05-20T23:13:14.849" v="2888"/>
          <ac:spMkLst>
            <pc:docMk/>
            <pc:sldMk cId="4199647288" sldId="2147377361"/>
            <ac:spMk id="21" creationId="{B0238804-4DB5-AFFE-5D4F-26956ABE13A2}"/>
          </ac:spMkLst>
        </pc:spChg>
        <pc:spChg chg="mod">
          <ac:chgData name="Liu, Fangqi" userId="59b9c0b1-ded8-41fd-b01f-a311215ee818" providerId="ADAL" clId="{F086576C-D54A-F94E-903A-B2D2502760ED}" dt="2025-05-20T23:13:14.849" v="2888"/>
          <ac:spMkLst>
            <pc:docMk/>
            <pc:sldMk cId="4199647288" sldId="2147377361"/>
            <ac:spMk id="22" creationId="{DEFE4E9E-ABF5-EE40-BD69-D7F59AD053C0}"/>
          </ac:spMkLst>
        </pc:spChg>
        <pc:spChg chg="mod">
          <ac:chgData name="Liu, Fangqi" userId="59b9c0b1-ded8-41fd-b01f-a311215ee818" providerId="ADAL" clId="{F086576C-D54A-F94E-903A-B2D2502760ED}" dt="2025-05-20T23:13:14.849" v="2888"/>
          <ac:spMkLst>
            <pc:docMk/>
            <pc:sldMk cId="4199647288" sldId="2147377361"/>
            <ac:spMk id="23" creationId="{64AB5E47-4E9F-025F-FDA8-5192836E26E5}"/>
          </ac:spMkLst>
        </pc:spChg>
        <pc:spChg chg="mod">
          <ac:chgData name="Liu, Fangqi" userId="59b9c0b1-ded8-41fd-b01f-a311215ee818" providerId="ADAL" clId="{F086576C-D54A-F94E-903A-B2D2502760ED}" dt="2025-05-20T23:13:14.849" v="2888"/>
          <ac:spMkLst>
            <pc:docMk/>
            <pc:sldMk cId="4199647288" sldId="2147377361"/>
            <ac:spMk id="24" creationId="{FD78B445-8572-A9D5-1FD1-578C210C2CF3}"/>
          </ac:spMkLst>
        </pc:spChg>
        <pc:spChg chg="mod">
          <ac:chgData name="Liu, Fangqi" userId="59b9c0b1-ded8-41fd-b01f-a311215ee818" providerId="ADAL" clId="{F086576C-D54A-F94E-903A-B2D2502760ED}" dt="2025-05-20T23:13:14.849" v="2888"/>
          <ac:spMkLst>
            <pc:docMk/>
            <pc:sldMk cId="4199647288" sldId="2147377361"/>
            <ac:spMk id="25" creationId="{48322331-0AFA-C7E5-0AA6-1E8A0D035DD6}"/>
          </ac:spMkLst>
        </pc:spChg>
        <pc:spChg chg="mod">
          <ac:chgData name="Liu, Fangqi" userId="59b9c0b1-ded8-41fd-b01f-a311215ee818" providerId="ADAL" clId="{F086576C-D54A-F94E-903A-B2D2502760ED}" dt="2025-05-20T23:13:14.849" v="2888"/>
          <ac:spMkLst>
            <pc:docMk/>
            <pc:sldMk cId="4199647288" sldId="2147377361"/>
            <ac:spMk id="26" creationId="{8A8ED901-D551-B1E5-34EF-EA96AC1959BC}"/>
          </ac:spMkLst>
        </pc:spChg>
        <pc:spChg chg="mod">
          <ac:chgData name="Liu, Fangqi" userId="59b9c0b1-ded8-41fd-b01f-a311215ee818" providerId="ADAL" clId="{F086576C-D54A-F94E-903A-B2D2502760ED}" dt="2025-05-20T23:13:14.849" v="2888"/>
          <ac:spMkLst>
            <pc:docMk/>
            <pc:sldMk cId="4199647288" sldId="2147377361"/>
            <ac:spMk id="27" creationId="{143BE2A0-D2A0-44D4-821B-C177209274E4}"/>
          </ac:spMkLst>
        </pc:spChg>
        <pc:spChg chg="mod">
          <ac:chgData name="Liu, Fangqi" userId="59b9c0b1-ded8-41fd-b01f-a311215ee818" providerId="ADAL" clId="{F086576C-D54A-F94E-903A-B2D2502760ED}" dt="2025-05-20T23:13:14.849" v="2888"/>
          <ac:spMkLst>
            <pc:docMk/>
            <pc:sldMk cId="4199647288" sldId="2147377361"/>
            <ac:spMk id="28" creationId="{034092F7-8017-3C19-2DAF-B09AF4DC7FB7}"/>
          </ac:spMkLst>
        </pc:spChg>
        <pc:spChg chg="mod">
          <ac:chgData name="Liu, Fangqi" userId="59b9c0b1-ded8-41fd-b01f-a311215ee818" providerId="ADAL" clId="{F086576C-D54A-F94E-903A-B2D2502760ED}" dt="2025-05-20T23:13:14.849" v="2888"/>
          <ac:spMkLst>
            <pc:docMk/>
            <pc:sldMk cId="4199647288" sldId="2147377361"/>
            <ac:spMk id="29" creationId="{E597140C-BE21-00C8-1622-30D6A5B9CF10}"/>
          </ac:spMkLst>
        </pc:spChg>
        <pc:spChg chg="mod">
          <ac:chgData name="Liu, Fangqi" userId="59b9c0b1-ded8-41fd-b01f-a311215ee818" providerId="ADAL" clId="{F086576C-D54A-F94E-903A-B2D2502760ED}" dt="2025-05-20T23:13:14.849" v="2888"/>
          <ac:spMkLst>
            <pc:docMk/>
            <pc:sldMk cId="4199647288" sldId="2147377361"/>
            <ac:spMk id="30" creationId="{C160442F-FEB8-21C2-5B17-1D899BEFA804}"/>
          </ac:spMkLst>
        </pc:spChg>
        <pc:spChg chg="mod">
          <ac:chgData name="Liu, Fangqi" userId="59b9c0b1-ded8-41fd-b01f-a311215ee818" providerId="ADAL" clId="{F086576C-D54A-F94E-903A-B2D2502760ED}" dt="2025-05-20T23:13:14.849" v="2888"/>
          <ac:spMkLst>
            <pc:docMk/>
            <pc:sldMk cId="4199647288" sldId="2147377361"/>
            <ac:spMk id="31" creationId="{A705F937-ABF1-CBCC-E3DB-E3B6AAB3F28E}"/>
          </ac:spMkLst>
        </pc:spChg>
        <pc:spChg chg="mod">
          <ac:chgData name="Liu, Fangqi" userId="59b9c0b1-ded8-41fd-b01f-a311215ee818" providerId="ADAL" clId="{F086576C-D54A-F94E-903A-B2D2502760ED}" dt="2025-05-20T23:13:14.849" v="2888"/>
          <ac:spMkLst>
            <pc:docMk/>
            <pc:sldMk cId="4199647288" sldId="2147377361"/>
            <ac:spMk id="32" creationId="{079D1355-1920-C7BB-0657-2D418CE07B0F}"/>
          </ac:spMkLst>
        </pc:spChg>
        <pc:spChg chg="mod">
          <ac:chgData name="Liu, Fangqi" userId="59b9c0b1-ded8-41fd-b01f-a311215ee818" providerId="ADAL" clId="{F086576C-D54A-F94E-903A-B2D2502760ED}" dt="2025-05-20T23:13:14.849" v="2888"/>
          <ac:spMkLst>
            <pc:docMk/>
            <pc:sldMk cId="4199647288" sldId="2147377361"/>
            <ac:spMk id="33" creationId="{524E1A99-98F4-392B-A86A-6A5D7C24BE12}"/>
          </ac:spMkLst>
        </pc:spChg>
        <pc:spChg chg="mod">
          <ac:chgData name="Liu, Fangqi" userId="59b9c0b1-ded8-41fd-b01f-a311215ee818" providerId="ADAL" clId="{F086576C-D54A-F94E-903A-B2D2502760ED}" dt="2025-05-20T23:13:14.849" v="2888"/>
          <ac:spMkLst>
            <pc:docMk/>
            <pc:sldMk cId="4199647288" sldId="2147377361"/>
            <ac:spMk id="34" creationId="{B1B65C89-BFC5-E346-AB0B-1B216A8DF513}"/>
          </ac:spMkLst>
        </pc:spChg>
        <pc:spChg chg="mod">
          <ac:chgData name="Liu, Fangqi" userId="59b9c0b1-ded8-41fd-b01f-a311215ee818" providerId="ADAL" clId="{F086576C-D54A-F94E-903A-B2D2502760ED}" dt="2025-05-20T23:13:14.849" v="2888"/>
          <ac:spMkLst>
            <pc:docMk/>
            <pc:sldMk cId="4199647288" sldId="2147377361"/>
            <ac:spMk id="35" creationId="{7BE5C005-CBDF-B451-89C7-670E2F1C4626}"/>
          </ac:spMkLst>
        </pc:spChg>
        <pc:spChg chg="mod">
          <ac:chgData name="Liu, Fangqi" userId="59b9c0b1-ded8-41fd-b01f-a311215ee818" providerId="ADAL" clId="{F086576C-D54A-F94E-903A-B2D2502760ED}" dt="2025-05-20T23:13:14.849" v="2888"/>
          <ac:spMkLst>
            <pc:docMk/>
            <pc:sldMk cId="4199647288" sldId="2147377361"/>
            <ac:spMk id="36" creationId="{8E6B2682-DE8A-4309-B85F-97751E4D09E1}"/>
          </ac:spMkLst>
        </pc:spChg>
        <pc:spChg chg="mod">
          <ac:chgData name="Liu, Fangqi" userId="59b9c0b1-ded8-41fd-b01f-a311215ee818" providerId="ADAL" clId="{F086576C-D54A-F94E-903A-B2D2502760ED}" dt="2025-05-20T23:13:14.849" v="2888"/>
          <ac:spMkLst>
            <pc:docMk/>
            <pc:sldMk cId="4199647288" sldId="2147377361"/>
            <ac:spMk id="37" creationId="{5F5E72CA-4AD5-A36A-AF44-CA40763B71C4}"/>
          </ac:spMkLst>
        </pc:spChg>
        <pc:spChg chg="mod">
          <ac:chgData name="Liu, Fangqi" userId="59b9c0b1-ded8-41fd-b01f-a311215ee818" providerId="ADAL" clId="{F086576C-D54A-F94E-903A-B2D2502760ED}" dt="2025-05-20T23:13:14.849" v="2888"/>
          <ac:spMkLst>
            <pc:docMk/>
            <pc:sldMk cId="4199647288" sldId="2147377361"/>
            <ac:spMk id="38" creationId="{1B1EC7E5-32DC-1D56-659F-715CD560D490}"/>
          </ac:spMkLst>
        </pc:spChg>
        <pc:spChg chg="mod">
          <ac:chgData name="Liu, Fangqi" userId="59b9c0b1-ded8-41fd-b01f-a311215ee818" providerId="ADAL" clId="{F086576C-D54A-F94E-903A-B2D2502760ED}" dt="2025-05-20T23:13:14.849" v="2888"/>
          <ac:spMkLst>
            <pc:docMk/>
            <pc:sldMk cId="4199647288" sldId="2147377361"/>
            <ac:spMk id="39" creationId="{AA9947EA-E949-EBDB-9ED5-A01289886B59}"/>
          </ac:spMkLst>
        </pc:spChg>
        <pc:spChg chg="mod">
          <ac:chgData name="Liu, Fangqi" userId="59b9c0b1-ded8-41fd-b01f-a311215ee818" providerId="ADAL" clId="{F086576C-D54A-F94E-903A-B2D2502760ED}" dt="2025-05-20T23:13:14.849" v="2888"/>
          <ac:spMkLst>
            <pc:docMk/>
            <pc:sldMk cId="4199647288" sldId="2147377361"/>
            <ac:spMk id="40" creationId="{B1C30EE6-8FBC-A825-9098-9148F68B72A3}"/>
          </ac:spMkLst>
        </pc:spChg>
        <pc:spChg chg="mod">
          <ac:chgData name="Liu, Fangqi" userId="59b9c0b1-ded8-41fd-b01f-a311215ee818" providerId="ADAL" clId="{F086576C-D54A-F94E-903A-B2D2502760ED}" dt="2025-05-20T23:13:14.849" v="2888"/>
          <ac:spMkLst>
            <pc:docMk/>
            <pc:sldMk cId="4199647288" sldId="2147377361"/>
            <ac:spMk id="41" creationId="{CDF942CA-8605-00FC-1BF1-0CE727024C2A}"/>
          </ac:spMkLst>
        </pc:spChg>
        <pc:spChg chg="mod">
          <ac:chgData name="Liu, Fangqi" userId="59b9c0b1-ded8-41fd-b01f-a311215ee818" providerId="ADAL" clId="{F086576C-D54A-F94E-903A-B2D2502760ED}" dt="2025-05-20T23:13:14.849" v="2888"/>
          <ac:spMkLst>
            <pc:docMk/>
            <pc:sldMk cId="4199647288" sldId="2147377361"/>
            <ac:spMk id="42" creationId="{B5FE48FD-97F4-50D2-A414-FD3D6EDC4E7B}"/>
          </ac:spMkLst>
        </pc:spChg>
        <pc:spChg chg="mod">
          <ac:chgData name="Liu, Fangqi" userId="59b9c0b1-ded8-41fd-b01f-a311215ee818" providerId="ADAL" clId="{F086576C-D54A-F94E-903A-B2D2502760ED}" dt="2025-05-20T23:13:14.849" v="2888"/>
          <ac:spMkLst>
            <pc:docMk/>
            <pc:sldMk cId="4199647288" sldId="2147377361"/>
            <ac:spMk id="44" creationId="{3F8ABB45-EDB9-747A-C746-A49D4A798311}"/>
          </ac:spMkLst>
        </pc:spChg>
        <pc:spChg chg="mod">
          <ac:chgData name="Liu, Fangqi" userId="59b9c0b1-ded8-41fd-b01f-a311215ee818" providerId="ADAL" clId="{F086576C-D54A-F94E-903A-B2D2502760ED}" dt="2025-05-20T23:13:14.849" v="2888"/>
          <ac:spMkLst>
            <pc:docMk/>
            <pc:sldMk cId="4199647288" sldId="2147377361"/>
            <ac:spMk id="45" creationId="{41FDA0C4-165E-6818-A1B2-4C12CDD2B612}"/>
          </ac:spMkLst>
        </pc:spChg>
        <pc:spChg chg="mod">
          <ac:chgData name="Liu, Fangqi" userId="59b9c0b1-ded8-41fd-b01f-a311215ee818" providerId="ADAL" clId="{F086576C-D54A-F94E-903A-B2D2502760ED}" dt="2025-05-20T23:13:14.849" v="2888"/>
          <ac:spMkLst>
            <pc:docMk/>
            <pc:sldMk cId="4199647288" sldId="2147377361"/>
            <ac:spMk id="46" creationId="{88B43588-CF3F-953B-63F9-C61042851BF5}"/>
          </ac:spMkLst>
        </pc:spChg>
        <pc:spChg chg="mod">
          <ac:chgData name="Liu, Fangqi" userId="59b9c0b1-ded8-41fd-b01f-a311215ee818" providerId="ADAL" clId="{F086576C-D54A-F94E-903A-B2D2502760ED}" dt="2025-05-20T23:13:14.849" v="2888"/>
          <ac:spMkLst>
            <pc:docMk/>
            <pc:sldMk cId="4199647288" sldId="2147377361"/>
            <ac:spMk id="47" creationId="{3B79A65A-5FD4-8DDE-0CF6-7738B48B9EBC}"/>
          </ac:spMkLst>
        </pc:spChg>
        <pc:spChg chg="del mod">
          <ac:chgData name="Liu, Fangqi" userId="59b9c0b1-ded8-41fd-b01f-a311215ee818" providerId="ADAL" clId="{F086576C-D54A-F94E-903A-B2D2502760ED}" dt="2025-05-20T23:13:17.294" v="2891" actId="478"/>
          <ac:spMkLst>
            <pc:docMk/>
            <pc:sldMk cId="4199647288" sldId="2147377361"/>
            <ac:spMk id="49" creationId="{1DBB62D2-4234-1AB7-EF74-5AE0B58BFFB8}"/>
          </ac:spMkLst>
        </pc:spChg>
        <pc:spChg chg="mod">
          <ac:chgData name="Liu, Fangqi" userId="59b9c0b1-ded8-41fd-b01f-a311215ee818" providerId="ADAL" clId="{F086576C-D54A-F94E-903A-B2D2502760ED}" dt="2025-05-20T23:13:14.849" v="2888"/>
          <ac:spMkLst>
            <pc:docMk/>
            <pc:sldMk cId="4199647288" sldId="2147377361"/>
            <ac:spMk id="50" creationId="{7620068F-2188-5245-F7BF-9FF6489E32C8}"/>
          </ac:spMkLst>
        </pc:spChg>
        <pc:spChg chg="mod">
          <ac:chgData name="Liu, Fangqi" userId="59b9c0b1-ded8-41fd-b01f-a311215ee818" providerId="ADAL" clId="{F086576C-D54A-F94E-903A-B2D2502760ED}" dt="2025-05-20T23:13:14.849" v="2888"/>
          <ac:spMkLst>
            <pc:docMk/>
            <pc:sldMk cId="4199647288" sldId="2147377361"/>
            <ac:spMk id="51" creationId="{20548036-399D-C83A-240F-F1A64526EDC6}"/>
          </ac:spMkLst>
        </pc:spChg>
        <pc:spChg chg="mod">
          <ac:chgData name="Liu, Fangqi" userId="59b9c0b1-ded8-41fd-b01f-a311215ee818" providerId="ADAL" clId="{F086576C-D54A-F94E-903A-B2D2502760ED}" dt="2025-05-20T23:13:14.849" v="2888"/>
          <ac:spMkLst>
            <pc:docMk/>
            <pc:sldMk cId="4199647288" sldId="2147377361"/>
            <ac:spMk id="52" creationId="{DA9F7F16-E73E-FD4B-BA08-2196FA4B66B8}"/>
          </ac:spMkLst>
        </pc:spChg>
        <pc:spChg chg="mod">
          <ac:chgData name="Liu, Fangqi" userId="59b9c0b1-ded8-41fd-b01f-a311215ee818" providerId="ADAL" clId="{F086576C-D54A-F94E-903A-B2D2502760ED}" dt="2025-05-20T23:13:14.849" v="2888"/>
          <ac:spMkLst>
            <pc:docMk/>
            <pc:sldMk cId="4199647288" sldId="2147377361"/>
            <ac:spMk id="53" creationId="{2A92E4FD-4F41-F4D4-83DF-6BCC43570A92}"/>
          </ac:spMkLst>
        </pc:spChg>
        <pc:spChg chg="mod">
          <ac:chgData name="Liu, Fangqi" userId="59b9c0b1-ded8-41fd-b01f-a311215ee818" providerId="ADAL" clId="{F086576C-D54A-F94E-903A-B2D2502760ED}" dt="2025-05-20T23:13:14.849" v="2888"/>
          <ac:spMkLst>
            <pc:docMk/>
            <pc:sldMk cId="4199647288" sldId="2147377361"/>
            <ac:spMk id="56" creationId="{5FE1C42C-9BCA-7B11-BA1E-CA1314A7759B}"/>
          </ac:spMkLst>
        </pc:spChg>
        <pc:spChg chg="mod">
          <ac:chgData name="Liu, Fangqi" userId="59b9c0b1-ded8-41fd-b01f-a311215ee818" providerId="ADAL" clId="{F086576C-D54A-F94E-903A-B2D2502760ED}" dt="2025-05-20T23:13:14.849" v="2888"/>
          <ac:spMkLst>
            <pc:docMk/>
            <pc:sldMk cId="4199647288" sldId="2147377361"/>
            <ac:spMk id="57" creationId="{F686A25B-959C-BD50-EA22-AE56771F37C0}"/>
          </ac:spMkLst>
        </pc:spChg>
        <pc:spChg chg="mod">
          <ac:chgData name="Liu, Fangqi" userId="59b9c0b1-ded8-41fd-b01f-a311215ee818" providerId="ADAL" clId="{F086576C-D54A-F94E-903A-B2D2502760ED}" dt="2025-05-20T23:13:14.849" v="2888"/>
          <ac:spMkLst>
            <pc:docMk/>
            <pc:sldMk cId="4199647288" sldId="2147377361"/>
            <ac:spMk id="58" creationId="{64EF88D2-5D68-33CC-BE0E-18E82FE2D769}"/>
          </ac:spMkLst>
        </pc:spChg>
        <pc:spChg chg="mod">
          <ac:chgData name="Liu, Fangqi" userId="59b9c0b1-ded8-41fd-b01f-a311215ee818" providerId="ADAL" clId="{F086576C-D54A-F94E-903A-B2D2502760ED}" dt="2025-05-20T23:13:14.849" v="2888"/>
          <ac:spMkLst>
            <pc:docMk/>
            <pc:sldMk cId="4199647288" sldId="2147377361"/>
            <ac:spMk id="59" creationId="{63F06809-571A-B47E-155C-879813591D23}"/>
          </ac:spMkLst>
        </pc:spChg>
        <pc:spChg chg="mod">
          <ac:chgData name="Liu, Fangqi" userId="59b9c0b1-ded8-41fd-b01f-a311215ee818" providerId="ADAL" clId="{F086576C-D54A-F94E-903A-B2D2502760ED}" dt="2025-05-20T23:13:14.849" v="2888"/>
          <ac:spMkLst>
            <pc:docMk/>
            <pc:sldMk cId="4199647288" sldId="2147377361"/>
            <ac:spMk id="60" creationId="{0184E83C-5544-50E8-6DBE-07D918B92F0E}"/>
          </ac:spMkLst>
        </pc:spChg>
        <pc:spChg chg="mod">
          <ac:chgData name="Liu, Fangqi" userId="59b9c0b1-ded8-41fd-b01f-a311215ee818" providerId="ADAL" clId="{F086576C-D54A-F94E-903A-B2D2502760ED}" dt="2025-05-20T23:13:14.849" v="2888"/>
          <ac:spMkLst>
            <pc:docMk/>
            <pc:sldMk cId="4199647288" sldId="2147377361"/>
            <ac:spMk id="61" creationId="{565AAA21-E764-40D3-A748-A6699EC0A1DA}"/>
          </ac:spMkLst>
        </pc:spChg>
        <pc:spChg chg="del mod topLvl">
          <ac:chgData name="Liu, Fangqi" userId="59b9c0b1-ded8-41fd-b01f-a311215ee818" providerId="ADAL" clId="{F086576C-D54A-F94E-903A-B2D2502760ED}" dt="2025-05-20T23:13:49.827" v="2897" actId="478"/>
          <ac:spMkLst>
            <pc:docMk/>
            <pc:sldMk cId="4199647288" sldId="2147377361"/>
            <ac:spMk id="64" creationId="{5A006419-FA7D-4D00-0075-E04DBB4B91B7}"/>
          </ac:spMkLst>
        </pc:spChg>
        <pc:spChg chg="mod">
          <ac:chgData name="Liu, Fangqi" userId="59b9c0b1-ded8-41fd-b01f-a311215ee818" providerId="ADAL" clId="{F086576C-D54A-F94E-903A-B2D2502760ED}" dt="2025-05-20T23:13:40.921" v="2895"/>
          <ac:spMkLst>
            <pc:docMk/>
            <pc:sldMk cId="4199647288" sldId="2147377361"/>
            <ac:spMk id="66" creationId="{64D59927-DC27-C10A-04CC-31D41AE456FD}"/>
          </ac:spMkLst>
        </pc:spChg>
        <pc:spChg chg="add mod">
          <ac:chgData name="Liu, Fangqi" userId="59b9c0b1-ded8-41fd-b01f-a311215ee818" providerId="ADAL" clId="{F086576C-D54A-F94E-903A-B2D2502760ED}" dt="2025-05-20T23:14:18.435" v="2903" actId="164"/>
          <ac:spMkLst>
            <pc:docMk/>
            <pc:sldMk cId="4199647288" sldId="2147377361"/>
            <ac:spMk id="68" creationId="{32689366-A95E-366E-20EE-82317C894F2C}"/>
          </ac:spMkLst>
        </pc:spChg>
        <pc:grpChg chg="add del mod">
          <ac:chgData name="Liu, Fangqi" userId="59b9c0b1-ded8-41fd-b01f-a311215ee818" providerId="ADAL" clId="{F086576C-D54A-F94E-903A-B2D2502760ED}" dt="2025-05-20T23:13:19.701" v="2892" actId="478"/>
          <ac:grpSpMkLst>
            <pc:docMk/>
            <pc:sldMk cId="4199647288" sldId="2147377361"/>
            <ac:grpSpMk id="3" creationId="{919E66B5-7549-4B60-2D06-E8A225D51066}"/>
          </ac:grpSpMkLst>
        </pc:grpChg>
        <pc:grpChg chg="mod topLvl">
          <ac:chgData name="Liu, Fangqi" userId="59b9c0b1-ded8-41fd-b01f-a311215ee818" providerId="ADAL" clId="{F086576C-D54A-F94E-903A-B2D2502760ED}" dt="2025-05-20T23:14:18.435" v="2903" actId="164"/>
          <ac:grpSpMkLst>
            <pc:docMk/>
            <pc:sldMk cId="4199647288" sldId="2147377361"/>
            <ac:grpSpMk id="4" creationId="{77BADC34-73D4-78EC-CBAA-198A4436F6D8}"/>
          </ac:grpSpMkLst>
        </pc:grpChg>
        <pc:grpChg chg="mod">
          <ac:chgData name="Liu, Fangqi" userId="59b9c0b1-ded8-41fd-b01f-a311215ee818" providerId="ADAL" clId="{F086576C-D54A-F94E-903A-B2D2502760ED}" dt="2025-05-20T23:13:14.849" v="2888"/>
          <ac:grpSpMkLst>
            <pc:docMk/>
            <pc:sldMk cId="4199647288" sldId="2147377361"/>
            <ac:grpSpMk id="6" creationId="{C725A09B-4785-F811-74E9-47D8352973ED}"/>
          </ac:grpSpMkLst>
        </pc:grpChg>
        <pc:grpChg chg="mod">
          <ac:chgData name="Liu, Fangqi" userId="59b9c0b1-ded8-41fd-b01f-a311215ee818" providerId="ADAL" clId="{F086576C-D54A-F94E-903A-B2D2502760ED}" dt="2025-05-20T23:13:14.849" v="2888"/>
          <ac:grpSpMkLst>
            <pc:docMk/>
            <pc:sldMk cId="4199647288" sldId="2147377361"/>
            <ac:grpSpMk id="43" creationId="{48EC4FAE-CD2F-14E4-02DB-67E641741B3B}"/>
          </ac:grpSpMkLst>
        </pc:grpChg>
        <pc:grpChg chg="mod">
          <ac:chgData name="Liu, Fangqi" userId="59b9c0b1-ded8-41fd-b01f-a311215ee818" providerId="ADAL" clId="{F086576C-D54A-F94E-903A-B2D2502760ED}" dt="2025-05-20T23:13:14.849" v="2888"/>
          <ac:grpSpMkLst>
            <pc:docMk/>
            <pc:sldMk cId="4199647288" sldId="2147377361"/>
            <ac:grpSpMk id="54" creationId="{70448402-EAEA-9E65-9FC2-68E5B880EDF8}"/>
          </ac:grpSpMkLst>
        </pc:grpChg>
        <pc:grpChg chg="mod">
          <ac:chgData name="Liu, Fangqi" userId="59b9c0b1-ded8-41fd-b01f-a311215ee818" providerId="ADAL" clId="{F086576C-D54A-F94E-903A-B2D2502760ED}" dt="2025-05-20T23:13:14.849" v="2888"/>
          <ac:grpSpMkLst>
            <pc:docMk/>
            <pc:sldMk cId="4199647288" sldId="2147377361"/>
            <ac:grpSpMk id="55" creationId="{BE944D26-2E98-927E-B5F7-C4A0B2EC08D5}"/>
          </ac:grpSpMkLst>
        </pc:grpChg>
        <pc:grpChg chg="add del mod">
          <ac:chgData name="Liu, Fangqi" userId="59b9c0b1-ded8-41fd-b01f-a311215ee818" providerId="ADAL" clId="{F086576C-D54A-F94E-903A-B2D2502760ED}" dt="2025-05-20T23:13:49.827" v="2897" actId="478"/>
          <ac:grpSpMkLst>
            <pc:docMk/>
            <pc:sldMk cId="4199647288" sldId="2147377361"/>
            <ac:grpSpMk id="62" creationId="{D141D3FE-7DE0-3B94-F23A-50C421BD7524}"/>
          </ac:grpSpMkLst>
        </pc:grpChg>
        <pc:grpChg chg="mod topLvl">
          <ac:chgData name="Liu, Fangqi" userId="59b9c0b1-ded8-41fd-b01f-a311215ee818" providerId="ADAL" clId="{F086576C-D54A-F94E-903A-B2D2502760ED}" dt="2025-05-20T23:14:18.435" v="2903" actId="164"/>
          <ac:grpSpMkLst>
            <pc:docMk/>
            <pc:sldMk cId="4199647288" sldId="2147377361"/>
            <ac:grpSpMk id="63" creationId="{1F7BFB12-AE47-63C4-CDBE-B60374016A65}"/>
          </ac:grpSpMkLst>
        </pc:grpChg>
        <pc:grpChg chg="add mod">
          <ac:chgData name="Liu, Fangqi" userId="59b9c0b1-ded8-41fd-b01f-a311215ee818" providerId="ADAL" clId="{F086576C-D54A-F94E-903A-B2D2502760ED}" dt="2025-05-20T23:14:18.435" v="2903" actId="164"/>
          <ac:grpSpMkLst>
            <pc:docMk/>
            <pc:sldMk cId="4199647288" sldId="2147377361"/>
            <ac:grpSpMk id="69" creationId="{95C99AA7-D385-01E4-E182-3ECC2DC364E5}"/>
          </ac:grpSpMkLst>
        </pc:grpChg>
        <pc:cxnChg chg="mod">
          <ac:chgData name="Liu, Fangqi" userId="59b9c0b1-ded8-41fd-b01f-a311215ee818" providerId="ADAL" clId="{F086576C-D54A-F94E-903A-B2D2502760ED}" dt="2025-05-20T23:13:14.849" v="2888"/>
          <ac:cxnSpMkLst>
            <pc:docMk/>
            <pc:sldMk cId="4199647288" sldId="2147377361"/>
            <ac:cxnSpMk id="7" creationId="{6FF109F5-B8A3-E446-5C84-0F693FCAAD0C}"/>
          </ac:cxnSpMkLst>
        </pc:cxnChg>
        <pc:cxnChg chg="mod">
          <ac:chgData name="Liu, Fangqi" userId="59b9c0b1-ded8-41fd-b01f-a311215ee818" providerId="ADAL" clId="{F086576C-D54A-F94E-903A-B2D2502760ED}" dt="2025-05-20T23:13:14.849" v="2888"/>
          <ac:cxnSpMkLst>
            <pc:docMk/>
            <pc:sldMk cId="4199647288" sldId="2147377361"/>
            <ac:cxnSpMk id="8" creationId="{A004C66F-1FA9-6E20-E25C-D77682D54AFA}"/>
          </ac:cxnSpMkLst>
        </pc:cxnChg>
        <pc:cxnChg chg="mod">
          <ac:chgData name="Liu, Fangqi" userId="59b9c0b1-ded8-41fd-b01f-a311215ee818" providerId="ADAL" clId="{F086576C-D54A-F94E-903A-B2D2502760ED}" dt="2025-05-20T23:13:14.849" v="2888"/>
          <ac:cxnSpMkLst>
            <pc:docMk/>
            <pc:sldMk cId="4199647288" sldId="2147377361"/>
            <ac:cxnSpMk id="9" creationId="{1034606E-005E-A444-A27F-807E326F3DBA}"/>
          </ac:cxnSpMkLst>
        </pc:cxnChg>
        <pc:cxnChg chg="mod">
          <ac:chgData name="Liu, Fangqi" userId="59b9c0b1-ded8-41fd-b01f-a311215ee818" providerId="ADAL" clId="{F086576C-D54A-F94E-903A-B2D2502760ED}" dt="2025-05-20T23:13:14.849" v="2888"/>
          <ac:cxnSpMkLst>
            <pc:docMk/>
            <pc:sldMk cId="4199647288" sldId="2147377361"/>
            <ac:cxnSpMk id="48" creationId="{42A6669C-30D8-0B81-AC2D-0A9D5953E6BB}"/>
          </ac:cxnSpMkLst>
        </pc:cxnChg>
        <pc:cxnChg chg="mod">
          <ac:chgData name="Liu, Fangqi" userId="59b9c0b1-ded8-41fd-b01f-a311215ee818" providerId="ADAL" clId="{F086576C-D54A-F94E-903A-B2D2502760ED}" dt="2025-05-20T23:13:40.921" v="2895"/>
          <ac:cxnSpMkLst>
            <pc:docMk/>
            <pc:sldMk cId="4199647288" sldId="2147377361"/>
            <ac:cxnSpMk id="65" creationId="{88941A14-A55B-981A-9E37-5620DFFFA26E}"/>
          </ac:cxnSpMkLst>
        </pc:cxnChg>
        <pc:cxnChg chg="mod">
          <ac:chgData name="Liu, Fangqi" userId="59b9c0b1-ded8-41fd-b01f-a311215ee818" providerId="ADAL" clId="{F086576C-D54A-F94E-903A-B2D2502760ED}" dt="2025-05-20T23:13:40.921" v="2895"/>
          <ac:cxnSpMkLst>
            <pc:docMk/>
            <pc:sldMk cId="4199647288" sldId="2147377361"/>
            <ac:cxnSpMk id="67" creationId="{FD85A6E7-0595-947C-33BD-6523FCB93FA3}"/>
          </ac:cxnSpMkLst>
        </pc:cxnChg>
      </pc:sldChg>
      <pc:sldChg chg="delSp modSp add del mod delAnim">
        <pc:chgData name="Liu, Fangqi" userId="59b9c0b1-ded8-41fd-b01f-a311215ee818" providerId="ADAL" clId="{F086576C-D54A-F94E-903A-B2D2502760ED}" dt="2025-05-22T14:47:33.158" v="3703" actId="2696"/>
        <pc:sldMkLst>
          <pc:docMk/>
          <pc:sldMk cId="1295660742" sldId="2147377362"/>
        </pc:sldMkLst>
        <pc:spChg chg="del">
          <ac:chgData name="Liu, Fangqi" userId="59b9c0b1-ded8-41fd-b01f-a311215ee818" providerId="ADAL" clId="{F086576C-D54A-F94E-903A-B2D2502760ED}" dt="2025-05-22T14:37:55.973" v="3380" actId="478"/>
          <ac:spMkLst>
            <pc:docMk/>
            <pc:sldMk cId="1295660742" sldId="2147377362"/>
            <ac:spMk id="102" creationId="{7302061C-DA52-C467-3829-828B1E79F521}"/>
          </ac:spMkLst>
        </pc:spChg>
        <pc:picChg chg="mod modCrop">
          <ac:chgData name="Liu, Fangqi" userId="59b9c0b1-ded8-41fd-b01f-a311215ee818" providerId="ADAL" clId="{F086576C-D54A-F94E-903A-B2D2502760ED}" dt="2025-05-22T14:38:10.735" v="3381" actId="732"/>
          <ac:picMkLst>
            <pc:docMk/>
            <pc:sldMk cId="1295660742" sldId="2147377362"/>
            <ac:picMk id="80" creationId="{4E804B5E-95A4-F291-4D20-617711C3B251}"/>
          </ac:picMkLst>
        </pc:picChg>
      </pc:sldChg>
      <pc:sldChg chg="modSp add mod">
        <pc:chgData name="Liu, Fangqi" userId="59b9c0b1-ded8-41fd-b01f-a311215ee818" providerId="ADAL" clId="{F086576C-D54A-F94E-903A-B2D2502760ED}" dt="2025-05-22T14:50:31.595" v="3731" actId="1076"/>
        <pc:sldMkLst>
          <pc:docMk/>
          <pc:sldMk cId="4112988415" sldId="2147377362"/>
        </pc:sldMkLst>
        <pc:spChg chg="mod">
          <ac:chgData name="Liu, Fangqi" userId="59b9c0b1-ded8-41fd-b01f-a311215ee818" providerId="ADAL" clId="{F086576C-D54A-F94E-903A-B2D2502760ED}" dt="2025-05-22T14:50:26.930" v="3730" actId="1076"/>
          <ac:spMkLst>
            <pc:docMk/>
            <pc:sldMk cId="4112988415" sldId="2147377362"/>
            <ac:spMk id="17" creationId="{493E2501-A147-F131-79DA-1906EFFB640A}"/>
          </ac:spMkLst>
        </pc:spChg>
        <pc:spChg chg="mod">
          <ac:chgData name="Liu, Fangqi" userId="59b9c0b1-ded8-41fd-b01f-a311215ee818" providerId="ADAL" clId="{F086576C-D54A-F94E-903A-B2D2502760ED}" dt="2025-05-22T14:50:31.595" v="3731" actId="1076"/>
          <ac:spMkLst>
            <pc:docMk/>
            <pc:sldMk cId="4112988415" sldId="2147377362"/>
            <ac:spMk id="55" creationId="{FB8881FF-5779-6E8A-EF07-92D4333E3AAC}"/>
          </ac:spMkLst>
        </pc:spChg>
      </pc:sldChg>
      <pc:sldChg chg="modSp add mod">
        <pc:chgData name="Liu, Fangqi" userId="59b9c0b1-ded8-41fd-b01f-a311215ee818" providerId="ADAL" clId="{F086576C-D54A-F94E-903A-B2D2502760ED}" dt="2025-05-23T12:53:57.349" v="3882" actId="2165"/>
        <pc:sldMkLst>
          <pc:docMk/>
          <pc:sldMk cId="508546796" sldId="2147377363"/>
        </pc:sldMkLst>
        <pc:graphicFrameChg chg="modGraphic">
          <ac:chgData name="Liu, Fangqi" userId="59b9c0b1-ded8-41fd-b01f-a311215ee818" providerId="ADAL" clId="{F086576C-D54A-F94E-903A-B2D2502760ED}" dt="2025-05-23T12:53:57.349" v="3882" actId="2165"/>
          <ac:graphicFrameMkLst>
            <pc:docMk/>
            <pc:sldMk cId="508546796" sldId="2147377363"/>
            <ac:graphicFrameMk id="8" creationId="{7EBDDB09-ABAF-7D2B-BDDD-B0BE5E9F2D2A}"/>
          </ac:graphicFrameMkLst>
        </pc:graphicFrameChg>
      </pc:sldChg>
      <pc:sldChg chg="del">
        <pc:chgData name="Liu, Fangqi" userId="59b9c0b1-ded8-41fd-b01f-a311215ee818" providerId="ADAL" clId="{F086576C-D54A-F94E-903A-B2D2502760ED}" dt="2025-04-25T16:40:37.210" v="615" actId="2696"/>
        <pc:sldMkLst>
          <pc:docMk/>
          <pc:sldMk cId="3564724902" sldId="2147377364"/>
        </pc:sldMkLst>
      </pc:sldChg>
    </pc:docChg>
  </pc:docChgLst>
  <pc:docChgLst>
    <pc:chgData name="Sen, Rishav" userId="4804c497-5a64-48cc-bf24-00c07ab3b38b" providerId="ADAL" clId="{A2D3BE68-CB2B-4807-ADEA-1B7FB0C5929B}"/>
    <pc:docChg chg="undo custSel modSld">
      <pc:chgData name="Sen, Rishav" userId="4804c497-5a64-48cc-bf24-00c07ab3b38b" providerId="ADAL" clId="{A2D3BE68-CB2B-4807-ADEA-1B7FB0C5929B}" dt="2025-04-15T01:46:18.568" v="2" actId="20577"/>
      <pc:docMkLst>
        <pc:docMk/>
      </pc:docMkLst>
      <pc:sldChg chg="modSp mod">
        <pc:chgData name="Sen, Rishav" userId="4804c497-5a64-48cc-bf24-00c07ab3b38b" providerId="ADAL" clId="{A2D3BE68-CB2B-4807-ADEA-1B7FB0C5929B}" dt="2025-04-15T01:46:18.568" v="2" actId="20577"/>
        <pc:sldMkLst>
          <pc:docMk/>
          <pc:sldMk cId="2205697219" sldId="2147377342"/>
        </pc:sldMkLst>
        <pc:spChg chg="mod">
          <ac:chgData name="Sen, Rishav" userId="4804c497-5a64-48cc-bf24-00c07ab3b38b" providerId="ADAL" clId="{A2D3BE68-CB2B-4807-ADEA-1B7FB0C5929B}" dt="2025-04-15T01:46:18.568" v="2" actId="20577"/>
          <ac:spMkLst>
            <pc:docMk/>
            <pc:sldMk cId="2205697219" sldId="2147377342"/>
            <ac:spMk id="15" creationId="{FEE7ED2F-999D-47B7-AE7F-F133478A7883}"/>
          </ac:spMkLst>
        </pc:spChg>
      </pc:sldChg>
      <pc:sldChg chg="modSp mod">
        <pc:chgData name="Sen, Rishav" userId="4804c497-5a64-48cc-bf24-00c07ab3b38b" providerId="ADAL" clId="{A2D3BE68-CB2B-4807-ADEA-1B7FB0C5929B}" dt="2025-04-14T18:38:29.454" v="1" actId="1076"/>
        <pc:sldMkLst>
          <pc:docMk/>
          <pc:sldMk cId="2982608187" sldId="2147377344"/>
        </pc:sldMkLst>
        <pc:picChg chg="mod">
          <ac:chgData name="Sen, Rishav" userId="4804c497-5a64-48cc-bf24-00c07ab3b38b" providerId="ADAL" clId="{A2D3BE68-CB2B-4807-ADEA-1B7FB0C5929B}" dt="2025-04-14T18:38:29.454" v="1" actId="1076"/>
          <ac:picMkLst>
            <pc:docMk/>
            <pc:sldMk cId="2982608187" sldId="2147377344"/>
            <ac:picMk id="6" creationId="{B7A060DB-CF8B-0254-4CD8-2B4E990EA7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Put something about AAMAS in the s</a:t>
            </a:r>
          </a:p>
          <a:p>
            <a:pPr algn="l" rtl="0">
              <a:spcBef>
                <a:spcPts val="0"/>
              </a:spcBef>
              <a:spcAft>
                <a:spcPts val="0"/>
              </a:spcAft>
            </a:pPr>
            <a:endParaRPr lang="en-US" sz="1100" b="0" i="0" u="none" strike="noStrike" dirty="0">
              <a:solidFill>
                <a:srgbClr val="000000"/>
              </a:solidFill>
              <a:effectLst/>
              <a:latin typeface="Calibri"/>
              <a:cs typeface="Calibri"/>
            </a:endParaRPr>
          </a:p>
          <a:p>
            <a:pPr algn="l" rtl="0">
              <a:spcBef>
                <a:spcPts val="0"/>
              </a:spcBef>
              <a:spcAft>
                <a:spcPts val="0"/>
              </a:spcAft>
            </a:pPr>
            <a:r>
              <a:rPr lang="en-US" sz="1100" b="0" i="0" u="none" strike="noStrike" dirty="0">
                <a:solidFill>
                  <a:srgbClr val="000000"/>
                </a:solidFill>
                <a:effectLst/>
                <a:latin typeface="Calibri"/>
                <a:cs typeface="Calibri"/>
              </a:rPr>
              <a:t>Hello, and thank you for watching. This presentation introduces our AAMAS paper on applying reinforcement learning to vehicle-to-building charging optimization, a collaboration between Vanderbilt and Nissan teams.</a:t>
            </a:r>
          </a:p>
        </p:txBody>
      </p:sp>
    </p:spTree>
    <p:extLst>
      <p:ext uri="{BB962C8B-B14F-4D97-AF65-F5344CB8AC3E}">
        <p14:creationId xmlns:p14="http://schemas.microsoft.com/office/powerpoint/2010/main" val="93655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ltLang="zh-CN" dirty="0"/>
              <a:t>------------------</a:t>
            </a:r>
          </a:p>
          <a:p>
            <a:pPr marL="158750" indent="0">
              <a:buNone/>
            </a:pPr>
            <a:r>
              <a:rPr lang="en-US" dirty="0"/>
              <a:t>We designed a simulator for the EV charging process. Its input is training data containing multiple trajectories, each representing EV arrival schedules and other </a:t>
            </a:r>
            <a:r>
              <a:rPr lang="en-US" dirty="0" err="1"/>
              <a:t>imporant</a:t>
            </a:r>
            <a:r>
              <a:rPr lang="en-US" dirty="0"/>
              <a:t> environment information.</a:t>
            </a:r>
          </a:p>
          <a:p>
            <a:pPr marL="158750" indent="0">
              <a:buNone/>
            </a:pPr>
            <a:endParaRPr lang="en-US" dirty="0"/>
          </a:p>
          <a:p>
            <a:pPr marL="158750" indent="0">
              <a:buNone/>
            </a:pPr>
            <a:r>
              <a:rPr lang="en-US" dirty="0"/>
              <a:t>The simulator updates the state at each time slot by adjusting status of EV SoC , charger occupancy and the current building load</a:t>
            </a:r>
          </a:p>
          <a:p>
            <a:pPr marL="158750" indent="0">
              <a:buNone/>
            </a:pPr>
            <a:r>
              <a:rPr lang="en-US" altLang="zh-CN" dirty="0"/>
              <a:t>-------------------</a:t>
            </a:r>
            <a:endParaRPr lang="en-US" dirty="0"/>
          </a:p>
        </p:txBody>
      </p:sp>
      <p:sp>
        <p:nvSpPr>
          <p:cNvPr id="4" name="Slide Number Placeholder 3"/>
          <p:cNvSpPr>
            <a:spLocks noGrp="1"/>
          </p:cNvSpPr>
          <p:nvPr>
            <p:ph type="sldNum" sz="quarter" idx="5"/>
          </p:nvPr>
        </p:nvSpPr>
        <p:spPr/>
        <p:txBody>
          <a:bodyPr/>
          <a:lstStyle/>
          <a:p>
            <a:fld id="{47632D6B-9EEA-6848-9B86-D3A1168C7D73}" type="slidenum">
              <a:rPr lang="en-US" smtClean="0"/>
              <a:t>9</a:t>
            </a:fld>
            <a:endParaRPr lang="en-US"/>
          </a:p>
        </p:txBody>
      </p:sp>
    </p:spTree>
    <p:extLst>
      <p:ext uri="{BB962C8B-B14F-4D97-AF65-F5344CB8AC3E}">
        <p14:creationId xmlns:p14="http://schemas.microsoft.com/office/powerpoint/2010/main" val="202367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solidFill>
                <a:srgbClr val="0E1C58"/>
              </a:solidFill>
              <a:cs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solidFill>
                  <a:srgbClr val="0E0E0E"/>
                </a:solidFill>
                <a:effectLst/>
                <a:latin typeface=".AppleSystemUIFont"/>
              </a:rPr>
              <a:t>During RL training, we incorporate policy guidance by utilizing an MILP solver. The MILP solver uses the current state and future trajectory information to optimize charging rates over the remaining time, aiming to minimize the total electricity bill while meeting EV charging requirements. It mimics the RL policy by returning the next optimal action.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solidFill>
                <a:srgbClr val="0E0E0E"/>
              </a:solidFill>
              <a:effectLst/>
              <a:latin typeface=".AppleSystemUIFon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solidFill>
                <a:srgbClr val="0E0E0E"/>
              </a:solidFill>
              <a:effectLst/>
              <a:latin typeface=".AppleSystemUIFon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solidFill>
                <a:srgbClr val="0E0E0E"/>
              </a:solidFill>
              <a:effectLst/>
              <a:latin typeface=".AppleSystemUIFon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a:solidFill>
                  <a:srgbClr val="0E1C58"/>
                </a:solidFill>
                <a:cs typeface="Calibri"/>
              </a:rPr>
              <a:t>Policy Guidance: </a:t>
            </a:r>
            <a:r>
              <a:rPr lang="en-US" sz="1100">
                <a:solidFill>
                  <a:srgbClr val="0E1C58"/>
                </a:solidFill>
                <a:cs typeface="Calibri"/>
              </a:rPr>
              <a:t>stochastically integrating optimal actions from the MILP solution into the replay buffer to improve local optima.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solidFill>
                <a:srgbClr val="0E0E0E"/>
              </a:solidFill>
              <a:effectLst/>
              <a:latin typeface=".AppleSystemUIFont"/>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a:solidFill>
                  <a:srgbClr val="0E1C58"/>
                </a:solidFill>
                <a:cs typeface="Calibri"/>
              </a:rPr>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0E1C58"/>
                </a:solidFill>
                <a:cs typeface="Calibri"/>
              </a:rPr>
              <a:t>During RL training, we use an MILP solver for policy guidance. The solver optimizes charging rates based on the current state and future trajectory, minimizing the electricity bill while meeting EV charging requirements. It mimics the RL policy by providing the next optimal action.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a:solidFill>
                <a:srgbClr val="0E1C58"/>
              </a:solidFill>
              <a:cs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solidFill>
                  <a:srgbClr val="0E1C58"/>
                </a:solidFill>
                <a:cs typeface="Calibri"/>
              </a:rPr>
              <a:t>These optimal actions are stochastically integrated into the replay buffer alongside RL actions, providing high-quality guidance to help the policy escape local optima</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a:solidFill>
                  <a:srgbClr val="0E1C58"/>
                </a:solidFill>
                <a:cs typeface="Calibri"/>
              </a:rPr>
              <a:t>——------------------------</a:t>
            </a:r>
            <a:endParaRPr lang="en-US" sz="1100">
              <a:solidFill>
                <a:srgbClr val="0E1C58"/>
              </a:solidFill>
              <a:cs typeface="Calibri"/>
            </a:endParaRPr>
          </a:p>
        </p:txBody>
      </p:sp>
      <p:sp>
        <p:nvSpPr>
          <p:cNvPr id="4" name="Slide Number Placeholder 3"/>
          <p:cNvSpPr>
            <a:spLocks noGrp="1"/>
          </p:cNvSpPr>
          <p:nvPr>
            <p:ph type="sldNum" sz="quarter" idx="5"/>
          </p:nvPr>
        </p:nvSpPr>
        <p:spPr/>
        <p:txBody>
          <a:bodyPr/>
          <a:lstStyle/>
          <a:p>
            <a:fld id="{47632D6B-9EEA-6848-9B86-D3A1168C7D73}" type="slidenum">
              <a:rPr lang="en-US" smtClean="0"/>
              <a:t>10</a:t>
            </a:fld>
            <a:endParaRPr lang="en-US"/>
          </a:p>
        </p:txBody>
      </p:sp>
    </p:spTree>
    <p:extLst>
      <p:ext uri="{BB962C8B-B14F-4D97-AF65-F5344CB8AC3E}">
        <p14:creationId xmlns:p14="http://schemas.microsoft.com/office/powerpoint/2010/main" val="262499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also implement an action masking approach. After the actor network generates raw actions, we pass them along with the state into an action masking function. This function applies a series of differentiable operations based on domain knowledge heuristics to update actions in a state-dependent manner.</a:t>
            </a:r>
          </a:p>
          <a:p>
            <a:endParaRPr lang="en-US"/>
          </a:p>
          <a:p>
            <a:r>
              <a:rPr lang="en-US"/>
              <a:t>For example, we set all actions to zero if no EVs are connected to chargers. Additionally, we enforce constraints such as ensuring EVs charge to their required SoC and greedily improving charging rates without increasing the demand charge. This action masking approach reduces exploration noise, focuses on valid actions, accelerates learning, and enhances policy performance.</a:t>
            </a:r>
          </a:p>
          <a:p>
            <a:pPr marL="158750" indent="0">
              <a:buNone/>
            </a:pPr>
            <a:r>
              <a:rPr lang="en-US" altLang="zh-CN"/>
              <a:t>-------------------------------------</a:t>
            </a:r>
          </a:p>
          <a:p>
            <a:pPr marL="158750" indent="0">
              <a:buNone/>
            </a:pPr>
            <a:r>
              <a:rPr lang="en-US"/>
              <a:t>After the actor network generates raw actions, we pass them along with the state into an action masking function. This function applies differentiable operations based on domain knowledge heuristics to refine actions.</a:t>
            </a:r>
          </a:p>
          <a:p>
            <a:pPr marL="158750" indent="0">
              <a:buNone/>
            </a:pPr>
            <a:endParaRPr lang="en-US"/>
          </a:p>
          <a:p>
            <a:pPr marL="158750" indent="0">
              <a:buNone/>
            </a:pPr>
            <a:r>
              <a:rPr lang="en-US"/>
              <a:t>For instance, we set the power rate to zero if no EV is connected to a charger. This action masking approach reduces exploration noise, focuses on valid actions, accelerates learning, and improves policy performance.</a:t>
            </a:r>
          </a:p>
          <a:p>
            <a:pPr marL="158750" indent="0">
              <a:buNone/>
            </a:pPr>
            <a:r>
              <a:rPr lang="en-US"/>
              <a:t>--------------------------------------</a:t>
            </a:r>
          </a:p>
        </p:txBody>
      </p:sp>
    </p:spTree>
    <p:extLst>
      <p:ext uri="{BB962C8B-B14F-4D97-AF65-F5344CB8AC3E}">
        <p14:creationId xmlns:p14="http://schemas.microsoft.com/office/powerpoint/2010/main" val="287121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To evaluate our proposed approaches, we collected real-world data from Nissan’s Santa Clara laboratory from May 2023 to January 2024. The training data was generated by clustering raw data and selecting representative samples. We also analyzed the data to estimate peak power.</a:t>
            </a:r>
          </a:p>
          <a:p>
            <a:pPr marL="158750" indent="0">
              <a:buNone/>
            </a:pPr>
            <a:endParaRPr lang="en-US"/>
          </a:p>
          <a:p>
            <a:pPr marL="158750" indent="0">
              <a:buNone/>
            </a:pPr>
            <a:r>
              <a:rPr lang="en-US"/>
              <a:t>We then trained an RL model for each month to determine the charging rates over the entire month, minimizing the monthly total bill.</a:t>
            </a:r>
          </a:p>
          <a:p>
            <a:pPr marL="158750" indent="0">
              <a:buNone/>
            </a:pPr>
            <a:endParaRPr lang="en-US"/>
          </a:p>
        </p:txBody>
      </p:sp>
    </p:spTree>
    <p:extLst>
      <p:ext uri="{BB962C8B-B14F-4D97-AF65-F5344CB8AC3E}">
        <p14:creationId xmlns:p14="http://schemas.microsoft.com/office/powerpoint/2010/main" val="353894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We compared our proposed approach with multiple baselines, including real-world charging policies and advanced scheduling heuristics such as EDF and LLF, which optimize based on the estimated peak power for long-term performance. These baselines also ensure EV charging requirements are met. </a:t>
            </a:r>
          </a:p>
        </p:txBody>
      </p:sp>
    </p:spTree>
    <p:extLst>
      <p:ext uri="{BB962C8B-B14F-4D97-AF65-F5344CB8AC3E}">
        <p14:creationId xmlns:p14="http://schemas.microsoft.com/office/powerpoint/2010/main" val="141870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results show that our proposed RL-trained model outperformed all baselines in most months, demonstrating its efficiency and effectiveness. </a:t>
            </a:r>
          </a:p>
          <a:p>
            <a:pPr marL="158750" indent="0">
              <a:buNone/>
            </a:pPr>
            <a:endParaRPr lang="en-US"/>
          </a:p>
          <a:p>
            <a:pPr marL="158750" indent="0">
              <a:buNone/>
            </a:pPr>
            <a:endParaRPr lang="en-US"/>
          </a:p>
        </p:txBody>
      </p:sp>
    </p:spTree>
    <p:extLst>
      <p:ext uri="{BB962C8B-B14F-4D97-AF65-F5344CB8AC3E}">
        <p14:creationId xmlns:p14="http://schemas.microsoft.com/office/powerpoint/2010/main" val="209620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We also evaluated the policy’s performance in peak shaving by comparing the final demand charge with a scenario without charging operations. The results indicate that our RL-trained policy effectively reduces the demand charge (achieving peak shaving) in multiple months.</a:t>
            </a:r>
          </a:p>
          <a:p>
            <a:pPr marL="158750" indent="0">
              <a:buNone/>
            </a:pPr>
            <a:endParaRPr lang="en-US"/>
          </a:p>
          <a:p>
            <a:pPr marL="158750" indent="0">
              <a:buNone/>
            </a:pPr>
            <a:endParaRPr lang="en-US"/>
          </a:p>
          <a:p>
            <a:pPr marL="158750" indent="0">
              <a:buNone/>
            </a:pPr>
            <a:endParaRPr lang="en-US"/>
          </a:p>
          <a:p>
            <a:pPr marL="158750" indent="0">
              <a:buNone/>
            </a:pPr>
            <a:r>
              <a:rPr lang="en-US"/>
              <a:t>We also evaluated the policy’s performance in peak shaving by comparing the final demand charge with a scenario without charging operations. The results indicate that our RL-trained policy effectively reduces the demand charge (achieving peak shaving) in multiple months.</a:t>
            </a:r>
          </a:p>
          <a:p>
            <a:pPr marL="158750" indent="0">
              <a:buNone/>
            </a:pPr>
            <a:endParaRPr lang="en-US"/>
          </a:p>
          <a:p>
            <a:pPr marL="158750" indent="0">
              <a:buNone/>
            </a:pPr>
            <a:r>
              <a:rPr lang="en-US"/>
              <a:t>We also conducted ablation studies to emphasize the importance of key components in our approach, such as policy guidance, action masking, and the usage of estimated peak power in improving policy performance. </a:t>
            </a:r>
          </a:p>
          <a:p>
            <a:pPr marL="158750" indent="0">
              <a:buNone/>
            </a:pPr>
            <a:endParaRPr lang="en-US"/>
          </a:p>
        </p:txBody>
      </p:sp>
    </p:spTree>
    <p:extLst>
      <p:ext uri="{BB962C8B-B14F-4D97-AF65-F5344CB8AC3E}">
        <p14:creationId xmlns:p14="http://schemas.microsoft.com/office/powerpoint/2010/main" val="186926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We conducted ablation studies over three months, comparing policy performance with models trained without key components such as policy guidance, action masking, data processing, abstracted MDP state definitions, and the inclusion of estimated peak power. The results emphasize the importance of these design choices in enhancing policy performance.</a:t>
            </a:r>
          </a:p>
        </p:txBody>
      </p:sp>
    </p:spTree>
    <p:extLst>
      <p:ext uri="{BB962C8B-B14F-4D97-AF65-F5344CB8AC3E}">
        <p14:creationId xmlns:p14="http://schemas.microsoft.com/office/powerpoint/2010/main" val="42683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 conclude, this work makes several key contributions: we modeled the V2B problem as an MDP for long-term optimization, developed novel RL techniques like policy guidance and action masking to improve training, and validated our approach using real-world EV data, achieving significant cost savings and outperforming heuristics while meeting all EV charging requirements</a:t>
            </a:r>
          </a:p>
          <a:p>
            <a:pPr marL="158750" indent="0">
              <a:buNone/>
            </a:pPr>
            <a:endParaRPr lang="en-US" dirty="0"/>
          </a:p>
          <a:p>
            <a:pPr marL="158750" indent="0">
              <a:buNone/>
            </a:pPr>
            <a:r>
              <a:rPr lang="en-US" dirty="0"/>
              <a:t>Thank you for your time and attention.</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63245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ltLang="zh-CN" dirty="0"/>
              <a:t>------------------</a:t>
            </a:r>
          </a:p>
          <a:p>
            <a:pPr marL="158750" indent="0">
              <a:buNone/>
            </a:pPr>
            <a:r>
              <a:rPr lang="en-US" dirty="0"/>
              <a:t>We designed a simulator for the EV charging process. Its input is training data containing multiple trajectories, each representing EV arrival schedules and other </a:t>
            </a:r>
            <a:r>
              <a:rPr lang="en-US" dirty="0" err="1"/>
              <a:t>imporant</a:t>
            </a:r>
            <a:r>
              <a:rPr lang="en-US" dirty="0"/>
              <a:t> environment information.</a:t>
            </a:r>
          </a:p>
          <a:p>
            <a:pPr marL="158750" indent="0">
              <a:buNone/>
            </a:pPr>
            <a:endParaRPr lang="en-US" dirty="0"/>
          </a:p>
          <a:p>
            <a:pPr marL="158750" indent="0">
              <a:buNone/>
            </a:pPr>
            <a:r>
              <a:rPr lang="en-US" dirty="0"/>
              <a:t>The simulator updates the state at each time slot by adjusting status of EV SoC , charger occupancy and the current building load</a:t>
            </a:r>
          </a:p>
          <a:p>
            <a:pPr marL="158750" indent="0">
              <a:buNone/>
            </a:pPr>
            <a:r>
              <a:rPr lang="en-US" altLang="zh-CN" dirty="0"/>
              <a:t>-------------------</a:t>
            </a:r>
            <a:endParaRPr lang="en-US" dirty="0"/>
          </a:p>
        </p:txBody>
      </p:sp>
      <p:sp>
        <p:nvSpPr>
          <p:cNvPr id="4" name="Slide Number Placeholder 3"/>
          <p:cNvSpPr>
            <a:spLocks noGrp="1"/>
          </p:cNvSpPr>
          <p:nvPr>
            <p:ph type="sldNum" sz="quarter" idx="5"/>
          </p:nvPr>
        </p:nvSpPr>
        <p:spPr/>
        <p:txBody>
          <a:bodyPr/>
          <a:lstStyle/>
          <a:p>
            <a:fld id="{47632D6B-9EEA-6848-9B86-D3A1168C7D73}" type="slidenum">
              <a:rPr lang="en-US" smtClean="0"/>
              <a:t>19</a:t>
            </a:fld>
            <a:endParaRPr lang="en-US"/>
          </a:p>
        </p:txBody>
      </p:sp>
    </p:spTree>
    <p:extLst>
      <p:ext uri="{BB962C8B-B14F-4D97-AF65-F5344CB8AC3E}">
        <p14:creationId xmlns:p14="http://schemas.microsoft.com/office/powerpoint/2010/main" val="158838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9b8c20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49b8c20594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dirty="0"/>
              <a:t>Vehicle-to-Building, or V2B, platforms connect electric vehicles to building energy systems. This integration allows EVs to act as mobile backup power storage during outages. At the same time, V2B helps stabilize the grid during peak demand.</a:t>
            </a:r>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r>
              <a:rPr lang="en-US" dirty="0"/>
              <a:t>Another key social impact of V2B is its ability to save on electricity bills. By discharging EVs, V2B helps flatten power usage over the billing period, reducing demand charges based on peak power consumption. Achieving this is the main goal of our work.</a:t>
            </a:r>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r>
              <a:rPr lang="en-US" dirty="0"/>
              <a:t>Another key social impact is that by discharging EVs during peak hours, we can reduce </a:t>
            </a:r>
            <a:r>
              <a:rPr lang="en-US" b="1" dirty="0"/>
              <a:t>demand charges</a:t>
            </a:r>
            <a:r>
              <a:rPr lang="en-US" dirty="0"/>
              <a:t>, which IS A big part of the electricity bills for commercial and industrial buildings. Demand charges are proportional to the peak power consumption over long-term billing periods, such as one month or even a year. This is the focus of our work. </a:t>
            </a:r>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r>
              <a:rPr lang="en-US" altLang="zh-CN" dirty="0"/>
              <a:t>————————————————————</a:t>
            </a:r>
            <a:r>
              <a:rPr lang="zh-CN" altLang="en-US" dirty="0"/>
              <a:t> </a:t>
            </a:r>
            <a:endParaRPr lang="en-US" dirty="0"/>
          </a:p>
          <a:p>
            <a:pPr marL="0" lvl="0" indent="0" algn="l" rtl="0">
              <a:lnSpc>
                <a:spcPct val="117999"/>
              </a:lnSpc>
              <a:spcBef>
                <a:spcPts val="0"/>
              </a:spcBef>
              <a:spcAft>
                <a:spcPts val="0"/>
              </a:spcAft>
              <a:buNone/>
            </a:pPr>
            <a:r>
              <a:rPr lang="en-US" dirty="0"/>
              <a:t>Vehicle-to-Building (V2B) platforms connect EVs to building energy systems, enabling them to act as mobile power storage, enhancing energy resilience and stabilizing the grid power </a:t>
            </a:r>
            <a:r>
              <a:rPr lang="en-US" dirty="0" err="1"/>
              <a:t>consumtion</a:t>
            </a:r>
            <a:r>
              <a:rPr lang="en-US" dirty="0"/>
              <a:t>. </a:t>
            </a:r>
          </a:p>
          <a:p>
            <a:pPr marL="0" lvl="0" indent="0" algn="l" rtl="0">
              <a:lnSpc>
                <a:spcPct val="117999"/>
              </a:lnSpc>
              <a:spcBef>
                <a:spcPts val="0"/>
              </a:spcBef>
              <a:spcAft>
                <a:spcPts val="0"/>
              </a:spcAft>
              <a:buNone/>
            </a:pPr>
            <a:r>
              <a:rPr lang="en-US" dirty="0"/>
              <a:t>V2B also reduces electricity bills by flattening power usage and lowering demand charges based on peak power consumption. Achieving this is the main goal of our work. </a:t>
            </a:r>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endParaRPr dirty="0"/>
          </a:p>
          <a:p>
            <a:pPr marL="171450" lvl="0" indent="-171450" algn="l" rtl="0">
              <a:lnSpc>
                <a:spcPct val="117999"/>
              </a:lnSpc>
              <a:spcBef>
                <a:spcPts val="0"/>
              </a:spcBef>
              <a:spcAft>
                <a:spcPts val="0"/>
              </a:spcAft>
            </a:pPr>
            <a:r>
              <a:rPr lang="en-US" dirty="0"/>
              <a:t>Traditional energy distribution is centralized</a:t>
            </a:r>
          </a:p>
          <a:p>
            <a:pPr marL="171450" lvl="0" indent="-171450" algn="l" rtl="0">
              <a:lnSpc>
                <a:spcPct val="117999"/>
              </a:lnSpc>
              <a:spcBef>
                <a:spcPts val="0"/>
              </a:spcBef>
              <a:spcAft>
                <a:spcPts val="0"/>
              </a:spcAft>
            </a:pPr>
            <a:endParaRPr lang="en-US" dirty="0"/>
          </a:p>
          <a:p>
            <a:pPr marL="171450" lvl="0" indent="-171450" algn="l" rtl="0">
              <a:lnSpc>
                <a:spcPct val="117999"/>
              </a:lnSpc>
              <a:spcBef>
                <a:spcPts val="0"/>
              </a:spcBef>
              <a:spcAft>
                <a:spcPts val="0"/>
              </a:spcAft>
            </a:pPr>
            <a:r>
              <a:rPr lang="en-US" dirty="0"/>
              <a:t>But with the addition of distributed energy resources transferring energy back to the main grid became is an option. </a:t>
            </a:r>
          </a:p>
          <a:p>
            <a:pPr marL="171450" lvl="0" indent="-171450" algn="l" rtl="0">
              <a:lnSpc>
                <a:spcPct val="117999"/>
              </a:lnSpc>
              <a:spcBef>
                <a:spcPts val="0"/>
              </a:spcBef>
              <a:spcAft>
                <a:spcPts val="0"/>
              </a:spcAft>
            </a:pPr>
            <a:endParaRPr lang="en-US" dirty="0"/>
          </a:p>
          <a:p>
            <a:pPr marL="171450" lvl="0" indent="-171450" algn="l" rtl="0">
              <a:lnSpc>
                <a:spcPct val="117999"/>
              </a:lnSpc>
              <a:spcBef>
                <a:spcPts val="0"/>
              </a:spcBef>
              <a:spcAft>
                <a:spcPts val="0"/>
              </a:spcAft>
            </a:pPr>
            <a:r>
              <a:rPr lang="en-US" dirty="0"/>
              <a:t>This also provides the opportunity for transferring energy directly between agents. </a:t>
            </a:r>
          </a:p>
          <a:p>
            <a:pPr marL="171450" lvl="0" indent="-171450" algn="l" rtl="0">
              <a:lnSpc>
                <a:spcPct val="117999"/>
              </a:lnSpc>
              <a:spcBef>
                <a:spcPts val="0"/>
              </a:spcBef>
              <a:spcAft>
                <a:spcPts val="0"/>
              </a:spcAft>
            </a:pPr>
            <a:endParaRPr lang="en-US" dirty="0"/>
          </a:p>
          <a:p>
            <a:r>
              <a:rPr lang="en-US" sz="1100" b="1" dirty="0">
                <a:solidFill>
                  <a:srgbClr val="0E0E0E"/>
                </a:solidFill>
                <a:effectLst/>
                <a:latin typeface=".AppleSystemUIFont"/>
              </a:rPr>
              <a:t>Energy Resilience</a:t>
            </a:r>
            <a:r>
              <a:rPr lang="en-US" sz="1100" dirty="0">
                <a:solidFill>
                  <a:srgbClr val="0E0E0E"/>
                </a:solidFill>
                <a:effectLst/>
                <a:latin typeface=".AppleSystemUIFont"/>
              </a:rPr>
              <a:t>: EVs act as backup power sources during outages, as seen during Hurricane Helene, where EVs powered essential appliances in Charlotte, NC.</a:t>
            </a:r>
          </a:p>
          <a:p>
            <a:r>
              <a:rPr lang="en-US" sz="1100" dirty="0">
                <a:solidFill>
                  <a:srgbClr val="0E0E0E"/>
                </a:solidFill>
                <a:effectLst/>
                <a:latin typeface=".AppleSystemUIFont"/>
              </a:rPr>
              <a:t>• </a:t>
            </a:r>
            <a:r>
              <a:rPr lang="en-US" sz="1100" b="1" dirty="0">
                <a:solidFill>
                  <a:srgbClr val="0E0E0E"/>
                </a:solidFill>
                <a:effectLst/>
                <a:latin typeface=".AppleSystemUIFont"/>
              </a:rPr>
              <a:t>Economic Savings</a:t>
            </a:r>
            <a:r>
              <a:rPr lang="en-US" sz="1100" dirty="0">
                <a:solidFill>
                  <a:srgbClr val="0E0E0E"/>
                </a:solidFill>
                <a:effectLst/>
                <a:latin typeface=".AppleSystemUIFont"/>
              </a:rPr>
              <a:t>: EVs reduce demand charges by discharging energy during peak times, lowering electricity bills and improving energy efficiency.</a:t>
            </a:r>
          </a:p>
          <a:p>
            <a:r>
              <a:rPr lang="en-US" sz="1100" dirty="0">
                <a:solidFill>
                  <a:srgbClr val="0E0E0E"/>
                </a:solidFill>
                <a:effectLst/>
                <a:latin typeface=".AppleSystemUIFont"/>
              </a:rPr>
              <a:t>• </a:t>
            </a:r>
            <a:r>
              <a:rPr lang="en-US" sz="1100" b="1" dirty="0">
                <a:solidFill>
                  <a:srgbClr val="0E0E0E"/>
                </a:solidFill>
                <a:effectLst/>
                <a:latin typeface=".AppleSystemUIFont"/>
              </a:rPr>
              <a:t>Environmental Benefits</a:t>
            </a:r>
            <a:r>
              <a:rPr lang="en-US" sz="1100" dirty="0">
                <a:solidFill>
                  <a:srgbClr val="0E0E0E"/>
                </a:solidFill>
                <a:effectLst/>
                <a:latin typeface=".AppleSystemUIFont"/>
              </a:rPr>
              <a:t>: V2B systems stabilize the grid during peak demand, reducing reliance on fossil fuels and lowering greenhouse gas emissions.</a:t>
            </a:r>
          </a:p>
          <a:p>
            <a:pPr marL="171450" lvl="0" indent="-171450" algn="l" rtl="0">
              <a:lnSpc>
                <a:spcPct val="117999"/>
              </a:lnSpc>
              <a:spcBef>
                <a:spcPts val="0"/>
              </a:spcBef>
              <a:spcAft>
                <a:spcPts val="0"/>
              </a:spcAft>
            </a:pPr>
            <a:endParaRPr dirty="0"/>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307560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results show that our proposed RL-trained model outperformed all baselines in most months, demonstrating its efficiency and effectiveness. </a:t>
            </a:r>
          </a:p>
          <a:p>
            <a:pPr marL="158750" indent="0">
              <a:buNone/>
            </a:pPr>
            <a:endParaRPr lang="en-US"/>
          </a:p>
          <a:p>
            <a:pPr marL="158750" indent="0">
              <a:buNone/>
            </a:pPr>
            <a:endParaRPr lang="en-US"/>
          </a:p>
        </p:txBody>
      </p:sp>
    </p:spTree>
    <p:extLst>
      <p:ext uri="{BB962C8B-B14F-4D97-AF65-F5344CB8AC3E}">
        <p14:creationId xmlns:p14="http://schemas.microsoft.com/office/powerpoint/2010/main" val="291854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We also evaluated the policy’s performance in peak shaving by comparing the final demand charge with a scenario without charging operations. The results indicate that our RL-trained policy effectively reduces the demand charge (achieving peak shaving) in multiple months.</a:t>
            </a:r>
          </a:p>
          <a:p>
            <a:pPr marL="158750" indent="0">
              <a:buNone/>
            </a:pPr>
            <a:endParaRPr lang="en-US"/>
          </a:p>
          <a:p>
            <a:pPr marL="158750" indent="0">
              <a:buNone/>
            </a:pPr>
            <a:endParaRPr lang="en-US"/>
          </a:p>
          <a:p>
            <a:pPr marL="158750" indent="0">
              <a:buNone/>
            </a:pPr>
            <a:endParaRPr lang="en-US"/>
          </a:p>
          <a:p>
            <a:pPr marL="158750" indent="0">
              <a:buNone/>
            </a:pPr>
            <a:r>
              <a:rPr lang="en-US"/>
              <a:t>We also evaluated the policy’s performance in peak shaving by comparing the final demand charge with a scenario without charging operations. The results indicate that our RL-trained policy effectively reduces the demand charge (achieving peak shaving) in multiple months.</a:t>
            </a:r>
          </a:p>
          <a:p>
            <a:pPr marL="158750" indent="0">
              <a:buNone/>
            </a:pPr>
            <a:endParaRPr lang="en-US"/>
          </a:p>
          <a:p>
            <a:pPr marL="158750" indent="0">
              <a:buNone/>
            </a:pPr>
            <a:r>
              <a:rPr lang="en-US"/>
              <a:t>We also conducted ablation studies to emphasize the importance of key components in our approach, such as policy guidance, action masking, and the usage of estimated peak power in improving policy performance. </a:t>
            </a:r>
          </a:p>
          <a:p>
            <a:pPr marL="158750" indent="0">
              <a:buNone/>
            </a:pPr>
            <a:endParaRPr lang="en-US"/>
          </a:p>
        </p:txBody>
      </p:sp>
    </p:spTree>
    <p:extLst>
      <p:ext uri="{BB962C8B-B14F-4D97-AF65-F5344CB8AC3E}">
        <p14:creationId xmlns:p14="http://schemas.microsoft.com/office/powerpoint/2010/main" val="57912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results show that our proposed RL-trained model outperformed all baselines in most months, demonstrating its efficiency and effectiveness. </a:t>
            </a:r>
          </a:p>
          <a:p>
            <a:pPr marL="158750" indent="0">
              <a:buNone/>
            </a:pPr>
            <a:endParaRPr lang="en-US"/>
          </a:p>
          <a:p>
            <a:pPr marL="158750" indent="0">
              <a:buNone/>
            </a:pPr>
            <a:endParaRPr lang="en-US"/>
          </a:p>
        </p:txBody>
      </p:sp>
    </p:spTree>
    <p:extLst>
      <p:ext uri="{BB962C8B-B14F-4D97-AF65-F5344CB8AC3E}">
        <p14:creationId xmlns:p14="http://schemas.microsoft.com/office/powerpoint/2010/main" val="364648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also implement an action masking approach. After the actor network generates raw actions, we pass them along with the state into an action masking function. This function applies a series of differentiable operations based on domain knowledge heuristics to update actions in a state-dependent manner.</a:t>
            </a:r>
          </a:p>
          <a:p>
            <a:endParaRPr lang="en-US"/>
          </a:p>
          <a:p>
            <a:r>
              <a:rPr lang="en-US"/>
              <a:t>For example, we set all actions to zero if no EVs are connected to chargers. Additionally, we enforce constraints such as ensuring EVs charge to their required SoC and greedily improving charging rates without increasing the demand charge. This action masking approach reduces exploration noise, focuses on valid actions, accelerates learning, and enhances policy performance.</a:t>
            </a:r>
          </a:p>
          <a:p>
            <a:pPr marL="158750" indent="0">
              <a:buNone/>
            </a:pPr>
            <a:r>
              <a:rPr lang="en-US" altLang="zh-CN"/>
              <a:t>-------------------------------------</a:t>
            </a:r>
          </a:p>
          <a:p>
            <a:pPr marL="158750" indent="0">
              <a:buNone/>
            </a:pPr>
            <a:r>
              <a:rPr lang="en-US"/>
              <a:t>After the actor network generates raw actions, we pass them along with the state into an action masking function. This function applies differentiable operations based on domain knowledge heuristics to refine actions.</a:t>
            </a:r>
          </a:p>
          <a:p>
            <a:pPr marL="158750" indent="0">
              <a:buNone/>
            </a:pPr>
            <a:endParaRPr lang="en-US"/>
          </a:p>
          <a:p>
            <a:pPr marL="158750" indent="0">
              <a:buNone/>
            </a:pPr>
            <a:r>
              <a:rPr lang="en-US"/>
              <a:t>For instance, we set the power rate to zero if no EV is connected to a charger. This action masking approach reduces exploration noise, focuses on valid actions, accelerates learning, and improves policy performance.</a:t>
            </a:r>
          </a:p>
          <a:p>
            <a:pPr marL="158750" indent="0">
              <a:buNone/>
            </a:pPr>
            <a:r>
              <a:rPr lang="en-US"/>
              <a:t>--------------------------------------</a:t>
            </a:r>
          </a:p>
        </p:txBody>
      </p:sp>
    </p:spTree>
    <p:extLst>
      <p:ext uri="{BB962C8B-B14F-4D97-AF65-F5344CB8AC3E}">
        <p14:creationId xmlns:p14="http://schemas.microsoft.com/office/powerpoint/2010/main" val="24866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9b8c20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49b8c20594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17999"/>
              </a:lnSpc>
              <a:spcBef>
                <a:spcPts val="0"/>
              </a:spcBef>
              <a:spcAft>
                <a:spcPts val="0"/>
              </a:spcAft>
            </a:pPr>
            <a:endParaRPr lang="en-US" dirty="0"/>
          </a:p>
          <a:p>
            <a:pPr marL="171450" lvl="0" indent="-171450" algn="l" rtl="0">
              <a:lnSpc>
                <a:spcPct val="117999"/>
              </a:lnSpc>
              <a:spcBef>
                <a:spcPts val="0"/>
              </a:spcBef>
              <a:spcAft>
                <a:spcPts val="0"/>
              </a:spcAft>
            </a:pPr>
            <a:r>
              <a:rPr lang="en-US" dirty="0"/>
              <a:t>Let’s get into the details of our scenario. The building gets power from the grid, and its energy usage is recorded over time. It has a mix of bidirectional chargers, which can charge and discharge EVs, and unidirectional chargers, which only allow </a:t>
            </a:r>
            <a:r>
              <a:rPr lang="en-US" dirty="0" err="1"/>
              <a:t>charging.When</a:t>
            </a:r>
            <a:r>
              <a:rPr lang="en-US" dirty="0"/>
              <a:t> an EV arrives, it’s assigned to a charger and tells the system two things: its required state of charge or SoC, which is the battery level it needs before its departure, and its departure time.</a:t>
            </a:r>
          </a:p>
          <a:p>
            <a:pPr marL="171450" lvl="0" indent="-171450" algn="l" rtl="0">
              <a:lnSpc>
                <a:spcPct val="117999"/>
              </a:lnSpc>
              <a:spcBef>
                <a:spcPts val="0"/>
              </a:spcBef>
              <a:spcAft>
                <a:spcPts val="0"/>
              </a:spcAft>
            </a:pPr>
            <a:r>
              <a:rPr lang="en-US" dirty="0"/>
              <a:t>Our goal is to optimize the charging and discharging rates for all EVs during their stay duration, in a way that minimizes the total electricity bill. The bill has two parts: energy cost for energy consumption for the building and EVs, and demand charges, which depend on the peak power draw in peak hours during the billing period. At the same time, we need to make sure all EV charging needs are met. </a:t>
            </a:r>
          </a:p>
          <a:p>
            <a:pPr marL="171450" lvl="0" indent="-171450" algn="l" rtl="0">
              <a:lnSpc>
                <a:spcPct val="117999"/>
              </a:lnSpc>
              <a:spcBef>
                <a:spcPts val="0"/>
              </a:spcBef>
              <a:spcAft>
                <a:spcPts val="0"/>
              </a:spcAft>
            </a:pPr>
            <a:endParaRPr lang="en-US" altLang="zh-CN" dirty="0"/>
          </a:p>
          <a:p>
            <a:pPr marL="0" lvl="0" indent="0" algn="l" rtl="0">
              <a:lnSpc>
                <a:spcPct val="117999"/>
              </a:lnSpc>
              <a:spcBef>
                <a:spcPts val="0"/>
              </a:spcBef>
              <a:spcAft>
                <a:spcPts val="0"/>
              </a:spcAft>
              <a:buNone/>
            </a:pPr>
            <a:r>
              <a:rPr lang="en-US" altLang="zh-CN" dirty="0"/>
              <a:t>-------------------------</a:t>
            </a:r>
          </a:p>
          <a:p>
            <a:pPr marL="0" lvl="0" indent="0" algn="l" rtl="0">
              <a:lnSpc>
                <a:spcPct val="117999"/>
              </a:lnSpc>
              <a:spcBef>
                <a:spcPts val="0"/>
              </a:spcBef>
              <a:spcAft>
                <a:spcPts val="0"/>
              </a:spcAft>
              <a:buNone/>
            </a:pPr>
            <a:r>
              <a:rPr lang="en-US" dirty="0"/>
              <a:t>Let’s dive into the details of our scenario. The building is powered by the grid, . It has a mix of bidirectional chargers, which can charge and discharge EVs, and unidirectional chargers, which only allow charging. </a:t>
            </a:r>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r>
              <a:rPr lang="en-US" dirty="0"/>
              <a:t>When an EV arrives, it’s assigned to a charger and provides two key details: its required state of charge (SoC) before departure and its departure time.</a:t>
            </a:r>
          </a:p>
          <a:p>
            <a:pPr marL="0" lvl="0" indent="0" algn="l" rtl="0">
              <a:lnSpc>
                <a:spcPct val="117999"/>
              </a:lnSpc>
              <a:spcBef>
                <a:spcPts val="0"/>
              </a:spcBef>
              <a:spcAft>
                <a:spcPts val="0"/>
              </a:spcAft>
              <a:buNone/>
            </a:pPr>
            <a:r>
              <a:rPr lang="en-US" dirty="0"/>
              <a:t>Our goal is to optimize charging and discharging rates for all EVs during their stay, minimizing the total electricity bill, which includes energy costs and demand charges based on peak power during peak hours, while ensuring all EV charging requirements are met. </a:t>
            </a:r>
          </a:p>
          <a:p>
            <a:pPr marL="0" lvl="0" indent="0" algn="l" rtl="0">
              <a:lnSpc>
                <a:spcPct val="117999"/>
              </a:lnSpc>
              <a:spcBef>
                <a:spcPts val="0"/>
              </a:spcBef>
              <a:spcAft>
                <a:spcPts val="0"/>
              </a:spcAft>
              <a:buNone/>
            </a:pPr>
            <a:r>
              <a:rPr lang="en-US" altLang="zh-CN" dirty="0"/>
              <a:t>---------------------------</a:t>
            </a:r>
            <a:endParaRPr lang="en-US" dirty="0"/>
          </a:p>
          <a:p>
            <a:pPr marL="171450" lvl="0" indent="-171450" algn="l" rtl="0">
              <a:lnSpc>
                <a:spcPct val="117999"/>
              </a:lnSpc>
              <a:spcBef>
                <a:spcPts val="0"/>
              </a:spcBef>
              <a:spcAft>
                <a:spcPts val="0"/>
              </a:spcAft>
            </a:pPr>
            <a:endParaRPr lang="en-US" dirty="0"/>
          </a:p>
          <a:p>
            <a:pPr marL="171450" lvl="0" indent="-171450" algn="l" rtl="0">
              <a:lnSpc>
                <a:spcPct val="117999"/>
              </a:lnSpc>
              <a:spcBef>
                <a:spcPts val="0"/>
              </a:spcBef>
              <a:spcAft>
                <a:spcPts val="0"/>
              </a:spcAft>
            </a:pPr>
            <a:r>
              <a:rPr lang="en-US" dirty="0"/>
              <a:t>Traditional energy distribution is centralized</a:t>
            </a:r>
          </a:p>
          <a:p>
            <a:pPr marL="171450" lvl="0" indent="-171450" algn="l" rtl="0">
              <a:lnSpc>
                <a:spcPct val="117999"/>
              </a:lnSpc>
              <a:spcBef>
                <a:spcPts val="0"/>
              </a:spcBef>
              <a:spcAft>
                <a:spcPts val="0"/>
              </a:spcAft>
            </a:pPr>
            <a:endParaRPr lang="en-US" dirty="0"/>
          </a:p>
          <a:p>
            <a:pPr marL="171450" lvl="0" indent="-171450" algn="l" rtl="0">
              <a:lnSpc>
                <a:spcPct val="117999"/>
              </a:lnSpc>
              <a:spcBef>
                <a:spcPts val="0"/>
              </a:spcBef>
              <a:spcAft>
                <a:spcPts val="0"/>
              </a:spcAft>
            </a:pPr>
            <a:r>
              <a:rPr lang="en-US" dirty="0"/>
              <a:t>But with the addition of distributed energy resources transferring energy back to the main grid became is an option. </a:t>
            </a:r>
          </a:p>
          <a:p>
            <a:pPr marL="171450" lvl="0" indent="-171450" algn="l" rtl="0">
              <a:lnSpc>
                <a:spcPct val="117999"/>
              </a:lnSpc>
              <a:spcBef>
                <a:spcPts val="0"/>
              </a:spcBef>
              <a:spcAft>
                <a:spcPts val="0"/>
              </a:spcAft>
            </a:pPr>
            <a:endParaRPr lang="en-US" dirty="0"/>
          </a:p>
          <a:p>
            <a:pPr marL="171450" lvl="0" indent="-171450" algn="l" rtl="0">
              <a:lnSpc>
                <a:spcPct val="117999"/>
              </a:lnSpc>
              <a:spcBef>
                <a:spcPts val="0"/>
              </a:spcBef>
              <a:spcAft>
                <a:spcPts val="0"/>
              </a:spcAft>
            </a:pPr>
            <a:r>
              <a:rPr lang="en-US" dirty="0"/>
              <a:t>This also provides the opportunity for transferring energy directly between agents. </a:t>
            </a:r>
            <a:endParaRPr dirty="0"/>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76870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9b8c20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49b8c20594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a:p>
            <a:pPr marL="171450" marR="0" lvl="0" indent="-171450" algn="l" defTabSz="914400" rtl="0" eaLnBrk="1" fontAlgn="auto" latinLnBrk="0" hangingPunct="1">
              <a:lnSpc>
                <a:spcPct val="117999"/>
              </a:lnSpc>
              <a:spcBef>
                <a:spcPts val="0"/>
              </a:spcBef>
              <a:spcAft>
                <a:spcPts val="0"/>
              </a:spcAft>
              <a:buClr>
                <a:srgbClr val="000000"/>
              </a:buClr>
              <a:buSzPts val="1100"/>
              <a:buFont typeface="Arial"/>
              <a:buChar char="●"/>
              <a:tabLst/>
              <a:defRPr/>
            </a:pPr>
            <a:r>
              <a:rPr lang="en-US"/>
              <a:t>in a way that minimizes the total electricity bill. The bill has two parts: energy cost for energy consumption for the building and EVs, and demand charges, which depend on the peak power draw in peak hours during the billing period. At the same time, we need to make sure all EV charging needs are met. </a:t>
            </a:r>
          </a:p>
          <a:p>
            <a:pPr marL="171450" lvl="0" indent="-171450" algn="l" rtl="0">
              <a:lnSpc>
                <a:spcPct val="117999"/>
              </a:lnSpc>
              <a:spcBef>
                <a:spcPts val="0"/>
              </a:spcBef>
              <a:spcAft>
                <a:spcPts val="0"/>
              </a:spcAft>
            </a:pPr>
            <a:endParaRPr lang="en-US"/>
          </a:p>
          <a:p>
            <a:pPr marL="0" lvl="0" indent="0" algn="l" rtl="0">
              <a:lnSpc>
                <a:spcPct val="117999"/>
              </a:lnSpc>
              <a:spcBef>
                <a:spcPts val="0"/>
              </a:spcBef>
              <a:spcAft>
                <a:spcPts val="0"/>
              </a:spcAft>
              <a:buNone/>
            </a:pPr>
            <a:r>
              <a:rPr lang="en-US" altLang="zh-CN"/>
              <a:t>--------------------</a:t>
            </a:r>
          </a:p>
          <a:p>
            <a:pPr marL="0" lvl="0" indent="0" algn="l" rtl="0">
              <a:lnSpc>
                <a:spcPct val="117999"/>
              </a:lnSpc>
              <a:spcBef>
                <a:spcPts val="0"/>
              </a:spcBef>
              <a:spcAft>
                <a:spcPts val="0"/>
              </a:spcAft>
              <a:buNone/>
            </a:pPr>
            <a:r>
              <a:rPr lang="en-US"/>
              <a:t>Addressing this problem presents several challenges. Real-time decision-making is required in an uncertain environment with varying EV arrivals, charging needs, and building loads over time, making offline optimization and simple heuristics ineffective.</a:t>
            </a:r>
          </a:p>
          <a:p>
            <a:pPr marL="0" lvl="0" indent="0" algn="l" rtl="0">
              <a:lnSpc>
                <a:spcPct val="117999"/>
              </a:lnSpc>
              <a:spcBef>
                <a:spcPts val="0"/>
              </a:spcBef>
              <a:spcAft>
                <a:spcPts val="0"/>
              </a:spcAft>
              <a:buNone/>
            </a:pPr>
            <a:endParaRPr lang="en-US"/>
          </a:p>
          <a:p>
            <a:pPr marL="0" lvl="0" indent="0" algn="l" rtl="0">
              <a:lnSpc>
                <a:spcPct val="117999"/>
              </a:lnSpc>
              <a:spcBef>
                <a:spcPts val="0"/>
              </a:spcBef>
              <a:spcAft>
                <a:spcPts val="0"/>
              </a:spcAft>
              <a:buNone/>
            </a:pPr>
            <a:r>
              <a:rPr lang="en-US"/>
              <a:t>Additionally, decisions must be made in a continuous action space while optimizing long-term rewards, such as minimizing monthly demand charges. Traditional RL methods, designed for simpler environments with discrete actions, struggle with these complexities and face the curse of dimensionality at scale. </a:t>
            </a:r>
          </a:p>
          <a:p>
            <a:pPr marL="0" lvl="0" indent="0" algn="l" rtl="0">
              <a:lnSpc>
                <a:spcPct val="117999"/>
              </a:lnSpc>
              <a:spcBef>
                <a:spcPts val="0"/>
              </a:spcBef>
              <a:spcAft>
                <a:spcPts val="0"/>
              </a:spcAft>
              <a:buNone/>
            </a:pPr>
            <a:r>
              <a:rPr lang="en-US" altLang="zh-CN"/>
              <a:t>-----------------------</a:t>
            </a:r>
            <a:endParaRPr lang="en-US"/>
          </a:p>
          <a:p>
            <a:pPr marL="171450" lvl="0" indent="-171450" algn="l" rtl="0">
              <a:lnSpc>
                <a:spcPct val="117999"/>
              </a:lnSpc>
              <a:spcBef>
                <a:spcPts val="0"/>
              </a:spcBef>
              <a:spcAft>
                <a:spcPts val="0"/>
              </a:spcAft>
            </a:pPr>
            <a:endParaRPr lang="en-US"/>
          </a:p>
          <a:p>
            <a:pPr marL="171450" lvl="0" indent="-171450" algn="l" rtl="0">
              <a:lnSpc>
                <a:spcPct val="117999"/>
              </a:lnSpc>
              <a:spcBef>
                <a:spcPts val="0"/>
              </a:spcBef>
              <a:spcAft>
                <a:spcPts val="0"/>
              </a:spcAft>
            </a:pPr>
            <a:r>
              <a:rPr lang="en-US"/>
              <a:t>Traditional energy distribution is centralized</a:t>
            </a:r>
          </a:p>
          <a:p>
            <a:pPr marL="171450" lvl="0" indent="-171450" algn="l" rtl="0">
              <a:lnSpc>
                <a:spcPct val="117999"/>
              </a:lnSpc>
              <a:spcBef>
                <a:spcPts val="0"/>
              </a:spcBef>
              <a:spcAft>
                <a:spcPts val="0"/>
              </a:spcAft>
            </a:pPr>
            <a:endParaRPr lang="en-US"/>
          </a:p>
          <a:p>
            <a:pPr marL="171450" lvl="0" indent="-171450" algn="l" rtl="0">
              <a:lnSpc>
                <a:spcPct val="117999"/>
              </a:lnSpc>
              <a:spcBef>
                <a:spcPts val="0"/>
              </a:spcBef>
              <a:spcAft>
                <a:spcPts val="0"/>
              </a:spcAft>
            </a:pPr>
            <a:r>
              <a:rPr lang="en-US"/>
              <a:t>But with the addition of distributed energy resources transferring energy back to the main grid became is an option. </a:t>
            </a:r>
          </a:p>
          <a:p>
            <a:pPr marL="171450" lvl="0" indent="-171450" algn="l" rtl="0">
              <a:lnSpc>
                <a:spcPct val="117999"/>
              </a:lnSpc>
              <a:spcBef>
                <a:spcPts val="0"/>
              </a:spcBef>
              <a:spcAft>
                <a:spcPts val="0"/>
              </a:spcAft>
            </a:pPr>
            <a:endParaRPr lang="en-US"/>
          </a:p>
          <a:p>
            <a:pPr marL="171450" lvl="0" indent="-171450" algn="l" rtl="0">
              <a:lnSpc>
                <a:spcPct val="117999"/>
              </a:lnSpc>
              <a:spcBef>
                <a:spcPts val="0"/>
              </a:spcBef>
              <a:spcAft>
                <a:spcPts val="0"/>
              </a:spcAft>
            </a:pPr>
            <a:r>
              <a:rPr lang="en-US"/>
              <a:t>This also provides the opportunity for transferring energy directly between agents. </a:t>
            </a:r>
            <a:endParaRPr/>
          </a:p>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232994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solve this problem, we face several challenges. First, the system requires real-time decision-making in an environment full of uncertainties, such as EV arrivals, departures, charging requirements, and fluctuating building loads, which can vary significantly across different times and seasons. These uncertainties make offline linear optimization or simple scheduling heuristics ineffective, as they fail to account for future events.</a:t>
            </a:r>
          </a:p>
          <a:p>
            <a:endParaRPr lang="en-US" dirty="0"/>
          </a:p>
          <a:p>
            <a:r>
              <a:rPr lang="en-US" dirty="0"/>
              <a:t>Another challenge is the presence of heterogeneous charger types, requiring decisions for multiple chargers in a continuous action space. Additionally, we aim to optimize for long-term rewards, such as minimizing the one-month demand charge. Traditional reinforcement learning solutions struggle with this complexity, as they are typically designed for simpler environments with discrete action spaces, and often face the curse of dimensionality when scaling to larger, more complex problems</a:t>
            </a:r>
          </a:p>
          <a:p>
            <a:endParaRPr lang="en-US" dirty="0"/>
          </a:p>
          <a:p>
            <a:pPr marL="158750" indent="0">
              <a:buNone/>
            </a:pPr>
            <a:r>
              <a:rPr lang="en-US" altLang="zh-CN" dirty="0"/>
              <a:t>-----------------</a:t>
            </a:r>
          </a:p>
          <a:p>
            <a:pPr marL="158750" indent="0">
              <a:buNone/>
            </a:pPr>
            <a:r>
              <a:rPr lang="en-US" dirty="0"/>
              <a:t>Our contributions include modeling this complex problem as a Markov Decision Process for long-term optimization. We enhance the MDP by integrating long term feature estimates into the state representation and reward function design.</a:t>
            </a:r>
          </a:p>
          <a:p>
            <a:pPr marL="158750" indent="0">
              <a:buNone/>
            </a:pPr>
            <a:endParaRPr lang="en-US" dirty="0"/>
          </a:p>
          <a:p>
            <a:pPr marL="158750" indent="0">
              <a:buNone/>
            </a:pPr>
            <a:r>
              <a:rPr lang="en-US" dirty="0"/>
              <a:t>We also propose a novel reinforcement learning approach by incorporating policy guidance and action masking, which significantly improve RL training performance. Finally, we validate our proposed methods using real-world data provided by Nissan.</a:t>
            </a:r>
          </a:p>
          <a:p>
            <a:pPr marL="158750" indent="0">
              <a:buNone/>
            </a:pPr>
            <a:r>
              <a:rPr lang="en-US" altLang="zh-CN" dirty="0"/>
              <a:t>-----------------</a:t>
            </a:r>
            <a:endParaRPr lang="en-US" dirty="0"/>
          </a:p>
        </p:txBody>
      </p:sp>
      <p:sp>
        <p:nvSpPr>
          <p:cNvPr id="4" name="Slide Number Placeholder 3"/>
          <p:cNvSpPr>
            <a:spLocks noGrp="1"/>
          </p:cNvSpPr>
          <p:nvPr>
            <p:ph type="sldNum" sz="quarter" idx="5"/>
          </p:nvPr>
        </p:nvSpPr>
        <p:spPr/>
        <p:txBody>
          <a:bodyPr/>
          <a:lstStyle/>
          <a:p>
            <a:fld id="{47632D6B-9EEA-6848-9B86-D3A1168C7D73}" type="slidenum">
              <a:rPr lang="en-US" smtClean="0"/>
              <a:t>4</a:t>
            </a:fld>
            <a:endParaRPr lang="en-US"/>
          </a:p>
        </p:txBody>
      </p:sp>
    </p:spTree>
    <p:extLst>
      <p:ext uri="{BB962C8B-B14F-4D97-AF65-F5344CB8AC3E}">
        <p14:creationId xmlns:p14="http://schemas.microsoft.com/office/powerpoint/2010/main" val="167370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solidFill>
                  <a:srgbClr val="0E0E0E"/>
                </a:solidFill>
                <a:effectLst/>
                <a:latin typeface=".AppleSystemUIFont"/>
              </a:rPr>
              <a:t>Our contributions include modeling this complex problem as a Markov Decision Process for long-term optimization. We enhance the MDP by integrating long term feature estimates into the state representation and reward function design</a:t>
            </a:r>
            <a:br>
              <a:rPr lang="en-US">
                <a:solidFill>
                  <a:srgbClr val="0E0E0E"/>
                </a:solidFill>
                <a:effectLst/>
                <a:latin typeface=".AppleSystemUIFont"/>
              </a:rPr>
            </a:br>
            <a:endParaRPr lang="en-US">
              <a:solidFill>
                <a:srgbClr val="0E0E0E"/>
              </a:solidFill>
              <a:effectLst/>
              <a:latin typeface=".AppleSystemUIFon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solidFill>
                  <a:srgbClr val="0E0E0E"/>
                </a:solidFill>
                <a:effectLst/>
                <a:latin typeface=".AppleSystemUIFont"/>
              </a:rPr>
              <a:t>We also propose a novel reinforcement learning approach that improves training performance through policy guidance that integrating </a:t>
            </a:r>
            <a:r>
              <a:rPr lang="en-US" err="1">
                <a:solidFill>
                  <a:srgbClr val="0E0E0E"/>
                </a:solidFill>
                <a:effectLst/>
                <a:latin typeface=".AppleSystemUIFont"/>
              </a:rPr>
              <a:t>optial</a:t>
            </a:r>
            <a:r>
              <a:rPr lang="en-US">
                <a:solidFill>
                  <a:srgbClr val="0E0E0E"/>
                </a:solidFill>
                <a:effectLst/>
                <a:latin typeface=".AppleSystemUIFont"/>
              </a:rPr>
              <a:t> actions from mixed </a:t>
            </a:r>
            <a:r>
              <a:rPr lang="en-US" err="1">
                <a:solidFill>
                  <a:srgbClr val="0E0E0E"/>
                </a:solidFill>
                <a:effectLst/>
                <a:latin typeface=".AppleSystemUIFont"/>
              </a:rPr>
              <a:t>intergrat</a:t>
            </a:r>
            <a:r>
              <a:rPr lang="en-US">
                <a:solidFill>
                  <a:srgbClr val="0E0E0E"/>
                </a:solidFill>
                <a:effectLst/>
                <a:latin typeface=".AppleSystemUIFont"/>
              </a:rPr>
              <a:t> </a:t>
            </a:r>
            <a:r>
              <a:rPr lang="en-US" err="1">
                <a:solidFill>
                  <a:srgbClr val="0E0E0E"/>
                </a:solidFill>
                <a:effectLst/>
                <a:latin typeface=".AppleSystemUIFont"/>
              </a:rPr>
              <a:t>lienar</a:t>
            </a:r>
            <a:r>
              <a:rPr lang="en-US">
                <a:solidFill>
                  <a:srgbClr val="0E0E0E"/>
                </a:solidFill>
                <a:effectLst/>
                <a:latin typeface=".AppleSystemUIFont"/>
              </a:rPr>
              <a:t> </a:t>
            </a:r>
            <a:r>
              <a:rPr lang="en-US" err="1">
                <a:solidFill>
                  <a:srgbClr val="0E0E0E"/>
                </a:solidFill>
                <a:effectLst/>
                <a:latin typeface=".AppleSystemUIFont"/>
              </a:rPr>
              <a:t>progamming</a:t>
            </a:r>
            <a:r>
              <a:rPr lang="en-US">
                <a:solidFill>
                  <a:srgbClr val="0E0E0E"/>
                </a:solidFill>
                <a:effectLst/>
                <a:latin typeface=".AppleSystemUIFont"/>
              </a:rPr>
              <a:t> solution,   and action masking based ono domain-specific heuristic , which significantly improve model performance. </a:t>
            </a:r>
          </a:p>
          <a:p>
            <a:r>
              <a:rPr lang="en-US">
                <a:solidFill>
                  <a:srgbClr val="0E0E0E"/>
                </a:solidFill>
                <a:effectLst/>
                <a:latin typeface=".AppleSystemUIFont"/>
              </a:rPr>
              <a:t>finally, we validate our approach using real-world data from Nissan, demonstrating its effectiveness.</a:t>
            </a:r>
          </a:p>
          <a:p>
            <a:pPr marL="158750" indent="0">
              <a:buNone/>
            </a:pPr>
            <a:endParaRPr lang="en-US">
              <a:solidFill>
                <a:srgbClr val="0E0E0E"/>
              </a:solidFill>
              <a:effectLst/>
              <a:latin typeface=".AppleSystemUIFont"/>
            </a:endParaRPr>
          </a:p>
          <a:p>
            <a:pPr marL="158750" indent="0">
              <a:buNone/>
            </a:pPr>
            <a:r>
              <a:rPr lang="en-US" altLang="zh-CN">
                <a:solidFill>
                  <a:srgbClr val="0E0E0E"/>
                </a:solidFill>
                <a:effectLst/>
                <a:latin typeface=".AppleSystemUIFont"/>
              </a:rPr>
              <a:t>-------------------</a:t>
            </a:r>
          </a:p>
          <a:p>
            <a:pPr marL="158750" indent="0">
              <a:buNone/>
            </a:pPr>
            <a:r>
              <a:rPr lang="en-US">
                <a:solidFill>
                  <a:srgbClr val="0E0E0E"/>
                </a:solidFill>
                <a:effectLst/>
                <a:latin typeface=".AppleSystemUIFont"/>
              </a:rPr>
              <a:t>Next, go to our MDP definition. The action in our MDP  represents the charging rates of all chargers at each time slot. </a:t>
            </a:r>
          </a:p>
          <a:p>
            <a:pPr marL="158750" indent="0">
              <a:buNone/>
            </a:pPr>
            <a:endParaRPr lang="en-US">
              <a:solidFill>
                <a:srgbClr val="0E0E0E"/>
              </a:solidFill>
              <a:effectLst/>
              <a:latin typeface=".AppleSystemUIFont"/>
            </a:endParaRPr>
          </a:p>
          <a:p>
            <a:pPr marL="158750" indent="0">
              <a:buNone/>
            </a:pPr>
            <a:r>
              <a:rPr lang="en-US">
                <a:solidFill>
                  <a:srgbClr val="0E0E0E"/>
                </a:solidFill>
                <a:effectLst/>
                <a:latin typeface=".AppleSystemUIFont"/>
              </a:rPr>
              <a:t>We carefully design the state features to capture essential information, including the current time slot, the building’s current and historical load data and EV arrival numbers.  We also incorporate the estimated peak power draw for the billing period, learned from historical data, which is critical for minimizing long-term demand charges.</a:t>
            </a:r>
          </a:p>
          <a:p>
            <a:pPr marL="158750" indent="0">
              <a:buNone/>
            </a:pPr>
            <a:endParaRPr lang="en-US">
              <a:solidFill>
                <a:srgbClr val="0E0E0E"/>
              </a:solidFill>
              <a:effectLst/>
              <a:latin typeface=".AppleSystemUIFont"/>
            </a:endParaRPr>
          </a:p>
          <a:p>
            <a:pPr marL="158750" indent="0">
              <a:buNone/>
            </a:pPr>
            <a:r>
              <a:rPr lang="en-US">
                <a:solidFill>
                  <a:srgbClr val="0E0E0E"/>
                </a:solidFill>
                <a:effectLst/>
                <a:latin typeface=".AppleSystemUIFont"/>
              </a:rPr>
              <a:t>The state also tracks the status of each charger at the current time, including the SoC and remaining stay duration for each connected EV. </a:t>
            </a:r>
          </a:p>
          <a:p>
            <a:pPr marL="158750" indent="0">
              <a:buNone/>
            </a:pPr>
            <a:r>
              <a:rPr lang="en-US" altLang="zh-CN">
                <a:solidFill>
                  <a:srgbClr val="0E0E0E"/>
                </a:solidFill>
                <a:effectLst/>
                <a:latin typeface=".AppleSystemUIFont"/>
              </a:rPr>
              <a:t>---------------------------</a:t>
            </a:r>
            <a:endParaRPr lang="en-US">
              <a:solidFill>
                <a:srgbClr val="0E0E0E"/>
              </a:solidFill>
              <a:effectLst/>
              <a:latin typeface=".AppleSystemUIFont"/>
            </a:endParaRPr>
          </a:p>
        </p:txBody>
      </p:sp>
      <p:sp>
        <p:nvSpPr>
          <p:cNvPr id="4" name="Slide Number Placeholder 3"/>
          <p:cNvSpPr>
            <a:spLocks noGrp="1"/>
          </p:cNvSpPr>
          <p:nvPr>
            <p:ph type="sldNum" sz="quarter" idx="5"/>
          </p:nvPr>
        </p:nvSpPr>
        <p:spPr/>
        <p:txBody>
          <a:bodyPr/>
          <a:lstStyle/>
          <a:p>
            <a:fld id="{47632D6B-9EEA-6848-9B86-D3A1168C7D73}" type="slidenum">
              <a:rPr lang="en-US" smtClean="0"/>
              <a:t>5</a:t>
            </a:fld>
            <a:endParaRPr lang="en-US"/>
          </a:p>
        </p:txBody>
      </p:sp>
    </p:spTree>
    <p:extLst>
      <p:ext uri="{BB962C8B-B14F-4D97-AF65-F5344CB8AC3E}">
        <p14:creationId xmlns:p14="http://schemas.microsoft.com/office/powerpoint/2010/main" val="205624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Predicted peak power provided by the ILP solution</a:t>
            </a:r>
          </a:p>
          <a:p>
            <a:r>
              <a:rPr lang="en-US"/>
              <a:t>What does the highlight part mean?</a:t>
            </a:r>
          </a:p>
          <a:p>
            <a:endParaRPr lang="en-US"/>
          </a:p>
          <a:p>
            <a:endParaRPr lang="en-US"/>
          </a:p>
          <a:p>
            <a:r>
              <a:rPr lang="en-US">
                <a:solidFill>
                  <a:srgbClr val="0E0E0E"/>
                </a:solidFill>
                <a:effectLst/>
                <a:latin typeface=".AppleSystemUIFont"/>
              </a:rPr>
              <a:t>Next, go to our MDP </a:t>
            </a:r>
            <a:r>
              <a:rPr lang="en-US" err="1">
                <a:solidFill>
                  <a:srgbClr val="0E0E0E"/>
                </a:solidFill>
                <a:effectLst/>
                <a:latin typeface=".AppleSystemUIFont"/>
              </a:rPr>
              <a:t>defintnion</a:t>
            </a:r>
            <a:r>
              <a:rPr lang="en-US">
                <a:solidFill>
                  <a:srgbClr val="0E0E0E"/>
                </a:solidFill>
                <a:effectLst/>
                <a:latin typeface=".AppleSystemUIFont"/>
              </a:rPr>
              <a:t>. , where the action represents the charging rates of all chargers at each time slot.</a:t>
            </a:r>
          </a:p>
          <a:p>
            <a:endParaRPr lang="en-US">
              <a:solidFill>
                <a:srgbClr val="0E0E0E"/>
              </a:solidFill>
              <a:effectLst/>
              <a:latin typeface=".AppleSystemUIFont"/>
            </a:endParaRPr>
          </a:p>
          <a:p>
            <a:r>
              <a:rPr lang="en-US">
                <a:solidFill>
                  <a:srgbClr val="0E0E0E"/>
                </a:solidFill>
                <a:effectLst/>
                <a:latin typeface=".AppleSystemUIFont"/>
              </a:rPr>
              <a:t>The action in our MDP  represents the charging rates of all chargers at each time slot. </a:t>
            </a:r>
          </a:p>
          <a:p>
            <a:endParaRPr lang="en-US">
              <a:solidFill>
                <a:srgbClr val="0E0E0E"/>
              </a:solidFill>
              <a:effectLst/>
              <a:latin typeface=".AppleSystemUIFont"/>
            </a:endParaRPr>
          </a:p>
          <a:p>
            <a:r>
              <a:rPr lang="en-US">
                <a:solidFill>
                  <a:srgbClr val="0E0E0E"/>
                </a:solidFill>
                <a:effectLst/>
                <a:latin typeface=".AppleSystemUIFont"/>
              </a:rPr>
              <a:t>We carefully design the state features to capture essential information, </a:t>
            </a:r>
          </a:p>
          <a:p>
            <a:r>
              <a:rPr lang="en-US">
                <a:solidFill>
                  <a:srgbClr val="0E0E0E"/>
                </a:solidFill>
                <a:effectLst/>
                <a:latin typeface=".AppleSystemUIFont"/>
              </a:rPr>
              <a:t>including the current time slot, the building’s current and historical load data and EV arrival numbers.  </a:t>
            </a:r>
          </a:p>
          <a:p>
            <a:r>
              <a:rPr lang="en-US">
                <a:solidFill>
                  <a:srgbClr val="0E0E0E"/>
                </a:solidFill>
                <a:effectLst/>
                <a:latin typeface=".AppleSystemUIFont"/>
              </a:rPr>
              <a:t>We also incorporate the estimated peak power draw for the billing period, </a:t>
            </a:r>
          </a:p>
          <a:p>
            <a:r>
              <a:rPr lang="en-US">
                <a:solidFill>
                  <a:srgbClr val="0E0E0E"/>
                </a:solidFill>
                <a:effectLst/>
                <a:latin typeface=".AppleSystemUIFont"/>
              </a:rPr>
              <a:t>learned from historical data, which is critical for minimizing long-term demand charges.</a:t>
            </a:r>
          </a:p>
          <a:p>
            <a:endParaRPr lang="en-US">
              <a:solidFill>
                <a:srgbClr val="0E0E0E"/>
              </a:solidFill>
              <a:effectLst/>
              <a:latin typeface=".AppleSystemUIFont"/>
            </a:endParaRPr>
          </a:p>
          <a:p>
            <a:r>
              <a:rPr lang="en-US">
                <a:solidFill>
                  <a:srgbClr val="0E0E0E"/>
                </a:solidFill>
                <a:effectLst/>
                <a:latin typeface=".AppleSystemUIFont"/>
              </a:rPr>
              <a:t>The state also tracks the status of each charger at the current time, including the SoC and remaining stay duration for each connected EV. </a:t>
            </a:r>
            <a:br>
              <a:rPr lang="en-US">
                <a:solidFill>
                  <a:srgbClr val="0E0E0E"/>
                </a:solidFill>
                <a:effectLst/>
                <a:latin typeface=".AppleSystemUIFont"/>
              </a:rPr>
            </a:br>
            <a:endParaRPr lang="en-US">
              <a:solidFill>
                <a:srgbClr val="0E0E0E"/>
              </a:solidFill>
              <a:effectLst/>
              <a:latin typeface=".AppleSystemUIFont"/>
            </a:endParaRPr>
          </a:p>
          <a:p>
            <a:pPr marL="158750" indent="0">
              <a:buNone/>
            </a:pPr>
            <a:r>
              <a:rPr lang="en-US" altLang="zh-CN">
                <a:solidFill>
                  <a:srgbClr val="0E0E0E"/>
                </a:solidFill>
                <a:effectLst/>
                <a:latin typeface=".AppleSystemUIFont"/>
              </a:rPr>
              <a:t>----------------</a:t>
            </a:r>
          </a:p>
          <a:p>
            <a:pPr marL="158750" indent="0">
              <a:buNone/>
            </a:pPr>
            <a:r>
              <a:rPr lang="en-US">
                <a:solidFill>
                  <a:srgbClr val="0E0E0E"/>
                </a:solidFill>
                <a:effectLst/>
                <a:latin typeface=".AppleSystemUIFont"/>
              </a:rPr>
              <a:t>Next, go to our MDP definition. The action in our MDP  represents the charging rates of all chargers at each time slot. </a:t>
            </a:r>
          </a:p>
          <a:p>
            <a:pPr marL="158750" indent="0">
              <a:buNone/>
            </a:pPr>
            <a:endParaRPr lang="en-US">
              <a:solidFill>
                <a:srgbClr val="0E0E0E"/>
              </a:solidFill>
              <a:effectLst/>
              <a:latin typeface=".AppleSystemUIFont"/>
            </a:endParaRPr>
          </a:p>
          <a:p>
            <a:pPr marL="158750" indent="0">
              <a:buNone/>
            </a:pPr>
            <a:r>
              <a:rPr lang="en-US">
                <a:solidFill>
                  <a:srgbClr val="0E0E0E"/>
                </a:solidFill>
                <a:effectLst/>
                <a:latin typeface=".AppleSystemUIFont"/>
              </a:rPr>
              <a:t>We carefully design the state features to capture essential information, including the current time slot, the building’s current and historical load data and EV arrival numbers.  We also incorporate the estimated peak power draw for the billing period, learned from historical data, which is critical for minimizing long-term demand charges.</a:t>
            </a:r>
          </a:p>
          <a:p>
            <a:pPr marL="158750" indent="0">
              <a:buNone/>
            </a:pPr>
            <a:endParaRPr lang="en-US">
              <a:solidFill>
                <a:srgbClr val="0E0E0E"/>
              </a:solidFill>
              <a:effectLst/>
              <a:latin typeface=".AppleSystemUIFont"/>
            </a:endParaRPr>
          </a:p>
          <a:p>
            <a:pPr marL="158750" indent="0">
              <a:buNone/>
            </a:pPr>
            <a:r>
              <a:rPr lang="en-US">
                <a:solidFill>
                  <a:srgbClr val="0E0E0E"/>
                </a:solidFill>
                <a:effectLst/>
                <a:latin typeface=".AppleSystemUIFont"/>
              </a:rPr>
              <a:t>The state also tracks the status of each charger at the current time, including the SoC and remaining stay duration for each connected EV. </a:t>
            </a:r>
          </a:p>
          <a:p>
            <a:pPr marL="158750" indent="0">
              <a:buNone/>
            </a:pPr>
            <a:r>
              <a:rPr lang="en-US" altLang="zh-CN">
                <a:solidFill>
                  <a:srgbClr val="0E0E0E"/>
                </a:solidFill>
                <a:effectLst/>
                <a:latin typeface=".AppleSystemUIFont"/>
              </a:rPr>
              <a:t>-----------------------</a:t>
            </a:r>
            <a:endParaRPr lang="en-US">
              <a:solidFill>
                <a:srgbClr val="0E0E0E"/>
              </a:solidFill>
              <a:effectLst/>
              <a:latin typeface=".AppleSystemUIFont"/>
            </a:endParaRPr>
          </a:p>
          <a:p>
            <a:pPr marL="158750" indent="0">
              <a:buNone/>
            </a:pPr>
            <a:endParaRPr lang="en-US">
              <a:solidFill>
                <a:srgbClr val="0E0E0E"/>
              </a:solidFill>
              <a:effectLst/>
              <a:latin typeface=".AppleSystemUIFont"/>
            </a:endParaRPr>
          </a:p>
          <a:p>
            <a:pPr marL="158750" indent="0">
              <a:buNone/>
            </a:pPr>
            <a:endParaRPr lang="en-US">
              <a:solidFill>
                <a:srgbClr val="0E0E0E"/>
              </a:solidFill>
              <a:effectLst/>
              <a:latin typeface=".AppleSystemUIFont"/>
            </a:endParaRPr>
          </a:p>
          <a:p>
            <a:pPr marL="158750" indent="0">
              <a:buNone/>
            </a:pPr>
            <a:endParaRPr lang="en-US">
              <a:solidFill>
                <a:srgbClr val="0E0E0E"/>
              </a:solidFill>
              <a:effectLst/>
              <a:latin typeface=".AppleSystemUIFont"/>
            </a:endParaRPr>
          </a:p>
          <a:p>
            <a:br>
              <a:rPr lang="en-US">
                <a:solidFill>
                  <a:srgbClr val="0E0E0E"/>
                </a:solidFill>
                <a:effectLst/>
                <a:latin typeface=".AppleSystemUIFont"/>
              </a:rPr>
            </a:br>
            <a:endParaRPr lang="en-US">
              <a:solidFill>
                <a:srgbClr val="0E0E0E"/>
              </a:solidFill>
              <a:effectLst/>
              <a:latin typeface=".AppleSystemUIFont"/>
            </a:endParaRPr>
          </a:p>
          <a:p>
            <a:r>
              <a:rPr lang="en-US">
                <a:solidFill>
                  <a:srgbClr val="0E0E0E"/>
                </a:solidFill>
                <a:effectLst/>
                <a:latin typeface=".AppleSystemUIFont"/>
              </a:rPr>
              <a:t>The state also tracks the status of each charger at the current time, including the SoC and remaining stay duration for each connected EV. These features provide a comprehensive representation of the system to support effective decision-making.</a:t>
            </a:r>
          </a:p>
          <a:p>
            <a:endParaRPr lang="en-US"/>
          </a:p>
        </p:txBody>
      </p:sp>
    </p:spTree>
    <p:extLst>
      <p:ext uri="{BB962C8B-B14F-4D97-AF65-F5344CB8AC3E}">
        <p14:creationId xmlns:p14="http://schemas.microsoft.com/office/powerpoint/2010/main" val="203101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Predicted peak power provided by the ILP solution</a:t>
            </a:r>
          </a:p>
          <a:p>
            <a:r>
              <a:rPr lang="en-US"/>
              <a:t>What does the highlight part mean?</a:t>
            </a:r>
          </a:p>
          <a:p>
            <a:pPr marL="158750" indent="0">
              <a:buNone/>
            </a:pPr>
            <a:r>
              <a:rPr lang="en-US" altLang="zh-CN"/>
              <a:t>-----------------------</a:t>
            </a:r>
          </a:p>
          <a:p>
            <a:pPr marL="158750" indent="0">
              <a:buNone/>
            </a:pPr>
            <a:r>
              <a:rPr lang="en-US"/>
              <a:t>We design a reward function with three parts. The first penalizes demand charges exceeding the estimated peak power, encouraging efficient charging without over-penalizing actions that don’t impact the final peak. The second penalizes energy costs, promoting charging during off-peak hours with lower rates. Lastly, we reward charging that meets each EV’s required </a:t>
            </a:r>
            <a:r>
              <a:rPr lang="en-US" err="1"/>
              <a:t>SoC.</a:t>
            </a:r>
            <a:r>
              <a:rPr lang="en-US"/>
              <a:t> </a:t>
            </a:r>
          </a:p>
          <a:p>
            <a:pPr marL="158750" indent="0">
              <a:buNone/>
            </a:pPr>
            <a:endParaRPr lang="en-US"/>
          </a:p>
          <a:p>
            <a:pPr marL="158750" indent="0">
              <a:buNone/>
            </a:pPr>
            <a:r>
              <a:rPr lang="en-US"/>
              <a:t>Our policy aims to maximize the total reward over the entire billing period.”</a:t>
            </a:r>
          </a:p>
          <a:p>
            <a:pPr marL="158750" indent="0">
              <a:buNone/>
            </a:pPr>
            <a:r>
              <a:rPr lang="en-US" altLang="zh-CN"/>
              <a:t>------------------------</a:t>
            </a:r>
          </a:p>
          <a:p>
            <a:pPr marL="158750" indent="0">
              <a:buNone/>
            </a:pPr>
            <a:endParaRPr lang="en-US"/>
          </a:p>
        </p:txBody>
      </p:sp>
    </p:spTree>
    <p:extLst>
      <p:ext uri="{BB962C8B-B14F-4D97-AF65-F5344CB8AC3E}">
        <p14:creationId xmlns:p14="http://schemas.microsoft.com/office/powerpoint/2010/main" val="248204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Next, we propose an advanced reinforcement learning approach using the DDPG framework to train our model. DDPG is well-suited for continuous action spaces and provides deterministic policies, making precise action masking easier. Its off-policy training also facilitates model generalization, enabling effective handling of long-term charging optimization. </a:t>
            </a:r>
          </a:p>
          <a:p>
            <a:endParaRPr lang="en-US"/>
          </a:p>
          <a:p>
            <a:pPr marL="158750" indent="0">
              <a:buNone/>
            </a:pPr>
            <a:r>
              <a:rPr lang="en-US" altLang="zh-CN"/>
              <a:t>------------------------------</a:t>
            </a:r>
          </a:p>
          <a:p>
            <a:pPr marL="158750" indent="0">
              <a:buNone/>
            </a:pPr>
            <a:r>
              <a:rPr lang="en-US"/>
              <a:t>Next, we propose an advanced reinforcement learning approach using the DDPG framework to train our model. DDPG is ideal for continuous action spaces and offers deterministic policies. Its off-policy training also enhances model generalization, enabling it to handle uncertainties in the environment effectively</a:t>
            </a:r>
          </a:p>
          <a:p>
            <a:pPr marL="158750" indent="0">
              <a:buNone/>
            </a:pPr>
            <a:r>
              <a:rPr lang="en-US" altLang="zh-CN"/>
              <a:t>-------------------------------</a:t>
            </a:r>
            <a:endParaRPr lang="en-US"/>
          </a:p>
          <a:p>
            <a:endParaRPr lang="en-US"/>
          </a:p>
        </p:txBody>
      </p:sp>
      <p:sp>
        <p:nvSpPr>
          <p:cNvPr id="4" name="Slide Number Placeholder 3"/>
          <p:cNvSpPr>
            <a:spLocks noGrp="1"/>
          </p:cNvSpPr>
          <p:nvPr>
            <p:ph type="sldNum" sz="quarter" idx="5"/>
          </p:nvPr>
        </p:nvSpPr>
        <p:spPr/>
        <p:txBody>
          <a:bodyPr/>
          <a:lstStyle/>
          <a:p>
            <a:fld id="{47632D6B-9EEA-6848-9B86-D3A1168C7D73}" type="slidenum">
              <a:rPr lang="en-US" smtClean="0"/>
              <a:t>8</a:t>
            </a:fld>
            <a:endParaRPr lang="en-US"/>
          </a:p>
        </p:txBody>
      </p:sp>
    </p:spTree>
    <p:extLst>
      <p:ext uri="{BB962C8B-B14F-4D97-AF65-F5344CB8AC3E}">
        <p14:creationId xmlns:p14="http://schemas.microsoft.com/office/powerpoint/2010/main" val="2162318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6462" y="959964"/>
            <a:ext cx="7086599" cy="1102519"/>
          </a:xfrm>
        </p:spPr>
        <p:txBody>
          <a:bodyPr/>
          <a:lstStyle>
            <a:lvl1pPr algn="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952260" y="2062483"/>
            <a:ext cx="6400800" cy="1314450"/>
          </a:xfrm>
        </p:spPr>
        <p:txBody>
          <a:bodyPr/>
          <a:lstStyle>
            <a:lvl1pPr marL="0" indent="0" algn="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CN" smtClean="0"/>
              <a:t>‹#›</a:t>
            </a:fld>
            <a:endParaRPr lang="zh-CN" altLang="en-US"/>
          </a:p>
        </p:txBody>
      </p:sp>
      <p:pic>
        <p:nvPicPr>
          <p:cNvPr id="9" name="Content Placeholder 3">
            <a:extLst>
              <a:ext uri="{FF2B5EF4-FFF2-40B4-BE49-F238E27FC236}">
                <a16:creationId xmlns:a16="http://schemas.microsoft.com/office/drawing/2014/main" id="{FF4ED574-22D8-C5F3-1497-AF5E9C33D381}"/>
              </a:ext>
            </a:extLst>
          </p:cNvPr>
          <p:cNvPicPr>
            <a:picLocks noChangeAspect="1"/>
          </p:cNvPicPr>
          <p:nvPr/>
        </p:nvPicPr>
        <p:blipFill>
          <a:blip r:embed="rId2">
            <a:extLst>
              <a:ext uri="{28A0092B-C50C-407E-A947-70E740481C1C}">
                <a14:useLocalDpi xmlns:a14="http://schemas.microsoft.com/office/drawing/2010/main"/>
              </a:ext>
            </a:extLst>
          </a:blip>
          <a:srcRect t="-56" b="-56"/>
          <a:stretch>
            <a:fillRect/>
          </a:stretch>
        </p:blipFill>
        <p:spPr>
          <a:xfrm>
            <a:off x="-26525" y="0"/>
            <a:ext cx="9193852" cy="5143500"/>
          </a:xfrm>
          <a:prstGeom prst="rect">
            <a:avLst/>
          </a:prstGeom>
        </p:spPr>
      </p:pic>
      <p:pic>
        <p:nvPicPr>
          <p:cNvPr id="11" name="Picture 10">
            <a:extLst>
              <a:ext uri="{FF2B5EF4-FFF2-40B4-BE49-F238E27FC236}">
                <a16:creationId xmlns:a16="http://schemas.microsoft.com/office/drawing/2014/main" id="{7031D059-0658-E54A-3286-783FE0C34BD6}"/>
              </a:ext>
            </a:extLst>
          </p:cNvPr>
          <p:cNvPicPr>
            <a:picLocks noChangeAspect="1"/>
          </p:cNvPicPr>
          <p:nvPr/>
        </p:nvPicPr>
        <p:blipFill>
          <a:blip r:embed="rId3">
            <a:duotone>
              <a:schemeClr val="accent1">
                <a:shade val="45000"/>
                <a:satMod val="135000"/>
              </a:schemeClr>
              <a:prstClr val="white"/>
            </a:duotone>
          </a:blip>
          <a:stretch>
            <a:fillRect/>
          </a:stretch>
        </p:blipFill>
        <p:spPr>
          <a:xfrm>
            <a:off x="-26525" y="1130300"/>
            <a:ext cx="2717800" cy="2882900"/>
          </a:xfrm>
          <a:prstGeom prst="rect">
            <a:avLst/>
          </a:prstGeom>
        </p:spPr>
      </p:pic>
      <p:pic>
        <p:nvPicPr>
          <p:cNvPr id="12" name="Picture 11">
            <a:extLst>
              <a:ext uri="{FF2B5EF4-FFF2-40B4-BE49-F238E27FC236}">
                <a16:creationId xmlns:a16="http://schemas.microsoft.com/office/drawing/2014/main" id="{656D995C-1FBE-8954-0673-5788CFEDF792}"/>
              </a:ext>
            </a:extLst>
          </p:cNvPr>
          <p:cNvPicPr>
            <a:picLocks noChangeAspect="1"/>
          </p:cNvPicPr>
          <p:nvPr/>
        </p:nvPicPr>
        <p:blipFill>
          <a:blip r:embed="rId4">
            <a:duotone>
              <a:schemeClr val="accent1">
                <a:shade val="45000"/>
                <a:satMod val="135000"/>
              </a:schemeClr>
              <a:prstClr val="white"/>
            </a:duotone>
          </a:blip>
          <a:stretch>
            <a:fillRect/>
          </a:stretch>
        </p:blipFill>
        <p:spPr>
          <a:xfrm>
            <a:off x="-37170" y="-14868"/>
            <a:ext cx="9193852" cy="63468"/>
          </a:xfrm>
          <a:prstGeom prst="rect">
            <a:avLst/>
          </a:prstGeom>
        </p:spPr>
      </p:pic>
      <p:pic>
        <p:nvPicPr>
          <p:cNvPr id="13" name="Picture 12">
            <a:extLst>
              <a:ext uri="{FF2B5EF4-FFF2-40B4-BE49-F238E27FC236}">
                <a16:creationId xmlns:a16="http://schemas.microsoft.com/office/drawing/2014/main" id="{249917BA-B898-3019-F167-0E23D4F2726E}"/>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14" name="Picture 13">
            <a:extLst>
              <a:ext uri="{FF2B5EF4-FFF2-40B4-BE49-F238E27FC236}">
                <a16:creationId xmlns:a16="http://schemas.microsoft.com/office/drawing/2014/main" id="{78405E71-91A9-8D47-8A90-474ED27EF22E}"/>
              </a:ext>
            </a:extLst>
          </p:cNvPr>
          <p:cNvPicPr>
            <a:picLocks noChangeAspect="1"/>
          </p:cNvPicPr>
          <p:nvPr/>
        </p:nvPicPr>
        <p:blipFill>
          <a:blip r:embed="rId5">
            <a:duotone>
              <a:schemeClr val="accent1">
                <a:shade val="45000"/>
                <a:satMod val="135000"/>
              </a:schemeClr>
              <a:prstClr val="white"/>
            </a:duotone>
          </a:blip>
          <a:stretch>
            <a:fillRect/>
          </a:stretch>
        </p:blipFill>
        <p:spPr>
          <a:xfrm>
            <a:off x="772592" y="4747420"/>
            <a:ext cx="2349500" cy="307795"/>
          </a:xfrm>
          <a:prstGeom prst="rect">
            <a:avLst/>
          </a:prstGeom>
        </p:spPr>
      </p:pic>
      <p:pic>
        <p:nvPicPr>
          <p:cNvPr id="7" name="Picture 6">
            <a:extLst>
              <a:ext uri="{FF2B5EF4-FFF2-40B4-BE49-F238E27FC236}">
                <a16:creationId xmlns:a16="http://schemas.microsoft.com/office/drawing/2014/main" id="{913F263A-A523-25C8-0EFE-070DA241B6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18077" y="4746266"/>
            <a:ext cx="1134984" cy="273844"/>
          </a:xfrm>
          <a:prstGeom prst="rect">
            <a:avLst/>
          </a:prstGeom>
        </p:spPr>
      </p:pic>
    </p:spTree>
    <p:extLst>
      <p:ext uri="{BB962C8B-B14F-4D97-AF65-F5344CB8AC3E}">
        <p14:creationId xmlns:p14="http://schemas.microsoft.com/office/powerpoint/2010/main" val="96791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D1851-8BC7-85C6-894A-B43C3A9083A9}"/>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9" name="Picture 8">
            <a:extLst>
              <a:ext uri="{FF2B5EF4-FFF2-40B4-BE49-F238E27FC236}">
                <a16:creationId xmlns:a16="http://schemas.microsoft.com/office/drawing/2014/main" id="{6A97C423-8FA9-63C3-6797-D071C242F32A}"/>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5" name="Picture 4">
            <a:extLst>
              <a:ext uri="{FF2B5EF4-FFF2-40B4-BE49-F238E27FC236}">
                <a16:creationId xmlns:a16="http://schemas.microsoft.com/office/drawing/2014/main" id="{156B867D-F9D1-17D1-FC51-046D3D29E5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185849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11" name="Picture 10">
            <a:extLst>
              <a:ext uri="{FF2B5EF4-FFF2-40B4-BE49-F238E27FC236}">
                <a16:creationId xmlns:a16="http://schemas.microsoft.com/office/drawing/2014/main" id="{4E7BCBFA-4854-2BB4-1EFB-6CEE448962B9}"/>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2" name="Picture 11">
            <a:extLst>
              <a:ext uri="{FF2B5EF4-FFF2-40B4-BE49-F238E27FC236}">
                <a16:creationId xmlns:a16="http://schemas.microsoft.com/office/drawing/2014/main" id="{B050AADE-C070-2A97-6D38-02D043B38C71}"/>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8" name="Picture 7">
            <a:extLst>
              <a:ext uri="{FF2B5EF4-FFF2-40B4-BE49-F238E27FC236}">
                <a16:creationId xmlns:a16="http://schemas.microsoft.com/office/drawing/2014/main" id="{BB411C87-C116-B77A-1EE5-32B060FECD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348804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9" name="Picture 8">
            <a:extLst>
              <a:ext uri="{FF2B5EF4-FFF2-40B4-BE49-F238E27FC236}">
                <a16:creationId xmlns:a16="http://schemas.microsoft.com/office/drawing/2014/main" id="{F82432C8-6C1A-ABF2-0040-5371A1E8AC58}"/>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0" name="Picture 9">
            <a:extLst>
              <a:ext uri="{FF2B5EF4-FFF2-40B4-BE49-F238E27FC236}">
                <a16:creationId xmlns:a16="http://schemas.microsoft.com/office/drawing/2014/main" id="{5137FEEF-4981-BDD1-889B-B36D50D33673}"/>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8" name="Picture 7">
            <a:extLst>
              <a:ext uri="{FF2B5EF4-FFF2-40B4-BE49-F238E27FC236}">
                <a16:creationId xmlns:a16="http://schemas.microsoft.com/office/drawing/2014/main" id="{F0B5C316-6EE8-1565-A4CE-047944BCA04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410865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14"/>
            <a:ext cx="8229600" cy="501230"/>
          </a:xfrm>
        </p:spPr>
        <p:txBody>
          <a:bodyPr/>
          <a:lstStyle/>
          <a:p>
            <a:r>
              <a:rPr lang="en-US"/>
              <a:t>Click to edit Master title style</a:t>
            </a:r>
          </a:p>
        </p:txBody>
      </p:sp>
      <p:sp>
        <p:nvSpPr>
          <p:cNvPr id="3" name="Vertical Text Placeholder 2"/>
          <p:cNvSpPr>
            <a:spLocks noGrp="1"/>
          </p:cNvSpPr>
          <p:nvPr>
            <p:ph type="body" orient="vert" idx="1"/>
          </p:nvPr>
        </p:nvSpPr>
        <p:spPr>
          <a:xfrm>
            <a:off x="457200" y="882625"/>
            <a:ext cx="8229600" cy="33944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8EE05F9-9175-2EA1-09DB-0859BB4E72C0}"/>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1" name="Picture 10">
            <a:extLst>
              <a:ext uri="{FF2B5EF4-FFF2-40B4-BE49-F238E27FC236}">
                <a16:creationId xmlns:a16="http://schemas.microsoft.com/office/drawing/2014/main" id="{6DB76379-F24B-689B-753C-95E395346859}"/>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7" name="Picture 6">
            <a:extLst>
              <a:ext uri="{FF2B5EF4-FFF2-40B4-BE49-F238E27FC236}">
                <a16:creationId xmlns:a16="http://schemas.microsoft.com/office/drawing/2014/main" id="{FD638732-6509-D989-9777-3665012B7A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129218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152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152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7275611-2426-9D2B-59D3-87DADCE6A895}"/>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0" name="Picture 9">
            <a:extLst>
              <a:ext uri="{FF2B5EF4-FFF2-40B4-BE49-F238E27FC236}">
                <a16:creationId xmlns:a16="http://schemas.microsoft.com/office/drawing/2014/main" id="{00C2B2C2-0DE8-1CAC-400B-9B0798F3E017}"/>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7" name="Picture 6">
            <a:extLst>
              <a:ext uri="{FF2B5EF4-FFF2-40B4-BE49-F238E27FC236}">
                <a16:creationId xmlns:a16="http://schemas.microsoft.com/office/drawing/2014/main" id="{CAC2647D-4B0F-46EB-AADA-38F2F9BA87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2730546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436449" y="234418"/>
            <a:ext cx="8333362" cy="472571"/>
          </a:xfrm>
          <a:prstGeom prst="rect">
            <a:avLst/>
          </a:prstGeom>
          <a:noFill/>
        </p:spPr>
        <p:txBody>
          <a:bodyPr lIns="91428" tIns="45714" rIns="91428" bIns="45714">
            <a:normAutofit/>
          </a:bodyPr>
          <a:lstStyle>
            <a:lvl1pPr algn="l">
              <a:defRPr sz="1313" b="1">
                <a:solidFill>
                  <a:schemeClr val="bg1"/>
                </a:solidFill>
              </a:defRPr>
            </a:lvl1pPr>
          </a:lstStyle>
          <a:p>
            <a:r>
              <a:rPr lang="en-US"/>
              <a:t>Click to add a Poster Title</a:t>
            </a:r>
          </a:p>
        </p:txBody>
      </p:sp>
      <p:sp>
        <p:nvSpPr>
          <p:cNvPr id="9" name="Text Placeholder 20"/>
          <p:cNvSpPr>
            <a:spLocks noGrp="1"/>
          </p:cNvSpPr>
          <p:nvPr>
            <p:ph type="body" sz="quarter" idx="16" hasCustomPrompt="1"/>
          </p:nvPr>
        </p:nvSpPr>
        <p:spPr>
          <a:xfrm>
            <a:off x="436449" y="844937"/>
            <a:ext cx="8333362" cy="151805"/>
          </a:xfrm>
          <a:prstGeom prst="rect">
            <a:avLst/>
          </a:prstGeom>
          <a:noFill/>
        </p:spPr>
        <p:txBody>
          <a:bodyPr lIns="91428" tIns="45714" rIns="91428" bIns="45714">
            <a:noAutofit/>
          </a:bodyPr>
          <a:lstStyle>
            <a:lvl1pPr algn="l">
              <a:buNone/>
              <a:defRPr sz="781">
                <a:solidFill>
                  <a:schemeClr val="bg1"/>
                </a:solidFill>
                <a:latin typeface="+mj-lt"/>
              </a:defRPr>
            </a:lvl1pPr>
          </a:lstStyle>
          <a:p>
            <a:pPr lvl="0"/>
            <a:r>
              <a:rPr lang="en-US"/>
              <a:t>Click to add Project URL</a:t>
            </a:r>
          </a:p>
        </p:txBody>
      </p:sp>
      <p:sp>
        <p:nvSpPr>
          <p:cNvPr id="10" name="Text Placeholder 23"/>
          <p:cNvSpPr>
            <a:spLocks noGrp="1"/>
          </p:cNvSpPr>
          <p:nvPr>
            <p:ph type="body" sz="quarter" idx="17" hasCustomPrompt="1"/>
          </p:nvPr>
        </p:nvSpPr>
        <p:spPr>
          <a:xfrm>
            <a:off x="436449" y="706989"/>
            <a:ext cx="8333362" cy="137948"/>
          </a:xfrm>
          <a:prstGeom prst="rect">
            <a:avLst/>
          </a:prstGeom>
          <a:noFill/>
        </p:spPr>
        <p:txBody>
          <a:bodyPr lIns="91428" tIns="45714" rIns="91428" bIns="45714" anchor="ctr">
            <a:noAutofit/>
          </a:bodyPr>
          <a:lstStyle>
            <a:lvl1pPr algn="l">
              <a:buNone/>
              <a:defRPr sz="969">
                <a:solidFill>
                  <a:schemeClr val="bg1"/>
                </a:solidFill>
                <a:latin typeface="Calibri" pitchFamily="34" charset="0"/>
              </a:defRPr>
            </a:lvl1pPr>
          </a:lstStyle>
          <a:p>
            <a:pPr lvl="0"/>
            <a:r>
              <a:rPr lang="en-US"/>
              <a:t>Click to add PIs: PI Names and Affiliations </a:t>
            </a:r>
          </a:p>
        </p:txBody>
      </p:sp>
      <p:sp>
        <p:nvSpPr>
          <p:cNvPr id="15" name="Content Placeholder 27"/>
          <p:cNvSpPr>
            <a:spLocks noGrp="1"/>
          </p:cNvSpPr>
          <p:nvPr>
            <p:ph sz="quarter" idx="19" hasCustomPrompt="1"/>
          </p:nvPr>
        </p:nvSpPr>
        <p:spPr>
          <a:xfrm>
            <a:off x="436449" y="2788189"/>
            <a:ext cx="8333362" cy="714375"/>
          </a:xfrm>
          <a:prstGeom prst="rect">
            <a:avLst/>
          </a:prstGeom>
          <a:noFill/>
        </p:spPr>
        <p:txBody>
          <a:bodyPr lIns="91428" tIns="45714" rIns="91428" bIns="45714" numCol="2">
            <a:normAutofit/>
          </a:bodyPr>
          <a:lstStyle>
            <a:lvl1pPr marL="42414" indent="0" algn="l">
              <a:buNone/>
              <a:tabLst/>
              <a:defRPr sz="938">
                <a:solidFill>
                  <a:schemeClr val="tx1"/>
                </a:solidFill>
                <a:latin typeface="+mj-lt"/>
              </a:defRPr>
            </a:lvl1pPr>
            <a:lvl2pPr marL="242848" indent="-114281" algn="l">
              <a:defRPr sz="781">
                <a:solidFill>
                  <a:schemeClr val="tx1"/>
                </a:solidFill>
                <a:latin typeface="+mj-lt"/>
              </a:defRPr>
            </a:lvl2pPr>
            <a:lvl3pPr marL="328558" indent="-71426" algn="l">
              <a:defRPr sz="672">
                <a:solidFill>
                  <a:schemeClr val="tx1"/>
                </a:solidFill>
                <a:latin typeface="+mj-lt"/>
              </a:defRPr>
            </a:lvl3pPr>
            <a:lvl4pPr marL="442839" indent="-99995" algn="l">
              <a:defRPr sz="641">
                <a:solidFill>
                  <a:schemeClr val="tx1"/>
                </a:solidFill>
                <a:latin typeface="+mj-lt"/>
              </a:defRPr>
            </a:lvl4pPr>
            <a:lvl5pPr marL="528550" indent="-71426" algn="l">
              <a:defRPr sz="563">
                <a:solidFill>
                  <a:schemeClr val="tx1"/>
                </a:solidFill>
                <a:latin typeface="+mj-lt"/>
              </a:defRPr>
            </a:lvl5pPr>
          </a:lstStyle>
          <a:p>
            <a:pPr lvl="0"/>
            <a:r>
              <a:rPr lang="en-US"/>
              <a:t>Add Solution (technical approach , key innovations, new contributions)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20" hasCustomPrompt="1"/>
          </p:nvPr>
        </p:nvSpPr>
        <p:spPr>
          <a:xfrm>
            <a:off x="439375" y="3578532"/>
            <a:ext cx="2687473" cy="1074983"/>
          </a:xfrm>
          <a:prstGeom prst="rect">
            <a:avLst/>
          </a:prstGeom>
          <a:noFill/>
        </p:spPr>
        <p:txBody>
          <a:bodyPr lIns="91428" tIns="45714" rIns="91428" bIns="45714"/>
          <a:lstStyle>
            <a:lvl1pPr marL="42414" indent="0">
              <a:buNone/>
              <a:tabLst/>
              <a:defRPr sz="938">
                <a:solidFill>
                  <a:schemeClr val="tx1"/>
                </a:solidFill>
              </a:defRPr>
            </a:lvl1pPr>
            <a:lvl2pPr marL="399983" indent="-114281">
              <a:defRPr sz="750">
                <a:solidFill>
                  <a:schemeClr val="tx1"/>
                </a:solidFill>
              </a:defRPr>
            </a:lvl2pPr>
            <a:lvl3pPr marL="485694" indent="-71426">
              <a:defRPr sz="672">
                <a:solidFill>
                  <a:schemeClr val="tx1"/>
                </a:solidFill>
              </a:defRPr>
            </a:lvl3pPr>
            <a:lvl4pPr marL="614261" indent="-71426">
              <a:defRPr sz="563">
                <a:solidFill>
                  <a:schemeClr val="tx1"/>
                </a:solidFill>
              </a:defRPr>
            </a:lvl4pPr>
            <a:lvl5pPr marL="685686" indent="-71426">
              <a:defRPr sz="563">
                <a:solidFill>
                  <a:schemeClr val="tx1"/>
                </a:solidFill>
              </a:defRPr>
            </a:lvl5pPr>
            <a:lvl6pPr>
              <a:defRPr sz="1328"/>
            </a:lvl6pPr>
            <a:lvl7pPr>
              <a:defRPr sz="1328"/>
            </a:lvl7pPr>
            <a:lvl8pPr>
              <a:defRPr sz="1328"/>
            </a:lvl8pPr>
            <a:lvl9pPr>
              <a:defRPr sz="1328"/>
            </a:lvl9pPr>
          </a:lstStyle>
          <a:p>
            <a:pPr lvl="0"/>
            <a:r>
              <a:rPr lang="en-US"/>
              <a:t>Broader Impact (impact on society </a:t>
            </a:r>
            <a:r>
              <a:rPr lang="mr-IN"/>
              <a:t>–</a:t>
            </a:r>
            <a:r>
              <a:rPr lang="en-US"/>
              <a:t> who will care)</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21" hasCustomPrompt="1"/>
          </p:nvPr>
        </p:nvSpPr>
        <p:spPr>
          <a:xfrm>
            <a:off x="436449" y="1641194"/>
            <a:ext cx="4038277" cy="1088682"/>
          </a:xfrm>
          <a:prstGeom prst="rect">
            <a:avLst/>
          </a:prstGeom>
          <a:noFill/>
        </p:spPr>
        <p:txBody>
          <a:bodyPr lIns="91428" tIns="45714" rIns="91428" bIns="45714"/>
          <a:lstStyle>
            <a:lvl1pPr marL="28276" indent="0">
              <a:buNone/>
              <a:tabLst/>
              <a:defRPr sz="938">
                <a:solidFill>
                  <a:schemeClr val="tx1"/>
                </a:solidFill>
              </a:defRPr>
            </a:lvl1pPr>
            <a:lvl2pPr marL="257132" indent="-114281">
              <a:defRPr sz="750">
                <a:solidFill>
                  <a:schemeClr val="tx1"/>
                </a:solidFill>
              </a:defRPr>
            </a:lvl2pPr>
            <a:lvl3pPr marL="342843" indent="-71426">
              <a:defRPr sz="672">
                <a:solidFill>
                  <a:schemeClr val="tx1"/>
                </a:solidFill>
              </a:defRPr>
            </a:lvl3pPr>
            <a:lvl4pPr marL="442839" indent="-71426">
              <a:defRPr sz="563">
                <a:solidFill>
                  <a:schemeClr val="tx1"/>
                </a:solidFill>
              </a:defRPr>
            </a:lvl4pPr>
            <a:lvl5pPr marL="514265" indent="-71426">
              <a:defRPr sz="563">
                <a:solidFill>
                  <a:schemeClr val="tx1"/>
                </a:solidFill>
              </a:defRPr>
            </a:lvl5pPr>
            <a:lvl6pPr>
              <a:defRPr sz="1328"/>
            </a:lvl6pPr>
            <a:lvl7pPr>
              <a:defRPr sz="1328"/>
            </a:lvl7pPr>
            <a:lvl8pPr>
              <a:defRPr sz="1328"/>
            </a:lvl8pPr>
            <a:lvl9pPr>
              <a:defRPr sz="1328"/>
            </a:lvl9pPr>
          </a:lstStyle>
          <a:p>
            <a:pPr lvl="0"/>
            <a:r>
              <a:rPr lang="en-US"/>
              <a:t>Add Challenge Content (Key problem(s) to be addressed and their significance)</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p:cNvSpPr>
            <a:spLocks noGrp="1"/>
          </p:cNvSpPr>
          <p:nvPr>
            <p:ph sz="half" idx="22" hasCustomPrompt="1"/>
          </p:nvPr>
        </p:nvSpPr>
        <p:spPr>
          <a:xfrm>
            <a:off x="4731534" y="1641194"/>
            <a:ext cx="4038277" cy="1088682"/>
          </a:xfrm>
          <a:prstGeom prst="rect">
            <a:avLst/>
          </a:prstGeom>
          <a:noFill/>
        </p:spPr>
        <p:txBody>
          <a:bodyPr lIns="91428" tIns="45714" rIns="91428" bIns="45714"/>
          <a:lstStyle>
            <a:lvl1pPr marL="42414" indent="0">
              <a:buNone/>
              <a:tabLst/>
              <a:defRPr sz="938">
                <a:solidFill>
                  <a:schemeClr val="tx1"/>
                </a:solidFill>
              </a:defRPr>
            </a:lvl1pPr>
            <a:lvl2pPr marL="257132" indent="-114281">
              <a:defRPr sz="750">
                <a:solidFill>
                  <a:schemeClr val="tx1"/>
                </a:solidFill>
              </a:defRPr>
            </a:lvl2pPr>
            <a:lvl3pPr marL="342843" indent="-71426">
              <a:defRPr sz="672">
                <a:solidFill>
                  <a:schemeClr val="tx1"/>
                </a:solidFill>
              </a:defRPr>
            </a:lvl3pPr>
            <a:lvl4pPr marL="442839" indent="-71426">
              <a:defRPr sz="563">
                <a:solidFill>
                  <a:schemeClr val="tx1"/>
                </a:solidFill>
              </a:defRPr>
            </a:lvl4pPr>
            <a:lvl5pPr marL="514265" indent="-71426">
              <a:defRPr sz="563">
                <a:solidFill>
                  <a:schemeClr val="tx1"/>
                </a:solidFill>
              </a:defRPr>
            </a:lvl5pPr>
            <a:lvl6pPr>
              <a:defRPr sz="1328"/>
            </a:lvl6pPr>
            <a:lvl7pPr>
              <a:defRPr sz="1328"/>
            </a:lvl7pPr>
            <a:lvl8pPr>
              <a:defRPr sz="1328"/>
            </a:lvl8pPr>
            <a:lvl9pPr>
              <a:defRPr sz="1328"/>
            </a:lvl9pPr>
          </a:lstStyle>
          <a:p>
            <a:pPr lvl="0"/>
            <a:r>
              <a:rPr lang="en-US"/>
              <a:t>Add Scientific Impact (How project contributions might generalize to other CPS research)</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sz="half" idx="23" hasCustomPrompt="1"/>
          </p:nvPr>
        </p:nvSpPr>
        <p:spPr>
          <a:xfrm>
            <a:off x="3263284" y="3584212"/>
            <a:ext cx="2687473" cy="1069303"/>
          </a:xfrm>
          <a:prstGeom prst="rect">
            <a:avLst/>
          </a:prstGeom>
          <a:noFill/>
        </p:spPr>
        <p:txBody>
          <a:bodyPr lIns="91428" tIns="45714" rIns="91428" bIns="45714"/>
          <a:lstStyle>
            <a:lvl1pPr marL="42414" indent="0">
              <a:buNone/>
              <a:tabLst/>
              <a:defRPr sz="938">
                <a:solidFill>
                  <a:schemeClr val="tx1"/>
                </a:solidFill>
              </a:defRPr>
            </a:lvl1pPr>
            <a:lvl2pPr marL="399983" indent="-114281">
              <a:defRPr sz="750">
                <a:solidFill>
                  <a:schemeClr val="tx1"/>
                </a:solidFill>
              </a:defRPr>
            </a:lvl2pPr>
            <a:lvl3pPr marL="485694" indent="-71426">
              <a:defRPr sz="672">
                <a:solidFill>
                  <a:schemeClr val="tx1"/>
                </a:solidFill>
              </a:defRPr>
            </a:lvl3pPr>
            <a:lvl4pPr marL="614261" indent="-71426">
              <a:defRPr sz="563">
                <a:solidFill>
                  <a:schemeClr val="tx1"/>
                </a:solidFill>
              </a:defRPr>
            </a:lvl4pPr>
            <a:lvl5pPr marL="685686" indent="-71426">
              <a:defRPr sz="563">
                <a:solidFill>
                  <a:schemeClr val="tx1"/>
                </a:solidFill>
              </a:defRPr>
            </a:lvl5pPr>
            <a:lvl6pPr>
              <a:defRPr sz="1328"/>
            </a:lvl6pPr>
            <a:lvl7pPr>
              <a:defRPr sz="1328"/>
            </a:lvl7pPr>
            <a:lvl8pPr>
              <a:defRPr sz="1328"/>
            </a:lvl8pPr>
            <a:lvl9pPr>
              <a:defRPr sz="1328"/>
            </a:lvl9pPr>
          </a:lstStyle>
          <a:p>
            <a:pPr lvl="0"/>
            <a:r>
              <a:rPr lang="en-US"/>
              <a:t>Broader Impact (education and outreach)</a:t>
            </a:r>
          </a:p>
          <a:p>
            <a:pPr lvl="1"/>
            <a:r>
              <a:rPr lang="en-US"/>
              <a:t>Second level</a:t>
            </a:r>
          </a:p>
          <a:p>
            <a:pPr lvl="2"/>
            <a:r>
              <a:rPr lang="en-US"/>
              <a:t>Third level</a:t>
            </a:r>
          </a:p>
          <a:p>
            <a:pPr lvl="3"/>
            <a:r>
              <a:rPr lang="en-US"/>
              <a:t>Fourth level</a:t>
            </a:r>
          </a:p>
          <a:p>
            <a:pPr lvl="4"/>
            <a:r>
              <a:rPr lang="en-US"/>
              <a:t>Fifth level</a:t>
            </a:r>
          </a:p>
        </p:txBody>
      </p:sp>
      <p:sp>
        <p:nvSpPr>
          <p:cNvPr id="31" name="Content Placeholder 2"/>
          <p:cNvSpPr>
            <a:spLocks noGrp="1"/>
          </p:cNvSpPr>
          <p:nvPr>
            <p:ph sz="half" idx="24" hasCustomPrompt="1"/>
          </p:nvPr>
        </p:nvSpPr>
        <p:spPr>
          <a:xfrm>
            <a:off x="6082337" y="3584212"/>
            <a:ext cx="2687473" cy="1069303"/>
          </a:xfrm>
          <a:prstGeom prst="rect">
            <a:avLst/>
          </a:prstGeom>
          <a:noFill/>
        </p:spPr>
        <p:txBody>
          <a:bodyPr lIns="91428" tIns="45714" rIns="91428" bIns="45714"/>
          <a:lstStyle>
            <a:lvl1pPr marL="14138" indent="0">
              <a:buNone/>
              <a:tabLst/>
              <a:defRPr sz="938">
                <a:solidFill>
                  <a:schemeClr val="tx1"/>
                </a:solidFill>
              </a:defRPr>
            </a:lvl1pPr>
            <a:lvl2pPr marL="399983" indent="-114281">
              <a:defRPr sz="750">
                <a:solidFill>
                  <a:schemeClr val="tx1"/>
                </a:solidFill>
              </a:defRPr>
            </a:lvl2pPr>
            <a:lvl3pPr marL="485694" indent="-71426">
              <a:defRPr sz="672">
                <a:solidFill>
                  <a:schemeClr val="tx1"/>
                </a:solidFill>
              </a:defRPr>
            </a:lvl3pPr>
            <a:lvl4pPr marL="614261" indent="-71426">
              <a:defRPr sz="563">
                <a:solidFill>
                  <a:schemeClr val="tx1"/>
                </a:solidFill>
              </a:defRPr>
            </a:lvl4pPr>
            <a:lvl5pPr marL="685686" indent="-71426">
              <a:defRPr sz="563">
                <a:solidFill>
                  <a:schemeClr val="tx1"/>
                </a:solidFill>
              </a:defRPr>
            </a:lvl5pPr>
            <a:lvl6pPr>
              <a:defRPr sz="1328"/>
            </a:lvl6pPr>
            <a:lvl7pPr>
              <a:defRPr sz="1328"/>
            </a:lvl7pPr>
            <a:lvl8pPr>
              <a:defRPr sz="1328"/>
            </a:lvl8pPr>
            <a:lvl9pPr>
              <a:defRPr sz="1328"/>
            </a:lvl9pPr>
          </a:lstStyle>
          <a:p>
            <a:pPr lvl="0"/>
            <a:r>
              <a:rPr lang="en-US"/>
              <a:t>Broader Impact (quantify potential impact)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25" hasCustomPrompt="1"/>
          </p:nvPr>
        </p:nvSpPr>
        <p:spPr>
          <a:xfrm>
            <a:off x="436449" y="1129756"/>
            <a:ext cx="8333362" cy="434453"/>
          </a:xfrm>
          <a:prstGeom prst="rect">
            <a:avLst/>
          </a:prstGeom>
          <a:noFill/>
        </p:spPr>
        <p:txBody>
          <a:bodyPr lIns="91428" tIns="45714" rIns="91428" bIns="45714"/>
          <a:lstStyle>
            <a:lvl1pPr marL="0" indent="0">
              <a:buNone/>
              <a:defRPr sz="938">
                <a:solidFill>
                  <a:schemeClr val="tx1"/>
                </a:solidFill>
              </a:defRPr>
            </a:lvl1pPr>
            <a:lvl2pPr marL="257132" indent="-114281">
              <a:defRPr sz="750">
                <a:solidFill>
                  <a:srgbClr val="FFFFFF"/>
                </a:solidFill>
              </a:defRPr>
            </a:lvl2pPr>
            <a:lvl3pPr marL="342843" indent="-71426">
              <a:defRPr sz="672">
                <a:solidFill>
                  <a:srgbClr val="FFFFFF"/>
                </a:solidFill>
              </a:defRPr>
            </a:lvl3pPr>
            <a:lvl4pPr marL="442839" indent="-71426">
              <a:defRPr sz="563">
                <a:solidFill>
                  <a:srgbClr val="FFFFFF"/>
                </a:solidFill>
              </a:defRPr>
            </a:lvl4pPr>
            <a:lvl5pPr marL="514265" indent="-71426">
              <a:defRPr sz="563">
                <a:solidFill>
                  <a:srgbClr val="FFFFFF"/>
                </a:solidFill>
              </a:defRPr>
            </a:lvl5pPr>
            <a:lvl6pPr>
              <a:defRPr sz="1328"/>
            </a:lvl6pPr>
            <a:lvl7pPr>
              <a:defRPr sz="1328"/>
            </a:lvl7pPr>
            <a:lvl8pPr>
              <a:defRPr sz="1328"/>
            </a:lvl8pPr>
            <a:lvl9pPr>
              <a:defRPr sz="1328"/>
            </a:lvl9pPr>
          </a:lstStyle>
          <a:p>
            <a:pPr lvl="0"/>
            <a:r>
              <a:rPr lang="en-US"/>
              <a:t>Use this space as you wish, but consider this structure.</a:t>
            </a:r>
          </a:p>
        </p:txBody>
      </p:sp>
      <p:sp>
        <p:nvSpPr>
          <p:cNvPr id="12" name="Content Placeholder 2">
            <a:extLst>
              <a:ext uri="{FF2B5EF4-FFF2-40B4-BE49-F238E27FC236}">
                <a16:creationId xmlns:a16="http://schemas.microsoft.com/office/drawing/2014/main" id="{2600C1A5-B14D-554B-B55D-FF34961802F6}"/>
              </a:ext>
            </a:extLst>
          </p:cNvPr>
          <p:cNvSpPr txBox="1">
            <a:spLocks/>
          </p:cNvSpPr>
          <p:nvPr/>
        </p:nvSpPr>
        <p:spPr>
          <a:xfrm>
            <a:off x="153085" y="4824991"/>
            <a:ext cx="3110198" cy="214946"/>
          </a:xfrm>
          <a:prstGeom prst="rect">
            <a:avLst/>
          </a:prstGeom>
          <a:noFill/>
        </p:spPr>
        <p:txBody>
          <a:bodyPr lIns="17143" tIns="8571" rIns="17143" bIns="8571"/>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29765" indent="0">
              <a:buNone/>
            </a:pPr>
            <a:r>
              <a:rPr lang="en-US" sz="675"/>
              <a:t>2019 NSF Cyber-Physical Systems Principal Investigators' Meeting</a:t>
            </a:r>
          </a:p>
          <a:p>
            <a:pPr marL="29765" indent="0">
              <a:buNone/>
            </a:pPr>
            <a:r>
              <a:rPr lang="en-US" sz="675"/>
              <a:t>November 21-22, 2019  |  Crystal City, Virginia</a:t>
            </a:r>
          </a:p>
        </p:txBody>
      </p:sp>
    </p:spTree>
    <p:extLst>
      <p:ext uri="{BB962C8B-B14F-4D97-AF65-F5344CB8AC3E}">
        <p14:creationId xmlns:p14="http://schemas.microsoft.com/office/powerpoint/2010/main" val="253192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hasCustomPrompt="1"/>
          </p:nvPr>
        </p:nvSpPr>
        <p:spPr>
          <a:xfrm>
            <a:off x="197644" y="156024"/>
            <a:ext cx="8748713" cy="422643"/>
          </a:xfrm>
          <a:prstGeom prst="rect">
            <a:avLst/>
          </a:prstGeom>
        </p:spPr>
        <p:txBody>
          <a:bodyPr/>
          <a:lstStyle>
            <a:lvl1pPr marL="0" indent="0">
              <a:buNone/>
              <a:defRPr sz="2100" b="1">
                <a:latin typeface="+mn-ea"/>
                <a:ea typeface="+mn-ea"/>
              </a:defRPr>
            </a:lvl1pPr>
          </a:lstStyle>
          <a:p>
            <a:pPr lvl="0"/>
            <a:r>
              <a:rPr kumimoji="1" lang="en-US" altLang="ja-JP"/>
              <a:t>Title, </a:t>
            </a:r>
            <a:r>
              <a:rPr kumimoji="1" lang="en-US" altLang="ja-JP" err="1"/>
              <a:t>Meiryo</a:t>
            </a:r>
            <a:r>
              <a:rPr kumimoji="1" lang="en-US" altLang="ja-JP"/>
              <a:t> Bold 28pt</a:t>
            </a:r>
            <a:endParaRPr kumimoji="1" lang="ja-JP" altLang="en-US"/>
          </a:p>
        </p:txBody>
      </p:sp>
      <p:sp>
        <p:nvSpPr>
          <p:cNvPr id="8" name="テキスト プレースホルダー 7"/>
          <p:cNvSpPr>
            <a:spLocks noGrp="1"/>
          </p:cNvSpPr>
          <p:nvPr>
            <p:ph type="body" sz="quarter" idx="11" hasCustomPrompt="1"/>
          </p:nvPr>
        </p:nvSpPr>
        <p:spPr>
          <a:xfrm>
            <a:off x="202812" y="732258"/>
            <a:ext cx="8743544" cy="334543"/>
          </a:xfrm>
          <a:prstGeom prst="rect">
            <a:avLst/>
          </a:prstGeom>
        </p:spPr>
        <p:txBody>
          <a:bodyPr/>
          <a:lstStyle>
            <a:lvl1pPr marL="171450" indent="-171450">
              <a:buFont typeface="Wingdings" panose="05000000000000000000" pitchFamily="2" charset="2"/>
              <a:buChar char="n"/>
              <a:defRPr sz="1800" baseline="0">
                <a:latin typeface="+mn-ea"/>
                <a:ea typeface="+mn-ea"/>
              </a:defRPr>
            </a:lvl1pPr>
          </a:lstStyle>
          <a:p>
            <a:pPr lvl="0"/>
            <a:r>
              <a:rPr kumimoji="1" lang="en-US" altLang="ja-JP"/>
              <a:t>Body Title, </a:t>
            </a:r>
            <a:r>
              <a:rPr kumimoji="1" lang="en-US" altLang="ja-JP" err="1"/>
              <a:t>Meiryo</a:t>
            </a:r>
            <a:r>
              <a:rPr kumimoji="1" lang="en-US" altLang="ja-JP"/>
              <a:t> 24pt</a:t>
            </a:r>
            <a:endParaRPr kumimoji="1" lang="ja-JP" altLang="en-US"/>
          </a:p>
        </p:txBody>
      </p:sp>
      <p:sp>
        <p:nvSpPr>
          <p:cNvPr id="9" name="テキスト プレースホルダー 7"/>
          <p:cNvSpPr>
            <a:spLocks noGrp="1"/>
          </p:cNvSpPr>
          <p:nvPr>
            <p:ph type="body" sz="quarter" idx="12" hasCustomPrompt="1"/>
          </p:nvPr>
        </p:nvSpPr>
        <p:spPr>
          <a:xfrm>
            <a:off x="202812" y="1066800"/>
            <a:ext cx="8743544" cy="3467100"/>
          </a:xfrm>
          <a:prstGeom prst="rect">
            <a:avLst/>
          </a:prstGeom>
        </p:spPr>
        <p:txBody>
          <a:bodyPr/>
          <a:lstStyle>
            <a:lvl1pPr marL="0" indent="0">
              <a:buFont typeface="Courier New" panose="02070309020205020404" pitchFamily="49" charset="0"/>
              <a:buNone/>
              <a:defRPr sz="1500" baseline="0">
                <a:latin typeface="+mn-ea"/>
                <a:ea typeface="+mn-ea"/>
              </a:defRPr>
            </a:lvl1pPr>
            <a:lvl2pPr>
              <a:defRPr sz="1350"/>
            </a:lvl2pPr>
            <a:lvl3pPr marL="857250" indent="-171450">
              <a:buFont typeface="Courier New" panose="02070309020205020404" pitchFamily="49" charset="0"/>
              <a:buChar char="o"/>
              <a:defRPr sz="1200"/>
            </a:lvl3pPr>
          </a:lstStyle>
          <a:p>
            <a:pPr lvl="0"/>
            <a:r>
              <a:rPr kumimoji="1" lang="en-US" altLang="ja-JP"/>
              <a:t>Body Text, </a:t>
            </a:r>
            <a:r>
              <a:rPr kumimoji="1" lang="en-US" altLang="ja-JP" err="1"/>
              <a:t>Meiryo</a:t>
            </a:r>
            <a:r>
              <a:rPr kumimoji="1" lang="en-US" altLang="ja-JP"/>
              <a:t> 20pt</a:t>
            </a:r>
          </a:p>
          <a:p>
            <a:pPr lvl="1"/>
            <a:endParaRPr kumimoji="1" lang="en-US" altLang="ja-JP"/>
          </a:p>
          <a:p>
            <a:pPr lvl="2"/>
            <a:endParaRPr kumimoji="1" lang="ja-JP" altLang="en-US"/>
          </a:p>
        </p:txBody>
      </p:sp>
    </p:spTree>
    <p:extLst>
      <p:ext uri="{BB962C8B-B14F-4D97-AF65-F5344CB8AC3E}">
        <p14:creationId xmlns:p14="http://schemas.microsoft.com/office/powerpoint/2010/main" val="3575044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19">
          <p15:clr>
            <a:srgbClr val="FBAE40"/>
          </p15:clr>
        </p15:guide>
        <p15:guide id="5" orient="horz" pos="6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6462" y="959964"/>
            <a:ext cx="7086599" cy="1102519"/>
          </a:xfrm>
        </p:spPr>
        <p:txBody>
          <a:bodyPr/>
          <a:lstStyle>
            <a:lvl1pPr algn="r">
              <a:defRPr>
                <a:solidFill>
                  <a:schemeClr val="tx2">
                    <a:lumMod val="50000"/>
                  </a:schemeClr>
                </a:solidFill>
              </a:defRPr>
            </a:lvl1pPr>
          </a:lstStyle>
          <a:p>
            <a:r>
              <a:rPr lang="en-US"/>
              <a:t>Click to edit Master title style</a:t>
            </a:r>
          </a:p>
        </p:txBody>
      </p:sp>
      <p:sp>
        <p:nvSpPr>
          <p:cNvPr id="3" name="Subtitle 2"/>
          <p:cNvSpPr>
            <a:spLocks noGrp="1"/>
          </p:cNvSpPr>
          <p:nvPr>
            <p:ph type="subTitle" idx="1"/>
          </p:nvPr>
        </p:nvSpPr>
        <p:spPr>
          <a:xfrm>
            <a:off x="1952260" y="2062483"/>
            <a:ext cx="6400800" cy="1314450"/>
          </a:xfrm>
        </p:spPr>
        <p:txBody>
          <a:bodyPr/>
          <a:lstStyle>
            <a:lvl1pPr marL="0" indent="0" algn="r">
              <a:buNone/>
              <a:defRPr>
                <a:solidFill>
                  <a:schemeClr val="tx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a:extLst>
              <a:ext uri="{FF2B5EF4-FFF2-40B4-BE49-F238E27FC236}">
                <a16:creationId xmlns:a16="http://schemas.microsoft.com/office/drawing/2014/main" id="{6742E554-7BBD-157B-2308-B330986EE155}"/>
              </a:ext>
            </a:extLst>
          </p:cNvPr>
          <p:cNvPicPr>
            <a:picLocks noChangeAspect="1"/>
          </p:cNvPicPr>
          <p:nvPr/>
        </p:nvPicPr>
        <p:blipFill>
          <a:blip r:embed="rId2">
            <a:lum bright="-20000" contrast="-40000"/>
          </a:blip>
          <a:stretch>
            <a:fillRect/>
          </a:stretch>
        </p:blipFill>
        <p:spPr>
          <a:xfrm>
            <a:off x="-26525" y="1130300"/>
            <a:ext cx="2717800" cy="2882900"/>
          </a:xfrm>
          <a:prstGeom prst="rect">
            <a:avLst/>
          </a:prstGeom>
        </p:spPr>
      </p:pic>
      <p:pic>
        <p:nvPicPr>
          <p:cNvPr id="8" name="Picture 7">
            <a:extLst>
              <a:ext uri="{FF2B5EF4-FFF2-40B4-BE49-F238E27FC236}">
                <a16:creationId xmlns:a16="http://schemas.microsoft.com/office/drawing/2014/main" id="{3FC1A6C2-14F4-F793-9F47-6E5553345E77}"/>
              </a:ext>
            </a:extLst>
          </p:cNvPr>
          <p:cNvPicPr>
            <a:picLocks noChangeAspect="1"/>
          </p:cNvPicPr>
          <p:nvPr/>
        </p:nvPicPr>
        <p:blipFill>
          <a:blip r:embed="rId3">
            <a:lum bright="-20000" contrast="-40000"/>
          </a:blip>
          <a:stretch>
            <a:fillRect/>
          </a:stretch>
        </p:blipFill>
        <p:spPr>
          <a:xfrm>
            <a:off x="772593" y="4747421"/>
            <a:ext cx="2349500" cy="307794"/>
          </a:xfrm>
          <a:prstGeom prst="rect">
            <a:avLst/>
          </a:prstGeom>
        </p:spPr>
      </p:pic>
      <p:pic>
        <p:nvPicPr>
          <p:cNvPr id="10" name="Picture 9">
            <a:extLst>
              <a:ext uri="{FF2B5EF4-FFF2-40B4-BE49-F238E27FC236}">
                <a16:creationId xmlns:a16="http://schemas.microsoft.com/office/drawing/2014/main" id="{E22E0A22-8C61-77E3-2F00-D3FC39E939A0}"/>
              </a:ext>
            </a:extLst>
          </p:cNvPr>
          <p:cNvPicPr>
            <a:picLocks noChangeAspect="1"/>
          </p:cNvPicPr>
          <p:nvPr/>
        </p:nvPicPr>
        <p:blipFill>
          <a:blip r:embed="rId4">
            <a:lum bright="-20000" contrast="-40000"/>
          </a:blip>
          <a:stretch>
            <a:fillRect/>
          </a:stretch>
        </p:blipFill>
        <p:spPr>
          <a:xfrm>
            <a:off x="0" y="0"/>
            <a:ext cx="9144000" cy="63124"/>
          </a:xfrm>
          <a:prstGeom prst="rect">
            <a:avLst/>
          </a:prstGeom>
        </p:spPr>
      </p:pic>
      <p:pic>
        <p:nvPicPr>
          <p:cNvPr id="16" name="Picture 15">
            <a:extLst>
              <a:ext uri="{FF2B5EF4-FFF2-40B4-BE49-F238E27FC236}">
                <a16:creationId xmlns:a16="http://schemas.microsoft.com/office/drawing/2014/main" id="{7CBCD569-0B83-E3BD-C102-596E71209FB3}"/>
              </a:ext>
            </a:extLst>
          </p:cNvPr>
          <p:cNvPicPr>
            <a:picLocks noChangeAspect="1"/>
          </p:cNvPicPr>
          <p:nvPr/>
        </p:nvPicPr>
        <p:blipFill rotWithShape="1">
          <a:blip r:embed="rId4">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9" name="Picture 8">
            <a:extLst>
              <a:ext uri="{FF2B5EF4-FFF2-40B4-BE49-F238E27FC236}">
                <a16:creationId xmlns:a16="http://schemas.microsoft.com/office/drawing/2014/main" id="{D59E4769-5B70-F89C-5B0B-F99FB6628F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335932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6462" y="959964"/>
            <a:ext cx="7086599" cy="1102519"/>
          </a:xfrm>
        </p:spPr>
        <p:txBody>
          <a:bodyPr/>
          <a:lstStyle>
            <a:lvl1pPr algn="r">
              <a:defRPr>
                <a:solidFill>
                  <a:schemeClr val="tx2">
                    <a:lumMod val="50000"/>
                  </a:schemeClr>
                </a:solidFill>
              </a:defRPr>
            </a:lvl1pPr>
          </a:lstStyle>
          <a:p>
            <a:r>
              <a:rPr lang="en-US"/>
              <a:t>Click to edit Master title style</a:t>
            </a:r>
          </a:p>
        </p:txBody>
      </p:sp>
      <p:sp>
        <p:nvSpPr>
          <p:cNvPr id="3" name="Subtitle 2"/>
          <p:cNvSpPr>
            <a:spLocks noGrp="1"/>
          </p:cNvSpPr>
          <p:nvPr>
            <p:ph type="subTitle" idx="1"/>
          </p:nvPr>
        </p:nvSpPr>
        <p:spPr>
          <a:xfrm>
            <a:off x="1952260" y="2062483"/>
            <a:ext cx="6400800" cy="1314450"/>
          </a:xfrm>
        </p:spPr>
        <p:txBody>
          <a:bodyPr/>
          <a:lstStyle>
            <a:lvl1pPr marL="0" indent="0" algn="r">
              <a:buNone/>
              <a:defRPr>
                <a:solidFill>
                  <a:schemeClr val="tx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F2791C4E-65B7-D97E-38B6-A39544FC69C2}"/>
              </a:ext>
            </a:extLst>
          </p:cNvPr>
          <p:cNvPicPr>
            <a:picLocks noChangeAspect="1"/>
          </p:cNvPicPr>
          <p:nvPr/>
        </p:nvPicPr>
        <p:blipFill>
          <a:blip r:embed="rId2">
            <a:lum bright="-20000" contrast="-40000"/>
          </a:blip>
          <a:stretch>
            <a:fillRect/>
          </a:stretch>
        </p:blipFill>
        <p:spPr>
          <a:xfrm>
            <a:off x="-26525" y="1130300"/>
            <a:ext cx="2717800" cy="2882900"/>
          </a:xfrm>
          <a:prstGeom prst="rect">
            <a:avLst/>
          </a:prstGeom>
        </p:spPr>
      </p:pic>
      <p:pic>
        <p:nvPicPr>
          <p:cNvPr id="11" name="Picture 10">
            <a:extLst>
              <a:ext uri="{FF2B5EF4-FFF2-40B4-BE49-F238E27FC236}">
                <a16:creationId xmlns:a16="http://schemas.microsoft.com/office/drawing/2014/main" id="{411A6DD5-46D7-A20E-E3A5-DD869CABEF80}"/>
              </a:ext>
            </a:extLst>
          </p:cNvPr>
          <p:cNvPicPr>
            <a:picLocks noChangeAspect="1"/>
          </p:cNvPicPr>
          <p:nvPr/>
        </p:nvPicPr>
        <p:blipFill>
          <a:blip r:embed="rId3">
            <a:lum bright="-20000" contrast="-40000"/>
          </a:blip>
          <a:stretch>
            <a:fillRect/>
          </a:stretch>
        </p:blipFill>
        <p:spPr>
          <a:xfrm>
            <a:off x="772593" y="4747421"/>
            <a:ext cx="2349500" cy="307794"/>
          </a:xfrm>
          <a:prstGeom prst="rect">
            <a:avLst/>
          </a:prstGeom>
        </p:spPr>
      </p:pic>
      <p:pic>
        <p:nvPicPr>
          <p:cNvPr id="12" name="Picture 11">
            <a:extLst>
              <a:ext uri="{FF2B5EF4-FFF2-40B4-BE49-F238E27FC236}">
                <a16:creationId xmlns:a16="http://schemas.microsoft.com/office/drawing/2014/main" id="{DC2134BF-2DDA-4F78-7221-3498A66DC16A}"/>
              </a:ext>
            </a:extLst>
          </p:cNvPr>
          <p:cNvPicPr>
            <a:picLocks noChangeAspect="1"/>
          </p:cNvPicPr>
          <p:nvPr/>
        </p:nvPicPr>
        <p:blipFill>
          <a:blip r:embed="rId4">
            <a:lum bright="-20000" contrast="-40000"/>
          </a:blip>
          <a:stretch>
            <a:fillRect/>
          </a:stretch>
        </p:blipFill>
        <p:spPr>
          <a:xfrm>
            <a:off x="0" y="0"/>
            <a:ext cx="9144000" cy="63124"/>
          </a:xfrm>
          <a:prstGeom prst="rect">
            <a:avLst/>
          </a:prstGeom>
        </p:spPr>
      </p:pic>
      <p:pic>
        <p:nvPicPr>
          <p:cNvPr id="13" name="Picture 12">
            <a:extLst>
              <a:ext uri="{FF2B5EF4-FFF2-40B4-BE49-F238E27FC236}">
                <a16:creationId xmlns:a16="http://schemas.microsoft.com/office/drawing/2014/main" id="{C2084FE6-7005-1FEC-0CA7-0B550484BB17}"/>
              </a:ext>
            </a:extLst>
          </p:cNvPr>
          <p:cNvPicPr>
            <a:picLocks noChangeAspect="1"/>
          </p:cNvPicPr>
          <p:nvPr/>
        </p:nvPicPr>
        <p:blipFill rotWithShape="1">
          <a:blip r:embed="rId4">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7" name="Picture 6">
            <a:extLst>
              <a:ext uri="{FF2B5EF4-FFF2-40B4-BE49-F238E27FC236}">
                <a16:creationId xmlns:a16="http://schemas.microsoft.com/office/drawing/2014/main" id="{E7AB28AB-C369-A7B1-DD39-594AD60B4E7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414689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
            <a:ext cx="8229600" cy="573395"/>
          </a:xfrm>
        </p:spPr>
        <p:txBody>
          <a:bodyPr/>
          <a:lstStyle>
            <a:lvl1pPr>
              <a:defRPr>
                <a:solidFill>
                  <a:srgbClr val="0E1C58"/>
                </a:solidFill>
              </a:defRPr>
            </a:lvl1pPr>
          </a:lstStyle>
          <a:p>
            <a:r>
              <a:rPr lang="en-US"/>
              <a:t>Click to edit Master title style</a:t>
            </a:r>
          </a:p>
        </p:txBody>
      </p:sp>
      <p:sp>
        <p:nvSpPr>
          <p:cNvPr id="3" name="Content Placeholder 2"/>
          <p:cNvSpPr>
            <a:spLocks noGrp="1"/>
          </p:cNvSpPr>
          <p:nvPr>
            <p:ph idx="1"/>
          </p:nvPr>
        </p:nvSpPr>
        <p:spPr>
          <a:xfrm>
            <a:off x="457200" y="882625"/>
            <a:ext cx="8229600" cy="3394472"/>
          </a:xfrm>
        </p:spPr>
        <p:txBody>
          <a:bodyPr/>
          <a:lstStyle>
            <a:lvl1pPr>
              <a:defRPr>
                <a:solidFill>
                  <a:srgbClr val="0E1C58"/>
                </a:solidFill>
              </a:defRPr>
            </a:lvl1pPr>
            <a:lvl2pPr>
              <a:defRPr>
                <a:solidFill>
                  <a:srgbClr val="0E1C58"/>
                </a:solidFill>
              </a:defRPr>
            </a:lvl2pPr>
            <a:lvl3pPr>
              <a:defRPr>
                <a:solidFill>
                  <a:srgbClr val="0E1C58"/>
                </a:solidFill>
              </a:defRPr>
            </a:lvl3pPr>
            <a:lvl4pPr>
              <a:defRPr>
                <a:solidFill>
                  <a:srgbClr val="0E1C58"/>
                </a:solidFill>
              </a:defRPr>
            </a:lvl4pPr>
            <a:lvl5pPr>
              <a:defRPr>
                <a:solidFill>
                  <a:srgbClr val="0E1C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780514AA-0CF1-18FE-0BE7-B1BAF695ED5E}"/>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5" name="Picture 14">
            <a:extLst>
              <a:ext uri="{FF2B5EF4-FFF2-40B4-BE49-F238E27FC236}">
                <a16:creationId xmlns:a16="http://schemas.microsoft.com/office/drawing/2014/main" id="{55A805F2-60F1-E989-3059-E1EC1F9026A7}"/>
              </a:ext>
            </a:extLst>
          </p:cNvPr>
          <p:cNvPicPr>
            <a:picLocks noChangeAspect="1"/>
          </p:cNvPicPr>
          <p:nvPr/>
        </p:nvPicPr>
        <p:blipFill>
          <a:blip r:embed="rId3">
            <a:lum bright="-20000" contrast="-40000"/>
          </a:blip>
          <a:stretch>
            <a:fillRect/>
          </a:stretch>
        </p:blipFill>
        <p:spPr>
          <a:xfrm>
            <a:off x="0" y="0"/>
            <a:ext cx="9144000" cy="63124"/>
          </a:xfrm>
          <a:prstGeom prst="rect">
            <a:avLst/>
          </a:prstGeom>
        </p:spPr>
      </p:pic>
      <p:pic>
        <p:nvPicPr>
          <p:cNvPr id="16" name="Picture 15">
            <a:extLst>
              <a:ext uri="{FF2B5EF4-FFF2-40B4-BE49-F238E27FC236}">
                <a16:creationId xmlns:a16="http://schemas.microsoft.com/office/drawing/2014/main" id="{7E4B8793-033E-EC43-565F-862006C2E664}"/>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7" name="Picture 6">
            <a:extLst>
              <a:ext uri="{FF2B5EF4-FFF2-40B4-BE49-F238E27FC236}">
                <a16:creationId xmlns:a16="http://schemas.microsoft.com/office/drawing/2014/main" id="{29F0D633-AE84-406F-BF0D-E67B0FD7A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186894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
            <a:ext cx="8229600" cy="573395"/>
          </a:xfrm>
        </p:spPr>
        <p:txBody>
          <a:bodyPr/>
          <a:lstStyle>
            <a:lvl1pPr>
              <a:defRPr>
                <a:solidFill>
                  <a:srgbClr val="0E1C58"/>
                </a:solidFill>
              </a:defRPr>
            </a:lvl1pPr>
          </a:lstStyle>
          <a:p>
            <a:r>
              <a:rPr lang="en-US"/>
              <a:t>Click to edit Master title style</a:t>
            </a:r>
          </a:p>
        </p:txBody>
      </p:sp>
      <p:sp>
        <p:nvSpPr>
          <p:cNvPr id="3" name="Content Placeholder 2"/>
          <p:cNvSpPr>
            <a:spLocks noGrp="1"/>
          </p:cNvSpPr>
          <p:nvPr>
            <p:ph idx="1"/>
          </p:nvPr>
        </p:nvSpPr>
        <p:spPr>
          <a:xfrm>
            <a:off x="457200" y="882625"/>
            <a:ext cx="8229600" cy="3394472"/>
          </a:xfrm>
        </p:spPr>
        <p:txBody>
          <a:bodyPr/>
          <a:lstStyle>
            <a:lvl1pPr>
              <a:defRPr>
                <a:solidFill>
                  <a:srgbClr val="0E1C58"/>
                </a:solidFill>
              </a:defRPr>
            </a:lvl1pPr>
            <a:lvl2pPr>
              <a:defRPr>
                <a:solidFill>
                  <a:srgbClr val="0E1C58"/>
                </a:solidFill>
              </a:defRPr>
            </a:lvl2pPr>
            <a:lvl3pPr>
              <a:defRPr>
                <a:solidFill>
                  <a:srgbClr val="0E1C58"/>
                </a:solidFill>
              </a:defRPr>
            </a:lvl3pPr>
            <a:lvl4pPr>
              <a:defRPr>
                <a:solidFill>
                  <a:srgbClr val="0E1C58"/>
                </a:solidFill>
              </a:defRPr>
            </a:lvl4pPr>
            <a:lvl5pPr>
              <a:defRPr>
                <a:solidFill>
                  <a:srgbClr val="0E1C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BC36CB3-82FA-2F6F-A47F-0AE19988A64E}"/>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2" name="Picture 11">
            <a:extLst>
              <a:ext uri="{FF2B5EF4-FFF2-40B4-BE49-F238E27FC236}">
                <a16:creationId xmlns:a16="http://schemas.microsoft.com/office/drawing/2014/main" id="{A84300BF-C4F3-BB1A-DFC3-4BECA43F491F}"/>
              </a:ext>
            </a:extLst>
          </p:cNvPr>
          <p:cNvPicPr>
            <a:picLocks noChangeAspect="1"/>
          </p:cNvPicPr>
          <p:nvPr/>
        </p:nvPicPr>
        <p:blipFill>
          <a:blip r:embed="rId3">
            <a:lum bright="-20000" contrast="-40000"/>
          </a:blip>
          <a:stretch>
            <a:fillRect/>
          </a:stretch>
        </p:blipFill>
        <p:spPr>
          <a:xfrm>
            <a:off x="0" y="0"/>
            <a:ext cx="9144000" cy="63124"/>
          </a:xfrm>
          <a:prstGeom prst="rect">
            <a:avLst/>
          </a:prstGeom>
        </p:spPr>
      </p:pic>
      <p:pic>
        <p:nvPicPr>
          <p:cNvPr id="13" name="Picture 12">
            <a:extLst>
              <a:ext uri="{FF2B5EF4-FFF2-40B4-BE49-F238E27FC236}">
                <a16:creationId xmlns:a16="http://schemas.microsoft.com/office/drawing/2014/main" id="{747D5521-07CF-F7B7-7AB6-1588CB7FA7AA}"/>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8" name="Picture 7">
            <a:extLst>
              <a:ext uri="{FF2B5EF4-FFF2-40B4-BE49-F238E27FC236}">
                <a16:creationId xmlns:a16="http://schemas.microsoft.com/office/drawing/2014/main" id="{C9B2079C-DA14-37C5-F971-338EB65E05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43316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solidFill>
                  <a:srgbClr val="0E1C58"/>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3B5D6292-0623-F9B4-E212-6AD3E2CB3526}"/>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1" name="Picture 10">
            <a:extLst>
              <a:ext uri="{FF2B5EF4-FFF2-40B4-BE49-F238E27FC236}">
                <a16:creationId xmlns:a16="http://schemas.microsoft.com/office/drawing/2014/main" id="{30937CED-9F34-0CFA-F8CC-9A9229C1CBC2}"/>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7" name="Picture 6">
            <a:extLst>
              <a:ext uri="{FF2B5EF4-FFF2-40B4-BE49-F238E27FC236}">
                <a16:creationId xmlns:a16="http://schemas.microsoft.com/office/drawing/2014/main" id="{93677E31-9276-39FD-519B-9F9A0ABF89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19922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14"/>
            <a:ext cx="8229600" cy="544529"/>
          </a:xfrm>
        </p:spPr>
        <p:txBody>
          <a:bodyPr/>
          <a:lstStyle>
            <a:lvl1pPr>
              <a:defRPr>
                <a:solidFill>
                  <a:srgbClr val="0E1C58"/>
                </a:solidFill>
              </a:defRPr>
            </a:lvl1pPr>
          </a:lstStyle>
          <a:p>
            <a:r>
              <a:rPr lang="en-US"/>
              <a:t>Click to edit Master title style</a:t>
            </a:r>
          </a:p>
        </p:txBody>
      </p:sp>
      <p:sp>
        <p:nvSpPr>
          <p:cNvPr id="3" name="Content Placeholder 2"/>
          <p:cNvSpPr>
            <a:spLocks noGrp="1"/>
          </p:cNvSpPr>
          <p:nvPr>
            <p:ph sz="half" idx="1"/>
          </p:nvPr>
        </p:nvSpPr>
        <p:spPr>
          <a:xfrm>
            <a:off x="457200" y="925923"/>
            <a:ext cx="4038600" cy="3394472"/>
          </a:xfrm>
        </p:spPr>
        <p:txBody>
          <a:bodyPr/>
          <a:lstStyle>
            <a:lvl1pPr>
              <a:defRPr sz="2100">
                <a:solidFill>
                  <a:srgbClr val="0E1C58"/>
                </a:solidFill>
              </a:defRPr>
            </a:lvl1pPr>
            <a:lvl2pPr>
              <a:defRPr sz="1800">
                <a:solidFill>
                  <a:srgbClr val="0E1C58"/>
                </a:solidFill>
              </a:defRPr>
            </a:lvl2pPr>
            <a:lvl3pPr>
              <a:defRPr sz="1500">
                <a:solidFill>
                  <a:srgbClr val="0E1C58"/>
                </a:solidFill>
              </a:defRPr>
            </a:lvl3pPr>
            <a:lvl4pPr>
              <a:defRPr sz="1350">
                <a:solidFill>
                  <a:srgbClr val="0E1C58"/>
                </a:solidFill>
              </a:defRPr>
            </a:lvl4pPr>
            <a:lvl5pPr>
              <a:defRPr sz="1350">
                <a:solidFill>
                  <a:srgbClr val="0E1C58"/>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25923"/>
            <a:ext cx="4038600" cy="3394472"/>
          </a:xfrm>
        </p:spPr>
        <p:txBody>
          <a:bodyPr/>
          <a:lstStyle>
            <a:lvl1pPr>
              <a:defRPr sz="2100">
                <a:solidFill>
                  <a:srgbClr val="0E1C58"/>
                </a:solidFill>
              </a:defRPr>
            </a:lvl1pPr>
            <a:lvl2pPr>
              <a:defRPr sz="1800">
                <a:solidFill>
                  <a:srgbClr val="0E1C58"/>
                </a:solidFill>
              </a:defRPr>
            </a:lvl2pPr>
            <a:lvl3pPr>
              <a:defRPr sz="1500">
                <a:solidFill>
                  <a:srgbClr val="0E1C58"/>
                </a:solidFill>
              </a:defRPr>
            </a:lvl3pPr>
            <a:lvl4pPr>
              <a:defRPr sz="1350">
                <a:solidFill>
                  <a:srgbClr val="0E1C58"/>
                </a:solidFill>
              </a:defRPr>
            </a:lvl4pPr>
            <a:lvl5pPr>
              <a:defRPr sz="1350">
                <a:solidFill>
                  <a:srgbClr val="0E1C58"/>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77B6292B-DF7E-DB2A-C421-96C1ABC3F6C2}"/>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2" name="Picture 11">
            <a:extLst>
              <a:ext uri="{FF2B5EF4-FFF2-40B4-BE49-F238E27FC236}">
                <a16:creationId xmlns:a16="http://schemas.microsoft.com/office/drawing/2014/main" id="{4672236C-723B-3090-695A-E68430861DD4}"/>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8" name="Picture 7">
            <a:extLst>
              <a:ext uri="{FF2B5EF4-FFF2-40B4-BE49-F238E27FC236}">
                <a16:creationId xmlns:a16="http://schemas.microsoft.com/office/drawing/2014/main" id="{2803D153-B872-5044-118A-ECE7659AC2A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77340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47"/>
            <a:ext cx="8229600" cy="587828"/>
          </a:xfrm>
        </p:spPr>
        <p:txBody>
          <a:bodyPr/>
          <a:lstStyle>
            <a:lvl1pPr>
              <a:defRPr>
                <a:solidFill>
                  <a:srgbClr val="0E1C58"/>
                </a:solidFill>
              </a:defRPr>
            </a:lvl1pPr>
          </a:lstStyle>
          <a:p>
            <a:r>
              <a:rPr lang="en-US"/>
              <a:t>Click to edit Master title style</a:t>
            </a:r>
          </a:p>
        </p:txBody>
      </p:sp>
      <p:sp>
        <p:nvSpPr>
          <p:cNvPr id="3" name="Text Placeholder 2"/>
          <p:cNvSpPr>
            <a:spLocks noGrp="1"/>
          </p:cNvSpPr>
          <p:nvPr>
            <p:ph type="body" idx="1"/>
          </p:nvPr>
        </p:nvSpPr>
        <p:spPr>
          <a:xfrm>
            <a:off x="457200" y="862675"/>
            <a:ext cx="4040188" cy="479822"/>
          </a:xfrm>
        </p:spPr>
        <p:txBody>
          <a:bodyPr anchor="b"/>
          <a:lstStyle>
            <a:lvl1pPr marL="0" indent="0">
              <a:buNone/>
              <a:defRPr sz="1800" b="1">
                <a:solidFill>
                  <a:srgbClr val="0E1C5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342496"/>
            <a:ext cx="4040188" cy="2963466"/>
          </a:xfrm>
        </p:spPr>
        <p:txBody>
          <a:bodyPr/>
          <a:lstStyle>
            <a:lvl1pPr>
              <a:defRPr sz="1800">
                <a:solidFill>
                  <a:srgbClr val="0E1C58"/>
                </a:solidFill>
              </a:defRPr>
            </a:lvl1pPr>
            <a:lvl2pPr>
              <a:defRPr sz="1500">
                <a:solidFill>
                  <a:srgbClr val="0E1C58"/>
                </a:solidFill>
              </a:defRPr>
            </a:lvl2pPr>
            <a:lvl3pPr>
              <a:defRPr sz="1350">
                <a:solidFill>
                  <a:srgbClr val="0E1C58"/>
                </a:solidFill>
              </a:defRPr>
            </a:lvl3pPr>
            <a:lvl4pPr>
              <a:defRPr sz="1200">
                <a:solidFill>
                  <a:srgbClr val="0E1C58"/>
                </a:solidFill>
              </a:defRPr>
            </a:lvl4pPr>
            <a:lvl5pPr>
              <a:defRPr sz="1200">
                <a:solidFill>
                  <a:srgbClr val="0E1C58"/>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862675"/>
            <a:ext cx="4041775" cy="479822"/>
          </a:xfrm>
        </p:spPr>
        <p:txBody>
          <a:bodyPr anchor="b"/>
          <a:lstStyle>
            <a:lvl1pPr marL="0" indent="0">
              <a:buNone/>
              <a:defRPr sz="1800" b="1">
                <a:solidFill>
                  <a:srgbClr val="0E1C5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342496"/>
            <a:ext cx="4041775" cy="2963466"/>
          </a:xfrm>
        </p:spPr>
        <p:txBody>
          <a:bodyPr/>
          <a:lstStyle>
            <a:lvl1pPr>
              <a:defRPr sz="1800">
                <a:solidFill>
                  <a:srgbClr val="0E1C58"/>
                </a:solidFill>
              </a:defRPr>
            </a:lvl1pPr>
            <a:lvl2pPr>
              <a:defRPr sz="1500">
                <a:solidFill>
                  <a:srgbClr val="0E1C58"/>
                </a:solidFill>
              </a:defRPr>
            </a:lvl2pPr>
            <a:lvl3pPr>
              <a:defRPr sz="1350">
                <a:solidFill>
                  <a:srgbClr val="0E1C58"/>
                </a:solidFill>
              </a:defRPr>
            </a:lvl3pPr>
            <a:lvl4pPr>
              <a:defRPr sz="1200">
                <a:solidFill>
                  <a:srgbClr val="0E1C58"/>
                </a:solidFill>
              </a:defRPr>
            </a:lvl4pPr>
            <a:lvl5pPr>
              <a:defRPr sz="1200">
                <a:solidFill>
                  <a:srgbClr val="0E1C58"/>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AB13BB-85B5-6630-4806-1146CCA916A3}"/>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4" name="Picture 13">
            <a:extLst>
              <a:ext uri="{FF2B5EF4-FFF2-40B4-BE49-F238E27FC236}">
                <a16:creationId xmlns:a16="http://schemas.microsoft.com/office/drawing/2014/main" id="{00D099FF-6F3F-DC25-24DD-FA018DA1666C}"/>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10" name="Picture 9">
            <a:extLst>
              <a:ext uri="{FF2B5EF4-FFF2-40B4-BE49-F238E27FC236}">
                <a16:creationId xmlns:a16="http://schemas.microsoft.com/office/drawing/2014/main" id="{362D42DC-4E11-B6F4-6179-F8E0C12596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237103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4947"/>
            <a:ext cx="8229600" cy="587828"/>
          </a:xfrm>
        </p:spPr>
        <p:txBody>
          <a:bodyPr/>
          <a:lstStyle>
            <a:lvl1pPr>
              <a:defRPr>
                <a:solidFill>
                  <a:srgbClr val="0E1C58"/>
                </a:solidFill>
              </a:defRPr>
            </a:lvl1pPr>
          </a:lstStyle>
          <a:p>
            <a:r>
              <a:rPr lang="en-US"/>
              <a:t>Click to edit Master title style</a:t>
            </a:r>
          </a:p>
        </p:txBody>
      </p:sp>
      <p:pic>
        <p:nvPicPr>
          <p:cNvPr id="9" name="Picture 8">
            <a:extLst>
              <a:ext uri="{FF2B5EF4-FFF2-40B4-BE49-F238E27FC236}">
                <a16:creationId xmlns:a16="http://schemas.microsoft.com/office/drawing/2014/main" id="{995CC770-8D6A-77ED-7C78-53A6252E1E42}"/>
              </a:ext>
            </a:extLst>
          </p:cNvPr>
          <p:cNvPicPr>
            <a:picLocks noChangeAspect="1"/>
          </p:cNvPicPr>
          <p:nvPr/>
        </p:nvPicPr>
        <p:blipFill>
          <a:blip r:embed="rId2">
            <a:lum bright="-20000" contrast="-40000"/>
          </a:blip>
          <a:stretch>
            <a:fillRect/>
          </a:stretch>
        </p:blipFill>
        <p:spPr>
          <a:xfrm>
            <a:off x="772593" y="4747421"/>
            <a:ext cx="2349500" cy="307794"/>
          </a:xfrm>
          <a:prstGeom prst="rect">
            <a:avLst/>
          </a:prstGeom>
        </p:spPr>
      </p:pic>
      <p:pic>
        <p:nvPicPr>
          <p:cNvPr id="10" name="Picture 9">
            <a:extLst>
              <a:ext uri="{FF2B5EF4-FFF2-40B4-BE49-F238E27FC236}">
                <a16:creationId xmlns:a16="http://schemas.microsoft.com/office/drawing/2014/main" id="{F67643CA-3DE3-99A6-B9DB-A686B2FB0504}"/>
              </a:ext>
            </a:extLst>
          </p:cNvPr>
          <p:cNvPicPr>
            <a:picLocks noChangeAspect="1"/>
          </p:cNvPicPr>
          <p:nvPr/>
        </p:nvPicPr>
        <p:blipFill rotWithShape="1">
          <a:blip r:embed="rId3">
            <a:lum bright="-20000" contrast="-40000"/>
            <a:extLst>
              <a:ext uri="{28A0092B-C50C-407E-A947-70E740481C1C}">
                <a14:useLocalDpi xmlns:a14="http://schemas.microsoft.com/office/drawing/2010/main"/>
              </a:ext>
            </a:extLst>
          </a:blip>
          <a:srcRect b="-7"/>
          <a:stretch/>
        </p:blipFill>
        <p:spPr>
          <a:xfrm>
            <a:off x="-26525" y="4628497"/>
            <a:ext cx="9144000" cy="45719"/>
          </a:xfrm>
          <a:prstGeom prst="rect">
            <a:avLst/>
          </a:prstGeom>
        </p:spPr>
      </p:pic>
      <p:pic>
        <p:nvPicPr>
          <p:cNvPr id="6" name="Picture 5">
            <a:extLst>
              <a:ext uri="{FF2B5EF4-FFF2-40B4-BE49-F238E27FC236}">
                <a16:creationId xmlns:a16="http://schemas.microsoft.com/office/drawing/2014/main" id="{918AAAF5-3C82-4FCE-2B6C-3636236CB8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79411" y="4747421"/>
            <a:ext cx="1073649" cy="233141"/>
          </a:xfrm>
          <a:prstGeom prst="rect">
            <a:avLst/>
          </a:prstGeom>
        </p:spPr>
      </p:pic>
    </p:spTree>
    <p:extLst>
      <p:ext uri="{BB962C8B-B14F-4D97-AF65-F5344CB8AC3E}">
        <p14:creationId xmlns:p14="http://schemas.microsoft.com/office/powerpoint/2010/main" val="141275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altLang="zh-CN" smtClean="0"/>
              <a:t>‹#›</a:t>
            </a:fld>
            <a:endParaRPr lang="zh-CN" altLang="en-US"/>
          </a:p>
        </p:txBody>
      </p:sp>
    </p:spTree>
    <p:extLst>
      <p:ext uri="{BB962C8B-B14F-4D97-AF65-F5344CB8AC3E}">
        <p14:creationId xmlns:p14="http://schemas.microsoft.com/office/powerpoint/2010/main" val="8337689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9" r:id="rId16"/>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0.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33.png"/><Relationship Id="rId4" Type="http://schemas.openxmlformats.org/officeDocument/2006/relationships/image" Target="../media/image31.emf"/><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0.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3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9.xml"/><Relationship Id="rId7" Type="http://schemas.openxmlformats.org/officeDocument/2006/relationships/image" Target="../media/image39.png"/><Relationship Id="rId12" Type="http://schemas.openxmlformats.org/officeDocument/2006/relationships/image" Target="../media/image23.png"/><Relationship Id="rId2" Type="http://schemas.openxmlformats.org/officeDocument/2006/relationships/slideLayout" Target="../slideLayouts/slideLayout16.xml"/><Relationship Id="rId1" Type="http://schemas.openxmlformats.org/officeDocument/2006/relationships/tags" Target="../tags/tag14.xml"/><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image" Target="../media/image33.png"/><Relationship Id="rId10" Type="http://schemas.openxmlformats.org/officeDocument/2006/relationships/image" Target="../media/image14.svg"/><Relationship Id="rId4" Type="http://schemas.openxmlformats.org/officeDocument/2006/relationships/image" Target="../media/image31.emf"/><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1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emf"/><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7.emf"/><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A060DB-CF8B-0254-4CD8-2B4E990EA79D}"/>
              </a:ext>
            </a:extLst>
          </p:cNvPr>
          <p:cNvPicPr>
            <a:picLocks noChangeAspect="1"/>
          </p:cNvPicPr>
          <p:nvPr/>
        </p:nvPicPr>
        <p:blipFill rotWithShape="1">
          <a:blip r:embed="rId3"/>
          <a:srcRect t="83233"/>
          <a:stretch/>
        </p:blipFill>
        <p:spPr>
          <a:xfrm rot="16200000" flipH="1">
            <a:off x="-1104983" y="1038076"/>
            <a:ext cx="4814428" cy="2604465"/>
          </a:xfrm>
          <a:prstGeom prst="rect">
            <a:avLst/>
          </a:prstGeom>
          <a:effectLst/>
        </p:spPr>
      </p:pic>
      <p:pic>
        <p:nvPicPr>
          <p:cNvPr id="3" name="Picture 2">
            <a:extLst>
              <a:ext uri="{FF2B5EF4-FFF2-40B4-BE49-F238E27FC236}">
                <a16:creationId xmlns:a16="http://schemas.microsoft.com/office/drawing/2014/main" id="{2D3C0E31-74C2-CCDA-427A-DFA510DE0292}"/>
              </a:ext>
            </a:extLst>
          </p:cNvPr>
          <p:cNvPicPr>
            <a:picLocks noChangeAspect="1"/>
          </p:cNvPicPr>
          <p:nvPr/>
        </p:nvPicPr>
        <p:blipFill>
          <a:blip r:embed="rId3"/>
          <a:stretch>
            <a:fillRect/>
          </a:stretch>
        </p:blipFill>
        <p:spPr>
          <a:xfrm rot="5400000">
            <a:off x="3402458" y="-1003255"/>
            <a:ext cx="4814427" cy="6687127"/>
          </a:xfrm>
          <a:prstGeom prst="rect">
            <a:avLst/>
          </a:prstGeom>
          <a:effectLst/>
        </p:spPr>
      </p:pic>
      <p:sp>
        <p:nvSpPr>
          <p:cNvPr id="15" name="Rectangle 14">
            <a:extLst>
              <a:ext uri="{FF2B5EF4-FFF2-40B4-BE49-F238E27FC236}">
                <a16:creationId xmlns:a16="http://schemas.microsoft.com/office/drawing/2014/main" id="{5BFA2360-EA57-1D7F-D82A-A1409F6277E6}"/>
              </a:ext>
            </a:extLst>
          </p:cNvPr>
          <p:cNvSpPr/>
          <p:nvPr/>
        </p:nvSpPr>
        <p:spPr>
          <a:xfrm>
            <a:off x="1" y="822035"/>
            <a:ext cx="3897744" cy="1521305"/>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dirty="0">
                <a:solidFill>
                  <a:schemeClr val="tx1"/>
                </a:solidFill>
                <a:latin typeface="Garamond" panose="02020404030301010803" pitchFamily="18" charset="0"/>
                <a:cs typeface="Times New Roman"/>
              </a:rPr>
              <a:t>Reinforcement Learning-based Approach for Vehicle-to-Building Charging with Heterogeneous Agents and Long-Term Rewards</a:t>
            </a:r>
          </a:p>
        </p:txBody>
      </p:sp>
      <p:grpSp>
        <p:nvGrpSpPr>
          <p:cNvPr id="4" name="Group 3">
            <a:extLst>
              <a:ext uri="{FF2B5EF4-FFF2-40B4-BE49-F238E27FC236}">
                <a16:creationId xmlns:a16="http://schemas.microsoft.com/office/drawing/2014/main" id="{21F3E42B-40C4-B45D-D228-F5E049446808}"/>
              </a:ext>
            </a:extLst>
          </p:cNvPr>
          <p:cNvGrpSpPr/>
          <p:nvPr/>
        </p:nvGrpSpPr>
        <p:grpSpPr>
          <a:xfrm>
            <a:off x="-1" y="2349159"/>
            <a:ext cx="3897743" cy="2321024"/>
            <a:chOff x="45352" y="2343340"/>
            <a:chExt cx="3897743" cy="2321024"/>
          </a:xfrm>
        </p:grpSpPr>
        <p:sp>
          <p:nvSpPr>
            <p:cNvPr id="16" name="Text Placeholder 3">
              <a:extLst>
                <a:ext uri="{FF2B5EF4-FFF2-40B4-BE49-F238E27FC236}">
                  <a16:creationId xmlns:a16="http://schemas.microsoft.com/office/drawing/2014/main" id="{D4660770-5C7B-D1A8-D6F2-8F4074B33F23}"/>
                </a:ext>
              </a:extLst>
            </p:cNvPr>
            <p:cNvSpPr txBox="1">
              <a:spLocks/>
            </p:cNvSpPr>
            <p:nvPr/>
          </p:nvSpPr>
          <p:spPr>
            <a:xfrm>
              <a:off x="45352" y="2343340"/>
              <a:ext cx="3897743" cy="2321024"/>
            </a:xfrm>
            <a:prstGeom prst="rect">
              <a:avLst/>
            </a:prstGeom>
            <a:solidFill>
              <a:schemeClr val="tx1"/>
            </a:solidFill>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endParaRPr lang="en-US" sz="1400"/>
            </a:p>
          </p:txBody>
        </p:sp>
        <p:sp>
          <p:nvSpPr>
            <p:cNvPr id="17" name="TextBox 16">
              <a:extLst>
                <a:ext uri="{FF2B5EF4-FFF2-40B4-BE49-F238E27FC236}">
                  <a16:creationId xmlns:a16="http://schemas.microsoft.com/office/drawing/2014/main" id="{BE862C0B-079B-F6D1-8A28-8E10607B9252}"/>
                </a:ext>
              </a:extLst>
            </p:cNvPr>
            <p:cNvSpPr txBox="1"/>
            <p:nvPr/>
          </p:nvSpPr>
          <p:spPr>
            <a:xfrm>
              <a:off x="88406" y="3593361"/>
              <a:ext cx="354461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dirty="0">
                  <a:solidFill>
                    <a:schemeClr val="bg1"/>
                  </a:solidFill>
                  <a:ea typeface="Calibri"/>
                  <a:cs typeface="Calibri"/>
                </a:rPr>
                <a:t>Nissan Advanced Technology Center </a:t>
              </a:r>
            </a:p>
            <a:p>
              <a:pPr marL="285750" indent="-285750">
                <a:buFont typeface="Arial"/>
                <a:buChar char="•"/>
              </a:pPr>
              <a:r>
                <a:rPr lang="en-US" sz="1400" dirty="0">
                  <a:solidFill>
                    <a:schemeClr val="bg1"/>
                  </a:solidFill>
                  <a:cs typeface="Segoe UI"/>
                </a:rPr>
                <a:t>Ava </a:t>
              </a:r>
              <a:r>
                <a:rPr lang="en-US" sz="1400" dirty="0" err="1">
                  <a:solidFill>
                    <a:schemeClr val="bg1"/>
                  </a:solidFill>
                  <a:cs typeface="Segoe UI"/>
                </a:rPr>
                <a:t>Pettet</a:t>
              </a:r>
              <a:endParaRPr lang="en-US" sz="1400" dirty="0">
                <a:solidFill>
                  <a:schemeClr val="bg1"/>
                </a:solidFill>
                <a:ea typeface="Calibri"/>
                <a:cs typeface="Segoe UI"/>
              </a:endParaRPr>
            </a:p>
            <a:p>
              <a:pPr marL="285750" indent="-285750">
                <a:buFont typeface="Arial"/>
                <a:buChar char="•"/>
              </a:pPr>
              <a:r>
                <a:rPr lang="en-US" sz="1400" dirty="0">
                  <a:solidFill>
                    <a:schemeClr val="bg1"/>
                  </a:solidFill>
                  <a:cs typeface="Segoe UI"/>
                </a:rPr>
                <a:t>Aaron Kandel</a:t>
              </a:r>
              <a:endParaRPr lang="en-US" sz="1400" dirty="0">
                <a:solidFill>
                  <a:schemeClr val="bg1"/>
                </a:solidFill>
                <a:ea typeface="Calibri"/>
                <a:cs typeface="Segoe UI"/>
              </a:endParaRPr>
            </a:p>
            <a:p>
              <a:pPr marL="285750" indent="-285750">
                <a:buFont typeface="Arial"/>
                <a:buChar char="•"/>
              </a:pPr>
              <a:r>
                <a:rPr lang="en-US" sz="1400" dirty="0">
                  <a:solidFill>
                    <a:schemeClr val="bg1"/>
                  </a:solidFill>
                  <a:cs typeface="Segoe UI"/>
                </a:rPr>
                <a:t>Yoshinori </a:t>
              </a:r>
              <a:r>
                <a:rPr lang="en-US" sz="1400" dirty="0" err="1">
                  <a:solidFill>
                    <a:schemeClr val="bg1"/>
                  </a:solidFill>
                  <a:cs typeface="Segoe UI"/>
                </a:rPr>
                <a:t>Suzue</a:t>
              </a:r>
              <a:endParaRPr lang="en-US" sz="1400" dirty="0">
                <a:solidFill>
                  <a:schemeClr val="bg1"/>
                </a:solidFill>
                <a:ea typeface="Calibri"/>
                <a:cs typeface="Segoe UI"/>
              </a:endParaRPr>
            </a:p>
          </p:txBody>
        </p:sp>
      </p:grpSp>
      <p:sp>
        <p:nvSpPr>
          <p:cNvPr id="18" name="Text Placeholder 3">
            <a:extLst>
              <a:ext uri="{FF2B5EF4-FFF2-40B4-BE49-F238E27FC236}">
                <a16:creationId xmlns:a16="http://schemas.microsoft.com/office/drawing/2014/main" id="{704564C9-F855-EA90-C48A-956AB1A24396}"/>
              </a:ext>
            </a:extLst>
          </p:cNvPr>
          <p:cNvSpPr txBox="1">
            <a:spLocks/>
          </p:cNvSpPr>
          <p:nvPr/>
        </p:nvSpPr>
        <p:spPr>
          <a:xfrm>
            <a:off x="88406" y="2349159"/>
            <a:ext cx="2199318" cy="1302509"/>
          </a:xfrm>
          <a:prstGeom prst="rect">
            <a:avLst/>
          </a:prstGeom>
          <a:solidFill>
            <a:schemeClr val="tx1"/>
          </a:solidFill>
        </p:spPr>
        <p:txBody>
          <a:bodyPr lIns="91440" tIns="45720" rIns="91440" bIns="45720" anchor="t">
            <a:normAutofit fontScale="9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400" u="sng" dirty="0">
                <a:solidFill>
                  <a:schemeClr val="bg1"/>
                </a:solidFill>
              </a:rPr>
              <a:t>Vanderbilt University</a:t>
            </a:r>
          </a:p>
          <a:p>
            <a:pPr marL="285750" indent="-285750"/>
            <a:r>
              <a:rPr lang="en-US" sz="1400" dirty="0">
                <a:solidFill>
                  <a:schemeClr val="bg1"/>
                </a:solidFill>
                <a:ea typeface="Calibri"/>
                <a:cs typeface="Calibri"/>
              </a:rPr>
              <a:t>Fangqi Liu</a:t>
            </a:r>
            <a:endParaRPr lang="en-US" dirty="0">
              <a:solidFill>
                <a:schemeClr val="bg1"/>
              </a:solidFill>
              <a:ea typeface="Calibri"/>
              <a:cs typeface="Calibri"/>
            </a:endParaRPr>
          </a:p>
          <a:p>
            <a:pPr marL="285750" indent="-285750"/>
            <a:r>
              <a:rPr lang="en-US" sz="1400" dirty="0" err="1">
                <a:solidFill>
                  <a:schemeClr val="bg1"/>
                </a:solidFill>
              </a:rPr>
              <a:t>Rishav</a:t>
            </a:r>
            <a:r>
              <a:rPr lang="en-US" sz="1400" dirty="0">
                <a:solidFill>
                  <a:schemeClr val="bg1"/>
                </a:solidFill>
              </a:rPr>
              <a:t> Sen</a:t>
            </a:r>
          </a:p>
          <a:p>
            <a:pPr marL="285750" indent="-285750"/>
            <a:r>
              <a:rPr lang="en-US" sz="1400" dirty="0">
                <a:solidFill>
                  <a:schemeClr val="bg1"/>
                </a:solidFill>
                <a:ea typeface="Calibri"/>
                <a:cs typeface="Calibri"/>
              </a:rPr>
              <a:t>Jose Paolo Talusan</a:t>
            </a:r>
          </a:p>
          <a:p>
            <a:pPr marL="285750" indent="-285750"/>
            <a:r>
              <a:rPr lang="en-US" sz="1400" dirty="0">
                <a:solidFill>
                  <a:schemeClr val="bg1"/>
                </a:solidFill>
              </a:rPr>
              <a:t>Ayan Mukhopadhyay</a:t>
            </a:r>
            <a:endParaRPr lang="en-US" sz="1400" dirty="0">
              <a:solidFill>
                <a:schemeClr val="bg1"/>
              </a:solidFill>
              <a:ea typeface="Calibri"/>
              <a:cs typeface="Calibri"/>
            </a:endParaRPr>
          </a:p>
          <a:p>
            <a:pPr marL="285750" indent="-285750"/>
            <a:r>
              <a:rPr lang="en-US" sz="1400" dirty="0">
                <a:solidFill>
                  <a:schemeClr val="bg1"/>
                </a:solidFill>
              </a:rPr>
              <a:t>Abhishek Dubey</a:t>
            </a:r>
            <a:endParaRPr lang="en-US" sz="1400" dirty="0">
              <a:solidFill>
                <a:schemeClr val="bg1"/>
              </a:solidFill>
              <a:ea typeface="Calibri"/>
              <a:cs typeface="Calibri"/>
            </a:endParaRPr>
          </a:p>
        </p:txBody>
      </p:sp>
      <p:sp>
        <p:nvSpPr>
          <p:cNvPr id="2" name="TextBox 1">
            <a:extLst>
              <a:ext uri="{FF2B5EF4-FFF2-40B4-BE49-F238E27FC236}">
                <a16:creationId xmlns:a16="http://schemas.microsoft.com/office/drawing/2014/main" id="{DE251CA7-437E-2949-C20E-8C56C66085B9}"/>
              </a:ext>
            </a:extLst>
          </p:cNvPr>
          <p:cNvSpPr txBox="1"/>
          <p:nvPr/>
        </p:nvSpPr>
        <p:spPr>
          <a:xfrm>
            <a:off x="4683512" y="474752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8260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68;p35">
            <a:extLst>
              <a:ext uri="{FF2B5EF4-FFF2-40B4-BE49-F238E27FC236}">
                <a16:creationId xmlns:a16="http://schemas.microsoft.com/office/drawing/2014/main" id="{51C80682-E6E9-1F74-282C-A204EE0637AF}"/>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9</a:t>
            </a:fld>
            <a:endParaRPr lang="en-US">
              <a:solidFill>
                <a:schemeClr val="tx1"/>
              </a:solidFill>
              <a:latin typeface="+mn-lt"/>
            </a:endParaRPr>
          </a:p>
        </p:txBody>
      </p:sp>
      <p:pic>
        <p:nvPicPr>
          <p:cNvPr id="70" name="Picture 69">
            <a:extLst>
              <a:ext uri="{FF2B5EF4-FFF2-40B4-BE49-F238E27FC236}">
                <a16:creationId xmlns:a16="http://schemas.microsoft.com/office/drawing/2014/main" id="{5CB61F8A-C8D9-4590-4B56-D4CF3CE20469}"/>
              </a:ext>
            </a:extLst>
          </p:cNvPr>
          <p:cNvPicPr>
            <a:picLocks noChangeAspect="1"/>
          </p:cNvPicPr>
          <p:nvPr/>
        </p:nvPicPr>
        <p:blipFill>
          <a:blip r:embed="rId4"/>
          <a:stretch>
            <a:fillRect/>
          </a:stretch>
        </p:blipFill>
        <p:spPr>
          <a:xfrm>
            <a:off x="3141315" y="322840"/>
            <a:ext cx="4491755" cy="1799209"/>
          </a:xfrm>
          <a:prstGeom prst="rect">
            <a:avLst/>
          </a:prstGeom>
        </p:spPr>
      </p:pic>
      <p:cxnSp>
        <p:nvCxnSpPr>
          <p:cNvPr id="58" name="Straight Connector 57">
            <a:extLst>
              <a:ext uri="{FF2B5EF4-FFF2-40B4-BE49-F238E27FC236}">
                <a16:creationId xmlns:a16="http://schemas.microsoft.com/office/drawing/2014/main" id="{3389807F-AB4E-EFE9-4A4E-25AC4FA11ACE}"/>
              </a:ext>
            </a:extLst>
          </p:cNvPr>
          <p:cNvCxnSpPr>
            <a:cxnSpLocks/>
          </p:cNvCxnSpPr>
          <p:nvPr/>
        </p:nvCxnSpPr>
        <p:spPr>
          <a:xfrm>
            <a:off x="4927040" y="2034795"/>
            <a:ext cx="0" cy="2659868"/>
          </a:xfrm>
          <a:prstGeom prst="line">
            <a:avLst/>
          </a:prstGeom>
          <a:ln w="19050">
            <a:solidFill>
              <a:schemeClr val="tx2"/>
            </a:solidFill>
            <a:prstDash val="sysDot"/>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C0C507C8-BF29-1DD7-8F56-FFFEA0F4B6FB}"/>
              </a:ext>
            </a:extLst>
          </p:cNvPr>
          <p:cNvSpPr txBox="1"/>
          <p:nvPr/>
        </p:nvSpPr>
        <p:spPr>
          <a:xfrm>
            <a:off x="4938137" y="3976613"/>
            <a:ext cx="1623050" cy="584775"/>
          </a:xfrm>
          <a:prstGeom prst="rect">
            <a:avLst/>
          </a:prstGeom>
          <a:noFill/>
          <a:ln>
            <a:solidFill>
              <a:schemeClr val="tx2"/>
            </a:solidFill>
          </a:ln>
        </p:spPr>
        <p:txBody>
          <a:bodyPr wrap="square">
            <a:spAutoFit/>
          </a:bodyPr>
          <a:lstStyle/>
          <a:p>
            <a:r>
              <a:rPr lang="en-US" sz="1600">
                <a:solidFill>
                  <a:srgbClr val="0E1C58"/>
                </a:solidFill>
                <a:cs typeface="Calibri"/>
              </a:rPr>
              <a:t>Read the current building load </a:t>
            </a:r>
            <a:endParaRPr lang="en-US" sz="1600"/>
          </a:p>
        </p:txBody>
      </p:sp>
      <p:sp>
        <p:nvSpPr>
          <p:cNvPr id="64" name="TextBox 63">
            <a:extLst>
              <a:ext uri="{FF2B5EF4-FFF2-40B4-BE49-F238E27FC236}">
                <a16:creationId xmlns:a16="http://schemas.microsoft.com/office/drawing/2014/main" id="{8F85E858-1144-3271-1111-5FE2E7289C6E}"/>
              </a:ext>
            </a:extLst>
          </p:cNvPr>
          <p:cNvSpPr txBox="1"/>
          <p:nvPr/>
        </p:nvSpPr>
        <p:spPr>
          <a:xfrm>
            <a:off x="4921364" y="3470661"/>
            <a:ext cx="2441173" cy="338554"/>
          </a:xfrm>
          <a:prstGeom prst="rect">
            <a:avLst/>
          </a:prstGeom>
          <a:noFill/>
          <a:ln>
            <a:solidFill>
              <a:schemeClr val="tx2"/>
            </a:solidFill>
          </a:ln>
        </p:spPr>
        <p:txBody>
          <a:bodyPr wrap="square">
            <a:spAutoFit/>
          </a:bodyPr>
          <a:lstStyle/>
          <a:p>
            <a:r>
              <a:rPr lang="en-US" sz="1600">
                <a:solidFill>
                  <a:srgbClr val="0E1C58"/>
                </a:solidFill>
                <a:cs typeface="Calibri"/>
              </a:rPr>
              <a:t>Update charger occupancy</a:t>
            </a:r>
            <a:endParaRPr lang="en-US" sz="1600"/>
          </a:p>
        </p:txBody>
      </p:sp>
      <p:sp>
        <p:nvSpPr>
          <p:cNvPr id="66" name="TextBox 65">
            <a:extLst>
              <a:ext uri="{FF2B5EF4-FFF2-40B4-BE49-F238E27FC236}">
                <a16:creationId xmlns:a16="http://schemas.microsoft.com/office/drawing/2014/main" id="{A039145A-64D6-8BD7-DA2A-18E1DFAA732F}"/>
              </a:ext>
            </a:extLst>
          </p:cNvPr>
          <p:cNvSpPr txBox="1"/>
          <p:nvPr/>
        </p:nvSpPr>
        <p:spPr>
          <a:xfrm>
            <a:off x="4557285" y="2195842"/>
            <a:ext cx="2556277" cy="584775"/>
          </a:xfrm>
          <a:prstGeom prst="rect">
            <a:avLst/>
          </a:prstGeom>
          <a:solidFill>
            <a:schemeClr val="accent1">
              <a:tint val="20000"/>
            </a:schemeClr>
          </a:solidFill>
        </p:spPr>
        <p:txBody>
          <a:bodyPr wrap="square">
            <a:spAutoFit/>
          </a:bodyPr>
          <a:lstStyle/>
          <a:p>
            <a:r>
              <a:rPr lang="en-US" sz="1600">
                <a:solidFill>
                  <a:srgbClr val="0E1C58"/>
                </a:solidFill>
                <a:cs typeface="Calibri"/>
              </a:rPr>
              <a:t>Read new events at each time slot to: </a:t>
            </a:r>
            <a:endParaRPr lang="en-US" sz="1600"/>
          </a:p>
        </p:txBody>
      </p:sp>
      <p:sp>
        <p:nvSpPr>
          <p:cNvPr id="76" name="Title 1">
            <a:extLst>
              <a:ext uri="{FF2B5EF4-FFF2-40B4-BE49-F238E27FC236}">
                <a16:creationId xmlns:a16="http://schemas.microsoft.com/office/drawing/2014/main" id="{82099F70-27E5-1065-A3FC-F6449CB38958}"/>
              </a:ext>
            </a:extLst>
          </p:cNvPr>
          <p:cNvSpPr txBox="1">
            <a:spLocks/>
          </p:cNvSpPr>
          <p:nvPr/>
        </p:nvSpPr>
        <p:spPr>
          <a:xfrm>
            <a:off x="64008" y="1"/>
            <a:ext cx="8987883" cy="546410"/>
          </a:xfrm>
          <a:prstGeom prst="rect">
            <a:avLst/>
          </a:prstGeom>
        </p:spPr>
        <p:txBody>
          <a:bodyPr>
            <a:normAutofit fontScale="975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3000">
                <a:solidFill>
                  <a:srgbClr val="0E1C58"/>
                </a:solidFill>
              </a:rPr>
              <a:t>Proposed Approach: Simulator for V2B Charging Process</a:t>
            </a:r>
          </a:p>
        </p:txBody>
      </p:sp>
      <p:grpSp>
        <p:nvGrpSpPr>
          <p:cNvPr id="100" name="Group 99">
            <a:extLst>
              <a:ext uri="{FF2B5EF4-FFF2-40B4-BE49-F238E27FC236}">
                <a16:creationId xmlns:a16="http://schemas.microsoft.com/office/drawing/2014/main" id="{32153202-AAD9-932A-80F6-C8106EEEE110}"/>
              </a:ext>
            </a:extLst>
          </p:cNvPr>
          <p:cNvGrpSpPr/>
          <p:nvPr/>
        </p:nvGrpSpPr>
        <p:grpSpPr>
          <a:xfrm>
            <a:off x="4931485" y="1951791"/>
            <a:ext cx="4045996" cy="1345365"/>
            <a:chOff x="4931485" y="1951791"/>
            <a:chExt cx="4045996" cy="1345365"/>
          </a:xfrm>
        </p:grpSpPr>
        <p:sp>
          <p:nvSpPr>
            <p:cNvPr id="60" name="TextBox 59">
              <a:extLst>
                <a:ext uri="{FF2B5EF4-FFF2-40B4-BE49-F238E27FC236}">
                  <a16:creationId xmlns:a16="http://schemas.microsoft.com/office/drawing/2014/main" id="{950D3CFD-4E20-4EDE-75D3-408136DB2D85}"/>
                </a:ext>
              </a:extLst>
            </p:cNvPr>
            <p:cNvSpPr txBox="1"/>
            <p:nvPr/>
          </p:nvSpPr>
          <p:spPr>
            <a:xfrm>
              <a:off x="4931485" y="2956362"/>
              <a:ext cx="1961766" cy="338554"/>
            </a:xfrm>
            <a:prstGeom prst="rect">
              <a:avLst/>
            </a:prstGeom>
            <a:noFill/>
            <a:ln>
              <a:solidFill>
                <a:schemeClr val="tx2"/>
              </a:solidFill>
            </a:ln>
          </p:spPr>
          <p:txBody>
            <a:bodyPr wrap="square">
              <a:spAutoFit/>
            </a:bodyPr>
            <a:lstStyle/>
            <a:p>
              <a:r>
                <a:rPr lang="en-US" sz="1600">
                  <a:solidFill>
                    <a:srgbClr val="0E1C58"/>
                  </a:solidFill>
                  <a:cs typeface="Calibri"/>
                </a:rPr>
                <a:t>Update for EV SoC</a:t>
              </a:r>
              <a:endParaRPr lang="en-US" sz="1600"/>
            </a:p>
          </p:txBody>
        </p:sp>
        <p:pic>
          <p:nvPicPr>
            <p:cNvPr id="91" name="Picture 90" descr="A black background with arrows&#10;&#10;Description automatically generated">
              <a:extLst>
                <a:ext uri="{FF2B5EF4-FFF2-40B4-BE49-F238E27FC236}">
                  <a16:creationId xmlns:a16="http://schemas.microsoft.com/office/drawing/2014/main" id="{C37D80C4-61C7-FCBF-4C3F-AE9D8255A201}"/>
                </a:ext>
              </a:extLst>
            </p:cNvPr>
            <p:cNvPicPr>
              <a:picLocks noChangeAspect="1"/>
            </p:cNvPicPr>
            <p:nvPr/>
          </p:nvPicPr>
          <p:blipFill rotWithShape="1">
            <a:blip r:embed="rId5"/>
            <a:srcRect r="38503"/>
            <a:stretch/>
          </p:blipFill>
          <p:spPr>
            <a:xfrm>
              <a:off x="7271053" y="1951791"/>
              <a:ext cx="1706428" cy="1345365"/>
            </a:xfrm>
            <a:prstGeom prst="rect">
              <a:avLst/>
            </a:prstGeom>
          </p:spPr>
        </p:pic>
      </p:grpSp>
      <p:pic>
        <p:nvPicPr>
          <p:cNvPr id="92" name="Graphic 91" descr="Electric car with solid fill">
            <a:extLst>
              <a:ext uri="{FF2B5EF4-FFF2-40B4-BE49-F238E27FC236}">
                <a16:creationId xmlns:a16="http://schemas.microsoft.com/office/drawing/2014/main" id="{5F1C1D80-5CB5-2DF1-8CD9-197FE00A4E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2407" y="2824739"/>
            <a:ext cx="631845" cy="657036"/>
          </a:xfrm>
          <a:prstGeom prst="rect">
            <a:avLst/>
          </a:prstGeom>
        </p:spPr>
      </p:pic>
      <p:pic>
        <p:nvPicPr>
          <p:cNvPr id="101" name="Picture 100" descr="A graph with blue bars and red text&#10;&#10;Description automatically generated">
            <a:extLst>
              <a:ext uri="{FF2B5EF4-FFF2-40B4-BE49-F238E27FC236}">
                <a16:creationId xmlns:a16="http://schemas.microsoft.com/office/drawing/2014/main" id="{F6ABD3F6-A070-8405-A0BA-9FD12AC5D195}"/>
              </a:ext>
            </a:extLst>
          </p:cNvPr>
          <p:cNvPicPr>
            <a:picLocks noChangeAspect="1"/>
          </p:cNvPicPr>
          <p:nvPr/>
        </p:nvPicPr>
        <p:blipFill>
          <a:blip r:embed="rId8"/>
          <a:stretch>
            <a:fillRect/>
          </a:stretch>
        </p:blipFill>
        <p:spPr>
          <a:xfrm>
            <a:off x="7128324" y="3710014"/>
            <a:ext cx="1553540" cy="780880"/>
          </a:xfrm>
          <a:prstGeom prst="rect">
            <a:avLst/>
          </a:prstGeom>
        </p:spPr>
      </p:pic>
      <p:grpSp>
        <p:nvGrpSpPr>
          <p:cNvPr id="26" name="Group 25">
            <a:extLst>
              <a:ext uri="{FF2B5EF4-FFF2-40B4-BE49-F238E27FC236}">
                <a16:creationId xmlns:a16="http://schemas.microsoft.com/office/drawing/2014/main" id="{D7F9E12D-5807-0CB3-2B0D-1AB93E93497C}"/>
              </a:ext>
            </a:extLst>
          </p:cNvPr>
          <p:cNvGrpSpPr/>
          <p:nvPr/>
        </p:nvGrpSpPr>
        <p:grpSpPr>
          <a:xfrm>
            <a:off x="75764" y="3197197"/>
            <a:ext cx="4157971" cy="1230331"/>
            <a:chOff x="75764" y="3197197"/>
            <a:chExt cx="4157971" cy="1230331"/>
          </a:xfrm>
        </p:grpSpPr>
        <p:sp>
          <p:nvSpPr>
            <p:cNvPr id="10" name="TextBox 9">
              <a:extLst>
                <a:ext uri="{FF2B5EF4-FFF2-40B4-BE49-F238E27FC236}">
                  <a16:creationId xmlns:a16="http://schemas.microsoft.com/office/drawing/2014/main" id="{E027E0EF-7B5F-A4D9-0C41-5548BFB80963}"/>
                </a:ext>
              </a:extLst>
            </p:cNvPr>
            <p:cNvSpPr txBox="1"/>
            <p:nvPr/>
          </p:nvSpPr>
          <p:spPr>
            <a:xfrm>
              <a:off x="1313183" y="3535751"/>
              <a:ext cx="566392" cy="369332"/>
            </a:xfrm>
            <a:prstGeom prst="rect">
              <a:avLst/>
            </a:prstGeom>
            <a:noFill/>
          </p:spPr>
          <p:txBody>
            <a:bodyPr wrap="square">
              <a:spAutoFit/>
            </a:bodyPr>
            <a:lstStyle/>
            <a:p>
              <a:r>
                <a:rPr lang="en-US" sz="1800" dirty="0">
                  <a:solidFill>
                    <a:srgbClr val="0E1C58"/>
                  </a:solidFill>
                  <a:cs typeface="Calibri"/>
                </a:rPr>
                <a:t>…</a:t>
              </a:r>
              <a:endParaRPr lang="en-US" dirty="0"/>
            </a:p>
          </p:txBody>
        </p:sp>
        <p:grpSp>
          <p:nvGrpSpPr>
            <p:cNvPr id="17" name="Group 16">
              <a:extLst>
                <a:ext uri="{FF2B5EF4-FFF2-40B4-BE49-F238E27FC236}">
                  <a16:creationId xmlns:a16="http://schemas.microsoft.com/office/drawing/2014/main" id="{3DCAFCDD-1FAB-D33C-7323-F3EC3E3E53C2}"/>
                </a:ext>
              </a:extLst>
            </p:cNvPr>
            <p:cNvGrpSpPr/>
            <p:nvPr/>
          </p:nvGrpSpPr>
          <p:grpSpPr>
            <a:xfrm>
              <a:off x="75764" y="3197197"/>
              <a:ext cx="4157971" cy="1230331"/>
              <a:chOff x="75764" y="3197197"/>
              <a:chExt cx="4157971" cy="1230331"/>
            </a:xfrm>
          </p:grpSpPr>
          <p:sp>
            <p:nvSpPr>
              <p:cNvPr id="7" name="TextBox 6">
                <a:extLst>
                  <a:ext uri="{FF2B5EF4-FFF2-40B4-BE49-F238E27FC236}">
                    <a16:creationId xmlns:a16="http://schemas.microsoft.com/office/drawing/2014/main" id="{5F496DB8-E955-BBFD-5258-BB65DF60426E}"/>
                  </a:ext>
                </a:extLst>
              </p:cNvPr>
              <p:cNvSpPr txBox="1"/>
              <p:nvPr/>
            </p:nvSpPr>
            <p:spPr>
              <a:xfrm>
                <a:off x="75764" y="3197197"/>
                <a:ext cx="2786139" cy="338554"/>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E1C58"/>
                    </a:solidFill>
                    <a:cs typeface="Calibri"/>
                  </a:rPr>
                  <a:t>Building load flows</a:t>
                </a:r>
                <a:endParaRPr lang="en-US" sz="1600" dirty="0"/>
              </a:p>
            </p:txBody>
          </p:sp>
          <p:grpSp>
            <p:nvGrpSpPr>
              <p:cNvPr id="16" name="Group 15">
                <a:extLst>
                  <a:ext uri="{FF2B5EF4-FFF2-40B4-BE49-F238E27FC236}">
                    <a16:creationId xmlns:a16="http://schemas.microsoft.com/office/drawing/2014/main" id="{C68AC26F-31D3-F0D3-0DB0-996ED2148F8F}"/>
                  </a:ext>
                </a:extLst>
              </p:cNvPr>
              <p:cNvGrpSpPr/>
              <p:nvPr/>
            </p:nvGrpSpPr>
            <p:grpSpPr>
              <a:xfrm>
                <a:off x="373489" y="3667572"/>
                <a:ext cx="3860246" cy="759956"/>
                <a:chOff x="583691" y="3552114"/>
                <a:chExt cx="3860246" cy="759956"/>
              </a:xfrm>
            </p:grpSpPr>
            <p:grpSp>
              <p:nvGrpSpPr>
                <p:cNvPr id="15" name="Group 14">
                  <a:extLst>
                    <a:ext uri="{FF2B5EF4-FFF2-40B4-BE49-F238E27FC236}">
                      <a16:creationId xmlns:a16="http://schemas.microsoft.com/office/drawing/2014/main" id="{009477E8-8A14-411F-6824-C263C367B6AC}"/>
                    </a:ext>
                  </a:extLst>
                </p:cNvPr>
                <p:cNvGrpSpPr/>
                <p:nvPr/>
              </p:nvGrpSpPr>
              <p:grpSpPr>
                <a:xfrm>
                  <a:off x="583691" y="3569486"/>
                  <a:ext cx="2544785" cy="727648"/>
                  <a:chOff x="583691" y="3569486"/>
                  <a:chExt cx="2544785" cy="727648"/>
                </a:xfrm>
              </p:grpSpPr>
              <p:pic>
                <p:nvPicPr>
                  <p:cNvPr id="84" name="Picture 83" descr="A blue and black mountain&#10;&#10;Description automatically generated">
                    <a:extLst>
                      <a:ext uri="{FF2B5EF4-FFF2-40B4-BE49-F238E27FC236}">
                        <a16:creationId xmlns:a16="http://schemas.microsoft.com/office/drawing/2014/main" id="{C6A5D68A-E207-F393-B863-AA547E0184E2}"/>
                      </a:ext>
                    </a:extLst>
                  </p:cNvPr>
                  <p:cNvPicPr>
                    <a:picLocks noChangeAspect="1"/>
                  </p:cNvPicPr>
                  <p:nvPr/>
                </p:nvPicPr>
                <p:blipFill>
                  <a:blip r:embed="rId9"/>
                  <a:stretch>
                    <a:fillRect/>
                  </a:stretch>
                </p:blipFill>
                <p:spPr>
                  <a:xfrm>
                    <a:off x="583691" y="3569486"/>
                    <a:ext cx="1765442" cy="727648"/>
                  </a:xfrm>
                  <a:prstGeom prst="rect">
                    <a:avLst/>
                  </a:prstGeom>
                </p:spPr>
              </p:pic>
              <p:pic>
                <p:nvPicPr>
                  <p:cNvPr id="8" name="Picture 7" descr="A blue and black mountain&#10;&#10;Description automatically generated">
                    <a:extLst>
                      <a:ext uri="{FF2B5EF4-FFF2-40B4-BE49-F238E27FC236}">
                        <a16:creationId xmlns:a16="http://schemas.microsoft.com/office/drawing/2014/main" id="{DD88932E-5B18-410E-B513-B778772706EE}"/>
                      </a:ext>
                    </a:extLst>
                  </p:cNvPr>
                  <p:cNvPicPr>
                    <a:picLocks noChangeAspect="1"/>
                  </p:cNvPicPr>
                  <p:nvPr/>
                </p:nvPicPr>
                <p:blipFill rotWithShape="1">
                  <a:blip r:embed="rId9"/>
                  <a:srcRect b="36554"/>
                  <a:stretch/>
                </p:blipFill>
                <p:spPr>
                  <a:xfrm>
                    <a:off x="1363034" y="3572460"/>
                    <a:ext cx="1765442" cy="461665"/>
                  </a:xfrm>
                  <a:prstGeom prst="rect">
                    <a:avLst/>
                  </a:prstGeom>
                </p:spPr>
              </p:pic>
            </p:grpSp>
            <p:grpSp>
              <p:nvGrpSpPr>
                <p:cNvPr id="11" name="Group 10">
                  <a:extLst>
                    <a:ext uri="{FF2B5EF4-FFF2-40B4-BE49-F238E27FC236}">
                      <a16:creationId xmlns:a16="http://schemas.microsoft.com/office/drawing/2014/main" id="{7035BC07-EB73-026C-5512-8C75376A30E7}"/>
                    </a:ext>
                  </a:extLst>
                </p:cNvPr>
                <p:cNvGrpSpPr/>
                <p:nvPr/>
              </p:nvGrpSpPr>
              <p:grpSpPr>
                <a:xfrm>
                  <a:off x="881411" y="3552114"/>
                  <a:ext cx="3562526" cy="759956"/>
                  <a:chOff x="884880" y="2523368"/>
                  <a:chExt cx="3562526" cy="759956"/>
                </a:xfrm>
              </p:grpSpPr>
              <p:sp>
                <p:nvSpPr>
                  <p:cNvPr id="12" name="TextBox 11">
                    <a:extLst>
                      <a:ext uri="{FF2B5EF4-FFF2-40B4-BE49-F238E27FC236}">
                        <a16:creationId xmlns:a16="http://schemas.microsoft.com/office/drawing/2014/main" id="{3A70714D-0D5B-A0E2-0AD3-2AC0A0B44D91}"/>
                      </a:ext>
                    </a:extLst>
                  </p:cNvPr>
                  <p:cNvSpPr txBox="1"/>
                  <p:nvPr/>
                </p:nvSpPr>
                <p:spPr>
                  <a:xfrm>
                    <a:off x="3395576" y="2523368"/>
                    <a:ext cx="1051830" cy="276999"/>
                  </a:xfrm>
                  <a:prstGeom prst="rect">
                    <a:avLst/>
                  </a:prstGeom>
                  <a:solidFill>
                    <a:schemeClr val="bg1"/>
                  </a:solidFill>
                  <a:ln>
                    <a:solidFill>
                      <a:schemeClr val="tx2"/>
                    </a:solidFill>
                  </a:ln>
                </p:spPr>
                <p:txBody>
                  <a:bodyPr wrap="square">
                    <a:spAutoFit/>
                  </a:bodyPr>
                  <a:lstStyle/>
                  <a:p>
                    <a:r>
                      <a:rPr lang="en-US" sz="1200">
                        <a:solidFill>
                          <a:srgbClr val="0E1C58"/>
                        </a:solidFill>
                        <a:cs typeface="Calibri"/>
                      </a:rPr>
                      <a:t>Building Load</a:t>
                    </a:r>
                    <a:endParaRPr lang="en-US" sz="1200"/>
                  </a:p>
                </p:txBody>
              </p:sp>
              <p:pic>
                <p:nvPicPr>
                  <p:cNvPr id="14" name="Picture 13" descr="A blue and black mountain&#10;&#10;Description automatically generated">
                    <a:extLst>
                      <a:ext uri="{FF2B5EF4-FFF2-40B4-BE49-F238E27FC236}">
                        <a16:creationId xmlns:a16="http://schemas.microsoft.com/office/drawing/2014/main" id="{4FD66F2F-D158-EFCD-5409-1CB4CE65E98A}"/>
                      </a:ext>
                    </a:extLst>
                  </p:cNvPr>
                  <p:cNvPicPr>
                    <a:picLocks noChangeAspect="1"/>
                  </p:cNvPicPr>
                  <p:nvPr/>
                </p:nvPicPr>
                <p:blipFill rotWithShape="1">
                  <a:blip r:embed="rId9"/>
                  <a:srcRect t="69449"/>
                  <a:stretch/>
                </p:blipFill>
                <p:spPr>
                  <a:xfrm>
                    <a:off x="884880" y="3061016"/>
                    <a:ext cx="1765442" cy="222308"/>
                  </a:xfrm>
                  <a:prstGeom prst="rect">
                    <a:avLst/>
                  </a:prstGeom>
                  <a:solidFill>
                    <a:schemeClr val="bg1"/>
                  </a:solidFill>
                </p:spPr>
              </p:pic>
            </p:grpSp>
          </p:grpSp>
        </p:grpSp>
      </p:grpSp>
      <p:grpSp>
        <p:nvGrpSpPr>
          <p:cNvPr id="19" name="Group 18">
            <a:extLst>
              <a:ext uri="{FF2B5EF4-FFF2-40B4-BE49-F238E27FC236}">
                <a16:creationId xmlns:a16="http://schemas.microsoft.com/office/drawing/2014/main" id="{BFD81FE3-2222-B5C8-A7A4-D698EFE92D1D}"/>
              </a:ext>
            </a:extLst>
          </p:cNvPr>
          <p:cNvGrpSpPr/>
          <p:nvPr/>
        </p:nvGrpSpPr>
        <p:grpSpPr>
          <a:xfrm>
            <a:off x="151519" y="702641"/>
            <a:ext cx="4107620" cy="3992022"/>
            <a:chOff x="151519" y="702641"/>
            <a:chExt cx="4107620" cy="3992022"/>
          </a:xfrm>
        </p:grpSpPr>
        <p:cxnSp>
          <p:nvCxnSpPr>
            <p:cNvPr id="20" name="Straight Connector 19">
              <a:extLst>
                <a:ext uri="{FF2B5EF4-FFF2-40B4-BE49-F238E27FC236}">
                  <a16:creationId xmlns:a16="http://schemas.microsoft.com/office/drawing/2014/main" id="{9CF38A61-3D9B-9E65-8A0C-4ACB996B3302}"/>
                </a:ext>
              </a:extLst>
            </p:cNvPr>
            <p:cNvCxnSpPr>
              <a:cxnSpLocks/>
            </p:cNvCxnSpPr>
            <p:nvPr/>
          </p:nvCxnSpPr>
          <p:spPr>
            <a:xfrm>
              <a:off x="3748679" y="2034795"/>
              <a:ext cx="0" cy="2659868"/>
            </a:xfrm>
            <a:prstGeom prst="line">
              <a:avLst/>
            </a:prstGeom>
            <a:ln w="19050">
              <a:solidFill>
                <a:schemeClr val="tx2"/>
              </a:solidFill>
              <a:prstDash val="sysDot"/>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40D730C-70FA-9422-02E4-2E6F11BBCCAD}"/>
                </a:ext>
              </a:extLst>
            </p:cNvPr>
            <p:cNvSpPr txBox="1"/>
            <p:nvPr/>
          </p:nvSpPr>
          <p:spPr>
            <a:xfrm>
              <a:off x="3289026" y="2494697"/>
              <a:ext cx="970113" cy="461665"/>
            </a:xfrm>
            <a:prstGeom prst="rect">
              <a:avLst/>
            </a:prstGeom>
            <a:solidFill>
              <a:schemeClr val="bg1"/>
            </a:solidFill>
            <a:ln>
              <a:solidFill>
                <a:schemeClr val="tx2"/>
              </a:solidFill>
            </a:ln>
          </p:spPr>
          <p:txBody>
            <a:bodyPr wrap="square">
              <a:spAutoFit/>
            </a:bodyPr>
            <a:lstStyle/>
            <a:p>
              <a:pPr algn="ctr"/>
              <a:r>
                <a:rPr lang="en-US" sz="1200">
                  <a:solidFill>
                    <a:srgbClr val="0E1C58"/>
                  </a:solidFill>
                  <a:cs typeface="Calibri"/>
                </a:rPr>
                <a:t>EV Arrival/</a:t>
              </a:r>
            </a:p>
            <a:p>
              <a:pPr algn="ctr"/>
              <a:r>
                <a:rPr lang="en-US" sz="1200">
                  <a:solidFill>
                    <a:srgbClr val="0E1C58"/>
                  </a:solidFill>
                  <a:cs typeface="Calibri"/>
                </a:rPr>
                <a:t>Departure</a:t>
              </a:r>
              <a:endParaRPr lang="en-US" sz="1200"/>
            </a:p>
          </p:txBody>
        </p:sp>
        <p:sp>
          <p:nvSpPr>
            <p:cNvPr id="22" name="TextBox 21">
              <a:extLst>
                <a:ext uri="{FF2B5EF4-FFF2-40B4-BE49-F238E27FC236}">
                  <a16:creationId xmlns:a16="http://schemas.microsoft.com/office/drawing/2014/main" id="{C3FC552B-6D0C-75A1-9E71-6F3CEF3F8F86}"/>
                </a:ext>
              </a:extLst>
            </p:cNvPr>
            <p:cNvSpPr txBox="1"/>
            <p:nvPr/>
          </p:nvSpPr>
          <p:spPr>
            <a:xfrm>
              <a:off x="151519" y="702641"/>
              <a:ext cx="3023800" cy="923330"/>
            </a:xfrm>
            <a:prstGeom prst="rect">
              <a:avLst/>
            </a:prstGeom>
            <a:noFill/>
          </p:spPr>
          <p:txBody>
            <a:bodyPr wrap="square">
              <a:spAutoFit/>
            </a:bodyPr>
            <a:lstStyle/>
            <a:p>
              <a:pPr algn="ctr"/>
              <a:r>
                <a:rPr lang="en-US" sz="1800" dirty="0">
                  <a:solidFill>
                    <a:srgbClr val="0E1C58"/>
                  </a:solidFill>
                  <a:cs typeface="Calibri"/>
                </a:rPr>
                <a:t>Training Sample</a:t>
              </a:r>
            </a:p>
            <a:p>
              <a:pPr algn="ctr"/>
              <a:r>
                <a:rPr lang="en-US" dirty="0">
                  <a:solidFill>
                    <a:srgbClr val="0E1C58"/>
                  </a:solidFill>
                  <a:cs typeface="Calibri"/>
                </a:rPr>
                <a:t>(Based on generative model)</a:t>
              </a:r>
            </a:p>
            <a:p>
              <a:pPr algn="ctr"/>
              <a:r>
                <a:rPr lang="en-US" sz="1800" dirty="0">
                  <a:solidFill>
                    <a:srgbClr val="0E1C58"/>
                  </a:solidFill>
                  <a:cs typeface="Calibri"/>
                </a:rPr>
                <a:t>(Events in entire month)</a:t>
              </a:r>
            </a:p>
          </p:txBody>
        </p:sp>
      </p:grpSp>
      <p:grpSp>
        <p:nvGrpSpPr>
          <p:cNvPr id="23" name="Group 22">
            <a:extLst>
              <a:ext uri="{FF2B5EF4-FFF2-40B4-BE49-F238E27FC236}">
                <a16:creationId xmlns:a16="http://schemas.microsoft.com/office/drawing/2014/main" id="{D4CEE3B3-5A69-7712-009B-29E1AE3CE966}"/>
              </a:ext>
            </a:extLst>
          </p:cNvPr>
          <p:cNvGrpSpPr/>
          <p:nvPr/>
        </p:nvGrpSpPr>
        <p:grpSpPr>
          <a:xfrm>
            <a:off x="-48758" y="1687426"/>
            <a:ext cx="3839961" cy="1401017"/>
            <a:chOff x="-48758" y="1687426"/>
            <a:chExt cx="3839961" cy="1401017"/>
          </a:xfrm>
        </p:grpSpPr>
        <p:sp>
          <p:nvSpPr>
            <p:cNvPr id="24" name="TextBox 23">
              <a:extLst>
                <a:ext uri="{FF2B5EF4-FFF2-40B4-BE49-F238E27FC236}">
                  <a16:creationId xmlns:a16="http://schemas.microsoft.com/office/drawing/2014/main" id="{E6641DC5-89F5-3F84-C9D9-965B99C009C0}"/>
                </a:ext>
              </a:extLst>
            </p:cNvPr>
            <p:cNvSpPr txBox="1"/>
            <p:nvPr/>
          </p:nvSpPr>
          <p:spPr>
            <a:xfrm>
              <a:off x="-48758" y="1687426"/>
              <a:ext cx="3839961" cy="58477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E1C58"/>
                  </a:solidFill>
                  <a:cs typeface="Calibri"/>
                </a:rPr>
                <a:t>EV arrival/departures &amp; SoC Requirements </a:t>
              </a:r>
            </a:p>
          </p:txBody>
        </p:sp>
        <p:pic>
          <p:nvPicPr>
            <p:cNvPr id="25" name="Picture 24" descr="A screenshot of a computer&#10;&#10;Description automatically generated">
              <a:extLst>
                <a:ext uri="{FF2B5EF4-FFF2-40B4-BE49-F238E27FC236}">
                  <a16:creationId xmlns:a16="http://schemas.microsoft.com/office/drawing/2014/main" id="{ADAE573B-3E69-B14B-0EA7-C39F36C569F5}"/>
                </a:ext>
              </a:extLst>
            </p:cNvPr>
            <p:cNvPicPr>
              <a:picLocks noChangeAspect="1"/>
            </p:cNvPicPr>
            <p:nvPr/>
          </p:nvPicPr>
          <p:blipFill rotWithShape="1">
            <a:blip r:embed="rId10"/>
            <a:srcRect r="17662" b="61080"/>
            <a:stretch/>
          </p:blipFill>
          <p:spPr>
            <a:xfrm>
              <a:off x="151519" y="2263391"/>
              <a:ext cx="3059710" cy="825052"/>
            </a:xfrm>
            <a:prstGeom prst="rect">
              <a:avLst/>
            </a:prstGeom>
          </p:spPr>
        </p:pic>
      </p:grpSp>
    </p:spTree>
    <p:custDataLst>
      <p:tags r:id="rId1"/>
    </p:custDataLst>
    <p:extLst>
      <p:ext uri="{BB962C8B-B14F-4D97-AF65-F5344CB8AC3E}">
        <p14:creationId xmlns:p14="http://schemas.microsoft.com/office/powerpoint/2010/main" val="22675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fill="hold"/>
                                        <p:tgtEl>
                                          <p:spTgt spid="92"/>
                                        </p:tgtEl>
                                        <p:attrNameLst>
                                          <p:attrName>ppt_x</p:attrName>
                                        </p:attrNameLst>
                                      </p:cBhvr>
                                      <p:tavLst>
                                        <p:tav tm="0">
                                          <p:val>
                                            <p:strVal val="#ppt_x"/>
                                          </p:val>
                                        </p:tav>
                                        <p:tav tm="100000">
                                          <p:val>
                                            <p:strVal val="#ppt_x"/>
                                          </p:val>
                                        </p:tav>
                                      </p:tavLst>
                                    </p:anim>
                                    <p:anim calcmode="lin" valueType="num">
                                      <p:cBhvr additive="base">
                                        <p:cTn id="28" dur="500" fill="hold"/>
                                        <p:tgtEl>
                                          <p:spTgt spid="92"/>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34A084-ED9A-DD58-ED12-2F3F2E8F5873}"/>
              </a:ext>
            </a:extLst>
          </p:cNvPr>
          <p:cNvPicPr>
            <a:picLocks noChangeAspect="1"/>
          </p:cNvPicPr>
          <p:nvPr/>
        </p:nvPicPr>
        <p:blipFill rotWithShape="1">
          <a:blip r:embed="rId4"/>
          <a:srcRect l="7808"/>
          <a:stretch/>
        </p:blipFill>
        <p:spPr>
          <a:xfrm>
            <a:off x="380346" y="566388"/>
            <a:ext cx="3973518" cy="2507588"/>
          </a:xfrm>
          <a:prstGeom prst="rect">
            <a:avLst/>
          </a:prstGeom>
          <a:ln w="15875">
            <a:noFill/>
            <a:prstDash val="sysDot"/>
          </a:ln>
        </p:spPr>
      </p:pic>
      <p:sp>
        <p:nvSpPr>
          <p:cNvPr id="3" name="Title 1">
            <a:extLst>
              <a:ext uri="{FF2B5EF4-FFF2-40B4-BE49-F238E27FC236}">
                <a16:creationId xmlns:a16="http://schemas.microsoft.com/office/drawing/2014/main" id="{71158EE7-16DF-67E6-CA8F-EADA6AF671F9}"/>
              </a:ext>
            </a:extLst>
          </p:cNvPr>
          <p:cNvSpPr txBox="1">
            <a:spLocks/>
          </p:cNvSpPr>
          <p:nvPr/>
        </p:nvSpPr>
        <p:spPr>
          <a:xfrm>
            <a:off x="-29863" y="0"/>
            <a:ext cx="9158650" cy="818132"/>
          </a:xfrm>
          <a:prstGeom prst="rect">
            <a:avLst/>
          </a:prstGeom>
        </p:spPr>
        <p:txBody>
          <a:bodyPr>
            <a:normAutofit fontScale="9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3100" u="sng" dirty="0">
                <a:solidFill>
                  <a:srgbClr val="0E1C58"/>
                </a:solidFill>
              </a:rPr>
              <a:t>Policy Guidance </a:t>
            </a:r>
            <a:r>
              <a:rPr lang="en-US" sz="3100" dirty="0">
                <a:solidFill>
                  <a:srgbClr val="0E1C58"/>
                </a:solidFill>
              </a:rPr>
              <a:t>for Long-Term Rewards &amp; Large Action Spaces</a:t>
            </a:r>
          </a:p>
          <a:p>
            <a:pPr algn="l"/>
            <a:endParaRPr lang="en-US" sz="3100" dirty="0">
              <a:solidFill>
                <a:srgbClr val="0E1C58"/>
              </a:solidFill>
            </a:endParaRPr>
          </a:p>
        </p:txBody>
      </p:sp>
      <p:sp>
        <p:nvSpPr>
          <p:cNvPr id="11" name="Google Shape;168;p35">
            <a:extLst>
              <a:ext uri="{FF2B5EF4-FFF2-40B4-BE49-F238E27FC236}">
                <a16:creationId xmlns:a16="http://schemas.microsoft.com/office/drawing/2014/main" id="{839D5D2F-980F-692B-6C48-99315F7561A8}"/>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10</a:t>
            </a:fld>
            <a:endParaRPr lang="en-US">
              <a:solidFill>
                <a:schemeClr val="tx1"/>
              </a:solidFill>
              <a:latin typeface="+mn-lt"/>
            </a:endParaRPr>
          </a:p>
        </p:txBody>
      </p:sp>
      <p:grpSp>
        <p:nvGrpSpPr>
          <p:cNvPr id="21" name="Group 20">
            <a:extLst>
              <a:ext uri="{FF2B5EF4-FFF2-40B4-BE49-F238E27FC236}">
                <a16:creationId xmlns:a16="http://schemas.microsoft.com/office/drawing/2014/main" id="{D948FDA1-D03F-309D-80D6-64CD47643BF4}"/>
              </a:ext>
            </a:extLst>
          </p:cNvPr>
          <p:cNvGrpSpPr/>
          <p:nvPr/>
        </p:nvGrpSpPr>
        <p:grpSpPr>
          <a:xfrm>
            <a:off x="4353864" y="1638328"/>
            <a:ext cx="3519601" cy="923330"/>
            <a:chOff x="4418550" y="1820200"/>
            <a:chExt cx="3519601" cy="923330"/>
          </a:xfrm>
        </p:grpSpPr>
        <p:sp>
          <p:nvSpPr>
            <p:cNvPr id="19" name="TextBox 18">
              <a:extLst>
                <a:ext uri="{FF2B5EF4-FFF2-40B4-BE49-F238E27FC236}">
                  <a16:creationId xmlns:a16="http://schemas.microsoft.com/office/drawing/2014/main" id="{52AEA109-C098-C17C-D23D-839ACDE8EFAB}"/>
                </a:ext>
              </a:extLst>
            </p:cNvPr>
            <p:cNvSpPr txBox="1"/>
            <p:nvPr/>
          </p:nvSpPr>
          <p:spPr>
            <a:xfrm>
              <a:off x="5226517" y="1820200"/>
              <a:ext cx="2711634" cy="923330"/>
            </a:xfrm>
            <a:prstGeom prst="rect">
              <a:avLst/>
            </a:prstGeom>
            <a:solidFill>
              <a:srgbClr val="F3E1E1"/>
            </a:solidFill>
          </p:spPr>
          <p:txBody>
            <a:bodyPr wrap="square">
              <a:spAutoFit/>
            </a:bodyPr>
            <a:lstStyle/>
            <a:p>
              <a:r>
                <a:rPr lang="en-US" dirty="0">
                  <a:solidFill>
                    <a:srgbClr val="0E1C58"/>
                  </a:solidFill>
                  <a:cs typeface="Calibri"/>
                </a:rPr>
                <a:t>S</a:t>
              </a:r>
              <a:r>
                <a:rPr lang="en-US" sz="1800" dirty="0">
                  <a:solidFill>
                    <a:srgbClr val="0E1C58"/>
                  </a:solidFill>
                  <a:cs typeface="Calibri"/>
                </a:rPr>
                <a:t>tochastically integrate optimal actions to improve local optima</a:t>
              </a:r>
              <a:endParaRPr lang="en-US" dirty="0"/>
            </a:p>
          </p:txBody>
        </p:sp>
        <p:sp>
          <p:nvSpPr>
            <p:cNvPr id="20" name="Left Arrow 19">
              <a:extLst>
                <a:ext uri="{FF2B5EF4-FFF2-40B4-BE49-F238E27FC236}">
                  <a16:creationId xmlns:a16="http://schemas.microsoft.com/office/drawing/2014/main" id="{31D60203-BA90-6D04-1C77-573E499AB58D}"/>
                </a:ext>
              </a:extLst>
            </p:cNvPr>
            <p:cNvSpPr/>
            <p:nvPr/>
          </p:nvSpPr>
          <p:spPr>
            <a:xfrm>
              <a:off x="4418550" y="2156736"/>
              <a:ext cx="678595" cy="250257"/>
            </a:xfrm>
            <a:prstGeom prst="lef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2BE4D02E-C9F4-D14B-0C69-5D23DFADB7B8}"/>
              </a:ext>
            </a:extLst>
          </p:cNvPr>
          <p:cNvSpPr/>
          <p:nvPr/>
        </p:nvSpPr>
        <p:spPr>
          <a:xfrm>
            <a:off x="2790526" y="1670936"/>
            <a:ext cx="1260364" cy="1243412"/>
          </a:xfrm>
          <a:prstGeom prst="rect">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3E2501-A147-F131-79DA-1906EFFB640A}"/>
              </a:ext>
            </a:extLst>
          </p:cNvPr>
          <p:cNvSpPr txBox="1"/>
          <p:nvPr/>
        </p:nvSpPr>
        <p:spPr>
          <a:xfrm>
            <a:off x="4275109" y="3688043"/>
            <a:ext cx="4485077" cy="830997"/>
          </a:xfrm>
          <a:prstGeom prst="rect">
            <a:avLst/>
          </a:prstGeom>
          <a:solidFill>
            <a:srgbClr val="F3E1E1"/>
          </a:solidFill>
        </p:spPr>
        <p:txBody>
          <a:bodyPr wrap="square">
            <a:spAutoFit/>
          </a:bodyPr>
          <a:lstStyle/>
          <a:p>
            <a:pPr marL="285750" indent="-285750">
              <a:buFont typeface="Arial" panose="020B0604020202020204" pitchFamily="34" charset="0"/>
              <a:buChar char="•"/>
            </a:pPr>
            <a:r>
              <a:rPr lang="en-US" sz="1600" b="1" dirty="0">
                <a:solidFill>
                  <a:srgbClr val="0E1C58"/>
                </a:solidFill>
                <a:cs typeface="Calibri"/>
              </a:rPr>
              <a:t>Objective: </a:t>
            </a:r>
            <a:r>
              <a:rPr lang="en-US" sz="1600" dirty="0">
                <a:solidFill>
                  <a:srgbClr val="0E1C58"/>
                </a:solidFill>
                <a:cs typeface="Calibri"/>
              </a:rPr>
              <a:t>Minimize the total bill   </a:t>
            </a:r>
          </a:p>
          <a:p>
            <a:pPr marL="285750" indent="-285750">
              <a:buFont typeface="Arial" panose="020B0604020202020204" pitchFamily="34" charset="0"/>
              <a:buChar char="•"/>
            </a:pPr>
            <a:r>
              <a:rPr lang="en-US" sz="1600" b="1" dirty="0">
                <a:solidFill>
                  <a:srgbClr val="0E1C58"/>
                </a:solidFill>
                <a:cs typeface="Calibri"/>
              </a:rPr>
              <a:t>Constraints: </a:t>
            </a:r>
            <a:r>
              <a:rPr lang="en-US" sz="1600" dirty="0">
                <a:solidFill>
                  <a:srgbClr val="0E1C58"/>
                </a:solidFill>
                <a:cs typeface="Calibri"/>
              </a:rPr>
              <a:t>Met EV charging requirements</a:t>
            </a:r>
          </a:p>
          <a:p>
            <a:pPr marL="285750" indent="-285750">
              <a:buFont typeface="Arial" panose="020B0604020202020204" pitchFamily="34" charset="0"/>
              <a:buChar char="•"/>
            </a:pPr>
            <a:r>
              <a:rPr lang="en-US" sz="1600" b="1" dirty="0">
                <a:solidFill>
                  <a:srgbClr val="0E1C58"/>
                </a:solidFill>
                <a:cs typeface="Calibri"/>
              </a:rPr>
              <a:t>Output</a:t>
            </a:r>
            <a:r>
              <a:rPr lang="en-US" sz="1600" dirty="0">
                <a:solidFill>
                  <a:srgbClr val="0E1C58"/>
                </a:solidFill>
                <a:cs typeface="Calibri"/>
              </a:rPr>
              <a:t>: the next optimal action.   </a:t>
            </a:r>
            <a:endParaRPr lang="en-US" sz="1600" dirty="0"/>
          </a:p>
        </p:txBody>
      </p:sp>
      <p:grpSp>
        <p:nvGrpSpPr>
          <p:cNvPr id="52" name="Group 51">
            <a:extLst>
              <a:ext uri="{FF2B5EF4-FFF2-40B4-BE49-F238E27FC236}">
                <a16:creationId xmlns:a16="http://schemas.microsoft.com/office/drawing/2014/main" id="{FF056FE9-26C8-6C95-E031-B2D36058D161}"/>
              </a:ext>
            </a:extLst>
          </p:cNvPr>
          <p:cNvGrpSpPr/>
          <p:nvPr/>
        </p:nvGrpSpPr>
        <p:grpSpPr>
          <a:xfrm>
            <a:off x="393849" y="3329276"/>
            <a:ext cx="3832728" cy="1222905"/>
            <a:chOff x="1744088" y="3028925"/>
            <a:chExt cx="3832728" cy="1222905"/>
          </a:xfrm>
        </p:grpSpPr>
        <p:sp>
          <p:nvSpPr>
            <p:cNvPr id="26" name="TextBox 25">
              <a:extLst>
                <a:ext uri="{FF2B5EF4-FFF2-40B4-BE49-F238E27FC236}">
                  <a16:creationId xmlns:a16="http://schemas.microsoft.com/office/drawing/2014/main" id="{7BE49BCD-50B9-4650-8D58-F6EE3EBB16BF}"/>
                </a:ext>
              </a:extLst>
            </p:cNvPr>
            <p:cNvSpPr txBox="1"/>
            <p:nvPr/>
          </p:nvSpPr>
          <p:spPr>
            <a:xfrm>
              <a:off x="2859773" y="3578941"/>
              <a:ext cx="145583" cy="369332"/>
            </a:xfrm>
            <a:prstGeom prst="rect">
              <a:avLst/>
            </a:prstGeom>
            <a:solidFill>
              <a:schemeClr val="tx2">
                <a:lumMod val="60000"/>
                <a:lumOff val="40000"/>
              </a:schemeClr>
            </a:solidFill>
          </p:spPr>
          <p:txBody>
            <a:bodyPr wrap="square">
              <a:spAutoFit/>
            </a:bodyPr>
            <a:lstStyle/>
            <a:p>
              <a:endParaRPr lang="en-US"/>
            </a:p>
          </p:txBody>
        </p:sp>
        <p:sp>
          <p:nvSpPr>
            <p:cNvPr id="27" name="Right Arrow 26">
              <a:extLst>
                <a:ext uri="{FF2B5EF4-FFF2-40B4-BE49-F238E27FC236}">
                  <a16:creationId xmlns:a16="http://schemas.microsoft.com/office/drawing/2014/main" id="{032F5D6C-589B-87C6-7985-0CA826A6BDFF}"/>
                </a:ext>
              </a:extLst>
            </p:cNvPr>
            <p:cNvSpPr/>
            <p:nvPr/>
          </p:nvSpPr>
          <p:spPr>
            <a:xfrm>
              <a:off x="1744088" y="3745554"/>
              <a:ext cx="1111718" cy="1492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561BEFD-625D-60F6-0D45-DC86C2C8F0BA}"/>
                </a:ext>
              </a:extLst>
            </p:cNvPr>
            <p:cNvSpPr txBox="1"/>
            <p:nvPr/>
          </p:nvSpPr>
          <p:spPr>
            <a:xfrm>
              <a:off x="2365745" y="3430861"/>
              <a:ext cx="601219" cy="307777"/>
            </a:xfrm>
            <a:prstGeom prst="rect">
              <a:avLst/>
            </a:prstGeom>
            <a:noFill/>
          </p:spPr>
          <p:txBody>
            <a:bodyPr wrap="square">
              <a:spAutoFit/>
            </a:bodyPr>
            <a:lstStyle/>
            <a:p>
              <a:r>
                <a:rPr lang="en-US" sz="1400">
                  <a:cs typeface="Calibri"/>
                </a:rPr>
                <a:t>State</a:t>
              </a:r>
              <a:endParaRPr lang="en-US" sz="1400"/>
            </a:p>
          </p:txBody>
        </p:sp>
        <p:sp>
          <p:nvSpPr>
            <p:cNvPr id="34" name="TextBox 33">
              <a:extLst>
                <a:ext uri="{FF2B5EF4-FFF2-40B4-BE49-F238E27FC236}">
                  <a16:creationId xmlns:a16="http://schemas.microsoft.com/office/drawing/2014/main" id="{1522AED6-860B-F700-9994-D4007E4BD00F}"/>
                </a:ext>
              </a:extLst>
            </p:cNvPr>
            <p:cNvSpPr txBox="1"/>
            <p:nvPr/>
          </p:nvSpPr>
          <p:spPr>
            <a:xfrm>
              <a:off x="3199348" y="3028925"/>
              <a:ext cx="2377468" cy="307777"/>
            </a:xfrm>
            <a:prstGeom prst="rect">
              <a:avLst/>
            </a:prstGeom>
            <a:noFill/>
          </p:spPr>
          <p:txBody>
            <a:bodyPr wrap="square">
              <a:spAutoFit/>
            </a:bodyPr>
            <a:lstStyle/>
            <a:p>
              <a:r>
                <a:rPr lang="en-US" sz="1400">
                  <a:solidFill>
                    <a:srgbClr val="C00000"/>
                  </a:solidFill>
                  <a:cs typeface="Calibri"/>
                </a:rPr>
                <a:t>Input to MILP Solver</a:t>
              </a:r>
              <a:endParaRPr lang="en-US" sz="1400">
                <a:solidFill>
                  <a:srgbClr val="C00000"/>
                </a:solidFill>
              </a:endParaRPr>
            </a:p>
          </p:txBody>
        </p:sp>
        <p:sp>
          <p:nvSpPr>
            <p:cNvPr id="37" name="TextBox 36">
              <a:extLst>
                <a:ext uri="{FF2B5EF4-FFF2-40B4-BE49-F238E27FC236}">
                  <a16:creationId xmlns:a16="http://schemas.microsoft.com/office/drawing/2014/main" id="{95F4DF21-E255-287F-8714-80C540CCFFF3}"/>
                </a:ext>
              </a:extLst>
            </p:cNvPr>
            <p:cNvSpPr txBox="1"/>
            <p:nvPr/>
          </p:nvSpPr>
          <p:spPr>
            <a:xfrm>
              <a:off x="2735850" y="3944053"/>
              <a:ext cx="1728812" cy="307777"/>
            </a:xfrm>
            <a:prstGeom prst="rect">
              <a:avLst/>
            </a:prstGeom>
            <a:noFill/>
          </p:spPr>
          <p:txBody>
            <a:bodyPr wrap="square">
              <a:spAutoFit/>
            </a:bodyPr>
            <a:lstStyle/>
            <a:p>
              <a:r>
                <a:rPr lang="en-US" sz="1400"/>
                <a:t>Entire Billing period</a:t>
              </a:r>
            </a:p>
          </p:txBody>
        </p:sp>
        <p:sp>
          <p:nvSpPr>
            <p:cNvPr id="38" name="Left Bracket 37">
              <a:extLst>
                <a:ext uri="{FF2B5EF4-FFF2-40B4-BE49-F238E27FC236}">
                  <a16:creationId xmlns:a16="http://schemas.microsoft.com/office/drawing/2014/main" id="{DCDF1E5B-37B2-0C5A-876F-442C76F8C571}"/>
                </a:ext>
              </a:extLst>
            </p:cNvPr>
            <p:cNvSpPr/>
            <p:nvPr/>
          </p:nvSpPr>
          <p:spPr>
            <a:xfrm rot="5400000">
              <a:off x="3885472" y="2422826"/>
              <a:ext cx="181009" cy="2085759"/>
            </a:xfrm>
            <a:prstGeom prst="leftBracket">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AE7FF55-C830-3477-4F1C-E22B6DA8E787}"/>
                </a:ext>
              </a:extLst>
            </p:cNvPr>
            <p:cNvCxnSpPr>
              <a:cxnSpLocks/>
            </p:cNvCxnSpPr>
            <p:nvPr/>
          </p:nvCxnSpPr>
          <p:spPr>
            <a:xfrm>
              <a:off x="2998071" y="3838217"/>
              <a:ext cx="2080325"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4B81B6A-EA86-DD02-77F7-0C7B3CB2567A}"/>
                </a:ext>
              </a:extLst>
            </p:cNvPr>
            <p:cNvSpPr txBox="1"/>
            <p:nvPr/>
          </p:nvSpPr>
          <p:spPr>
            <a:xfrm>
              <a:off x="3206283" y="3512178"/>
              <a:ext cx="1604591" cy="307777"/>
            </a:xfrm>
            <a:prstGeom prst="rect">
              <a:avLst/>
            </a:prstGeom>
            <a:noFill/>
          </p:spPr>
          <p:txBody>
            <a:bodyPr wrap="square">
              <a:spAutoFit/>
            </a:bodyPr>
            <a:lstStyle/>
            <a:p>
              <a:r>
                <a:rPr lang="en-US" sz="1400">
                  <a:cs typeface="Calibri"/>
                </a:rPr>
                <a:t>Future trajectory </a:t>
              </a:r>
              <a:endParaRPr lang="en-US" sz="1400"/>
            </a:p>
          </p:txBody>
        </p:sp>
        <p:cxnSp>
          <p:nvCxnSpPr>
            <p:cNvPr id="47" name="Straight Arrow Connector 46">
              <a:extLst>
                <a:ext uri="{FF2B5EF4-FFF2-40B4-BE49-F238E27FC236}">
                  <a16:creationId xmlns:a16="http://schemas.microsoft.com/office/drawing/2014/main" id="{F98528EF-CAF4-F474-EABD-19A7F031C8BD}"/>
                </a:ext>
              </a:extLst>
            </p:cNvPr>
            <p:cNvCxnSpPr/>
            <p:nvPr/>
          </p:nvCxnSpPr>
          <p:spPr>
            <a:xfrm>
              <a:off x="1744088" y="3905553"/>
              <a:ext cx="3334308" cy="0"/>
            </a:xfrm>
            <a:prstGeom prst="straightConnector1">
              <a:avLst/>
            </a:prstGeom>
            <a:ln>
              <a:solidFill>
                <a:schemeClr val="tx1"/>
              </a:solidFill>
              <a:headEnd type="oval"/>
              <a:tailEnd type="triangle"/>
            </a:ln>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69F59FE3-6C74-1A88-7D23-B8AFAEE20567}"/>
              </a:ext>
            </a:extLst>
          </p:cNvPr>
          <p:cNvSpPr txBox="1"/>
          <p:nvPr/>
        </p:nvSpPr>
        <p:spPr>
          <a:xfrm>
            <a:off x="4265073" y="3104957"/>
            <a:ext cx="4623288" cy="584775"/>
          </a:xfrm>
          <a:prstGeom prst="rect">
            <a:avLst/>
          </a:prstGeom>
          <a:solidFill>
            <a:srgbClr val="F3E1E1"/>
          </a:solidFill>
        </p:spPr>
        <p:txBody>
          <a:bodyPr wrap="square">
            <a:spAutoFit/>
          </a:bodyPr>
          <a:lstStyle/>
          <a:p>
            <a:r>
              <a:rPr lang="en-US" sz="1600" b="1" dirty="0">
                <a:solidFill>
                  <a:srgbClr val="0E1C58"/>
                </a:solidFill>
                <a:cs typeface="Calibri"/>
              </a:rPr>
              <a:t>Mixed-Integer Linear Programming (MILP) Solver</a:t>
            </a:r>
            <a:r>
              <a:rPr lang="en-US" sz="1600" dirty="0">
                <a:solidFill>
                  <a:srgbClr val="0E1C58"/>
                </a:solidFill>
                <a:cs typeface="Calibri"/>
              </a:rPr>
              <a:t>: optimize charging rates over the entire billing period. </a:t>
            </a:r>
          </a:p>
        </p:txBody>
      </p:sp>
      <p:sp>
        <p:nvSpPr>
          <p:cNvPr id="55" name="Rectangle 54">
            <a:extLst>
              <a:ext uri="{FF2B5EF4-FFF2-40B4-BE49-F238E27FC236}">
                <a16:creationId xmlns:a16="http://schemas.microsoft.com/office/drawing/2014/main" id="{FB8881FF-5779-6E8A-EF07-92D4333E3AAC}"/>
              </a:ext>
            </a:extLst>
          </p:cNvPr>
          <p:cNvSpPr/>
          <p:nvPr/>
        </p:nvSpPr>
        <p:spPr>
          <a:xfrm>
            <a:off x="219206" y="3024495"/>
            <a:ext cx="8654945" cy="18676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B72F78-AA54-E278-8F83-48CB55799AFA}"/>
              </a:ext>
            </a:extLst>
          </p:cNvPr>
          <p:cNvSpPr txBox="1"/>
          <p:nvPr/>
        </p:nvSpPr>
        <p:spPr>
          <a:xfrm>
            <a:off x="2219850" y="1552828"/>
            <a:ext cx="691815" cy="784830"/>
          </a:xfrm>
          <a:prstGeom prst="rect">
            <a:avLst/>
          </a:prstGeom>
          <a:noFill/>
        </p:spPr>
        <p:txBody>
          <a:bodyPr wrap="square">
            <a:spAutoFit/>
          </a:bodyPr>
          <a:lstStyle/>
          <a:p>
            <a:r>
              <a:rPr lang="en-US" sz="900" dirty="0">
                <a:solidFill>
                  <a:srgbClr val="0E1C58"/>
                </a:solidFill>
                <a:highlight>
                  <a:srgbClr val="FFFF00"/>
                </a:highlight>
                <a:cs typeface="Calibri"/>
              </a:rPr>
              <a:t>State or </a:t>
            </a:r>
          </a:p>
          <a:p>
            <a:r>
              <a:rPr lang="en-US" sz="900" dirty="0">
                <a:solidFill>
                  <a:srgbClr val="0E1C58"/>
                </a:solidFill>
                <a:highlight>
                  <a:srgbClr val="FFFF00"/>
                </a:highlight>
                <a:cs typeface="Calibri"/>
              </a:rPr>
              <a:t>Full trajectory to MILP solver</a:t>
            </a:r>
            <a:endParaRPr lang="en-US" sz="900" dirty="0">
              <a:highlight>
                <a:srgbClr val="FFFF00"/>
              </a:highlight>
            </a:endParaRPr>
          </a:p>
        </p:txBody>
      </p:sp>
    </p:spTree>
    <p:custDataLst>
      <p:tags r:id="rId1"/>
    </p:custDataLst>
    <p:extLst>
      <p:ext uri="{BB962C8B-B14F-4D97-AF65-F5344CB8AC3E}">
        <p14:creationId xmlns:p14="http://schemas.microsoft.com/office/powerpoint/2010/main" val="411298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3D87-654E-05E3-E44E-A3EB09A771DF}"/>
              </a:ext>
            </a:extLst>
          </p:cNvPr>
          <p:cNvSpPr>
            <a:spLocks noGrp="1"/>
          </p:cNvSpPr>
          <p:nvPr>
            <p:ph type="title"/>
          </p:nvPr>
        </p:nvSpPr>
        <p:spPr>
          <a:xfrm>
            <a:off x="50199" y="30481"/>
            <a:ext cx="9093801" cy="586038"/>
          </a:xfrm>
        </p:spPr>
        <p:txBody>
          <a:bodyPr>
            <a:normAutofit/>
          </a:bodyPr>
          <a:lstStyle/>
          <a:p>
            <a:pPr algn="l"/>
            <a:r>
              <a:rPr lang="en-US" sz="2900" u="sng" dirty="0"/>
              <a:t>Action Masking </a:t>
            </a:r>
            <a:r>
              <a:rPr lang="en-US" sz="2900" dirty="0"/>
              <a:t>for Feasibility and Constraint Enforcement </a:t>
            </a:r>
          </a:p>
        </p:txBody>
      </p:sp>
      <p:pic>
        <p:nvPicPr>
          <p:cNvPr id="6" name="Picture 5" descr="A network diagram with blue circles and grey lines&#10;&#10;Description automatically generated">
            <a:extLst>
              <a:ext uri="{FF2B5EF4-FFF2-40B4-BE49-F238E27FC236}">
                <a16:creationId xmlns:a16="http://schemas.microsoft.com/office/drawing/2014/main" id="{4C3ADD3E-D829-F76A-C945-B86294C810BC}"/>
              </a:ext>
            </a:extLst>
          </p:cNvPr>
          <p:cNvPicPr>
            <a:picLocks noChangeAspect="1"/>
          </p:cNvPicPr>
          <p:nvPr/>
        </p:nvPicPr>
        <p:blipFill>
          <a:blip r:embed="rId4"/>
          <a:stretch>
            <a:fillRect/>
          </a:stretch>
        </p:blipFill>
        <p:spPr>
          <a:xfrm>
            <a:off x="1035849" y="1346587"/>
            <a:ext cx="1260311" cy="1384159"/>
          </a:xfrm>
          <a:prstGeom prst="rect">
            <a:avLst/>
          </a:prstGeom>
        </p:spPr>
      </p:pic>
      <p:sp>
        <p:nvSpPr>
          <p:cNvPr id="5" name="TextBox 4">
            <a:extLst>
              <a:ext uri="{FF2B5EF4-FFF2-40B4-BE49-F238E27FC236}">
                <a16:creationId xmlns:a16="http://schemas.microsoft.com/office/drawing/2014/main" id="{9F2299D1-26FA-FC7C-EA2C-DF041118E4DF}"/>
              </a:ext>
            </a:extLst>
          </p:cNvPr>
          <p:cNvSpPr txBox="1"/>
          <p:nvPr/>
        </p:nvSpPr>
        <p:spPr>
          <a:xfrm>
            <a:off x="1058218" y="981054"/>
            <a:ext cx="1574006" cy="338554"/>
          </a:xfrm>
          <a:prstGeom prst="rect">
            <a:avLst/>
          </a:prstGeom>
          <a:noFill/>
        </p:spPr>
        <p:txBody>
          <a:bodyPr wrap="square">
            <a:spAutoFit/>
          </a:bodyPr>
          <a:lstStyle/>
          <a:p>
            <a:r>
              <a:rPr lang="en-US" sz="1600"/>
              <a:t>Actor Network</a:t>
            </a:r>
          </a:p>
        </p:txBody>
      </p:sp>
      <p:sp>
        <p:nvSpPr>
          <p:cNvPr id="14" name="Rectangle 13">
            <a:extLst>
              <a:ext uri="{FF2B5EF4-FFF2-40B4-BE49-F238E27FC236}">
                <a16:creationId xmlns:a16="http://schemas.microsoft.com/office/drawing/2014/main" id="{9DBE29AB-5D82-8E88-046D-BD198DA9C4FC}"/>
              </a:ext>
            </a:extLst>
          </p:cNvPr>
          <p:cNvSpPr/>
          <p:nvPr/>
        </p:nvSpPr>
        <p:spPr>
          <a:xfrm>
            <a:off x="457914" y="1346586"/>
            <a:ext cx="246955" cy="1633059"/>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a:solidFill>
                  <a:schemeClr val="tx1"/>
                </a:solidFill>
              </a:rPr>
              <a:t>State</a:t>
            </a:r>
          </a:p>
        </p:txBody>
      </p:sp>
      <p:sp>
        <p:nvSpPr>
          <p:cNvPr id="15" name="Rectangle 14">
            <a:extLst>
              <a:ext uri="{FF2B5EF4-FFF2-40B4-BE49-F238E27FC236}">
                <a16:creationId xmlns:a16="http://schemas.microsoft.com/office/drawing/2014/main" id="{FEE7ED2F-999D-47B7-AE7F-F133478A7883}"/>
              </a:ext>
            </a:extLst>
          </p:cNvPr>
          <p:cNvSpPr/>
          <p:nvPr/>
        </p:nvSpPr>
        <p:spPr>
          <a:xfrm>
            <a:off x="2634152" y="1341435"/>
            <a:ext cx="265659" cy="13091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solidFill>
                  <a:schemeClr val="tx1"/>
                </a:solidFill>
              </a:rPr>
              <a:t>Raw Action</a:t>
            </a:r>
          </a:p>
        </p:txBody>
      </p:sp>
      <p:cxnSp>
        <p:nvCxnSpPr>
          <p:cNvPr id="20" name="Straight Arrow Connector 19">
            <a:extLst>
              <a:ext uri="{FF2B5EF4-FFF2-40B4-BE49-F238E27FC236}">
                <a16:creationId xmlns:a16="http://schemas.microsoft.com/office/drawing/2014/main" id="{3D1471D8-63EC-752B-B153-86B44320925F}"/>
              </a:ext>
            </a:extLst>
          </p:cNvPr>
          <p:cNvCxnSpPr>
            <a:cxnSpLocks/>
          </p:cNvCxnSpPr>
          <p:nvPr/>
        </p:nvCxnSpPr>
        <p:spPr>
          <a:xfrm>
            <a:off x="704869" y="2062319"/>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09B268-8AE0-A75F-A5B0-EAA40E447DD0}"/>
              </a:ext>
            </a:extLst>
          </p:cNvPr>
          <p:cNvCxnSpPr>
            <a:cxnSpLocks/>
          </p:cNvCxnSpPr>
          <p:nvPr/>
        </p:nvCxnSpPr>
        <p:spPr>
          <a:xfrm>
            <a:off x="2302171" y="2062319"/>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961FF7F-6506-8D42-7564-80EA3C5640AE}"/>
              </a:ext>
            </a:extLst>
          </p:cNvPr>
          <p:cNvSpPr txBox="1"/>
          <p:nvPr/>
        </p:nvSpPr>
        <p:spPr>
          <a:xfrm>
            <a:off x="976803" y="3176446"/>
            <a:ext cx="1631768" cy="738664"/>
          </a:xfrm>
          <a:prstGeom prst="rect">
            <a:avLst/>
          </a:prstGeom>
          <a:noFill/>
          <a:ln w="12700">
            <a:solidFill>
              <a:schemeClr val="tx1"/>
            </a:solidFill>
          </a:ln>
        </p:spPr>
        <p:txBody>
          <a:bodyPr wrap="square">
            <a:spAutoFit/>
          </a:bodyPr>
          <a:lstStyle/>
          <a:p>
            <a:r>
              <a:rPr lang="en-US" sz="1400">
                <a:solidFill>
                  <a:srgbClr val="0E0E0E"/>
                </a:solidFill>
                <a:effectLst/>
                <a:latin typeface=".AppleSystemUIFont"/>
              </a:rPr>
              <a:t>MLP with </a:t>
            </a:r>
            <a:r>
              <a:rPr lang="en-US" sz="1400" err="1">
                <a:solidFill>
                  <a:srgbClr val="0E0E0E"/>
                </a:solidFill>
                <a:effectLst/>
                <a:latin typeface=".AppleSystemUIFont"/>
              </a:rPr>
              <a:t>ReLU</a:t>
            </a:r>
            <a:r>
              <a:rPr lang="en-US" sz="1400">
                <a:solidFill>
                  <a:srgbClr val="0E0E0E"/>
                </a:solidFill>
                <a:effectLst/>
                <a:latin typeface=".AppleSystemUIFont"/>
              </a:rPr>
              <a:t> activation and Tanh in the output layer </a:t>
            </a:r>
          </a:p>
        </p:txBody>
      </p:sp>
      <p:grpSp>
        <p:nvGrpSpPr>
          <p:cNvPr id="27" name="Group 26">
            <a:extLst>
              <a:ext uri="{FF2B5EF4-FFF2-40B4-BE49-F238E27FC236}">
                <a16:creationId xmlns:a16="http://schemas.microsoft.com/office/drawing/2014/main" id="{B2054FA6-1C85-31FF-2FC9-090DFEEBC6C6}"/>
              </a:ext>
            </a:extLst>
          </p:cNvPr>
          <p:cNvGrpSpPr/>
          <p:nvPr/>
        </p:nvGrpSpPr>
        <p:grpSpPr>
          <a:xfrm>
            <a:off x="780906" y="1284946"/>
            <a:ext cx="4021683" cy="2414720"/>
            <a:chOff x="780906" y="1284946"/>
            <a:chExt cx="4021683" cy="2414720"/>
          </a:xfrm>
        </p:grpSpPr>
        <p:cxnSp>
          <p:nvCxnSpPr>
            <p:cNvPr id="23" name="Straight Arrow Connector 22">
              <a:extLst>
                <a:ext uri="{FF2B5EF4-FFF2-40B4-BE49-F238E27FC236}">
                  <a16:creationId xmlns:a16="http://schemas.microsoft.com/office/drawing/2014/main" id="{3CB1A6CA-5390-6EDA-3223-63A996295B3F}"/>
                </a:ext>
              </a:extLst>
            </p:cNvPr>
            <p:cNvCxnSpPr>
              <a:cxnSpLocks/>
            </p:cNvCxnSpPr>
            <p:nvPr/>
          </p:nvCxnSpPr>
          <p:spPr>
            <a:xfrm>
              <a:off x="780906" y="2805031"/>
              <a:ext cx="2372525"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3BD4A88E-2329-F482-EC84-CAA7584830A2}"/>
                </a:ext>
              </a:extLst>
            </p:cNvPr>
            <p:cNvGrpSpPr/>
            <p:nvPr/>
          </p:nvGrpSpPr>
          <p:grpSpPr>
            <a:xfrm>
              <a:off x="2759611" y="1284946"/>
              <a:ext cx="2042978" cy="2414720"/>
              <a:chOff x="2759611" y="1284946"/>
              <a:chExt cx="2042978" cy="2414720"/>
            </a:xfrm>
          </p:grpSpPr>
          <p:sp>
            <p:nvSpPr>
              <p:cNvPr id="8" name="Rectangle 7">
                <a:extLst>
                  <a:ext uri="{FF2B5EF4-FFF2-40B4-BE49-F238E27FC236}">
                    <a16:creationId xmlns:a16="http://schemas.microsoft.com/office/drawing/2014/main" id="{CE4A416F-BA28-EF2A-9BD8-C430C411998B}"/>
                  </a:ext>
                </a:extLst>
              </p:cNvPr>
              <p:cNvSpPr/>
              <p:nvPr/>
            </p:nvSpPr>
            <p:spPr>
              <a:xfrm>
                <a:off x="3246842" y="1284946"/>
                <a:ext cx="841484" cy="169470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rPr>
                  <a:t>Action Masking</a:t>
                </a:r>
              </a:p>
            </p:txBody>
          </p:sp>
          <p:sp>
            <p:nvSpPr>
              <p:cNvPr id="25" name="Rectangle 24">
                <a:extLst>
                  <a:ext uri="{FF2B5EF4-FFF2-40B4-BE49-F238E27FC236}">
                    <a16:creationId xmlns:a16="http://schemas.microsoft.com/office/drawing/2014/main" id="{A02CCB8B-CAC3-686F-6817-B085514A9934}"/>
                  </a:ext>
                </a:extLst>
              </p:cNvPr>
              <p:cNvSpPr/>
              <p:nvPr/>
            </p:nvSpPr>
            <p:spPr>
              <a:xfrm>
                <a:off x="4438747" y="1284946"/>
                <a:ext cx="265659" cy="158263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solidFill>
                      <a:schemeClr val="tx1"/>
                    </a:solidFill>
                  </a:rPr>
                  <a:t>Masked Action</a:t>
                </a:r>
              </a:p>
            </p:txBody>
          </p:sp>
          <p:cxnSp>
            <p:nvCxnSpPr>
              <p:cNvPr id="26" name="Straight Arrow Connector 25">
                <a:extLst>
                  <a:ext uri="{FF2B5EF4-FFF2-40B4-BE49-F238E27FC236}">
                    <a16:creationId xmlns:a16="http://schemas.microsoft.com/office/drawing/2014/main" id="{AB6ABAAD-A784-175E-C223-0FB60C9C8757}"/>
                  </a:ext>
                </a:extLst>
              </p:cNvPr>
              <p:cNvCxnSpPr>
                <a:cxnSpLocks/>
              </p:cNvCxnSpPr>
              <p:nvPr/>
            </p:nvCxnSpPr>
            <p:spPr>
              <a:xfrm>
                <a:off x="4094202" y="2080895"/>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4B4DF63-3BE1-F650-64FB-831886399ED1}"/>
                  </a:ext>
                </a:extLst>
              </p:cNvPr>
              <p:cNvSpPr txBox="1"/>
              <p:nvPr/>
            </p:nvSpPr>
            <p:spPr>
              <a:xfrm>
                <a:off x="2759611" y="3176446"/>
                <a:ext cx="2042978" cy="523220"/>
              </a:xfrm>
              <a:prstGeom prst="rect">
                <a:avLst/>
              </a:prstGeom>
              <a:noFill/>
              <a:ln w="12700">
                <a:solidFill>
                  <a:schemeClr val="tx1"/>
                </a:solidFill>
              </a:ln>
            </p:spPr>
            <p:txBody>
              <a:bodyPr wrap="square">
                <a:spAutoFit/>
              </a:bodyPr>
              <a:lstStyle/>
              <a:p>
                <a:r>
                  <a:rPr lang="en-US" sz="1400"/>
                  <a:t>Differentiable Operations for modifying action</a:t>
                </a:r>
              </a:p>
            </p:txBody>
          </p:sp>
          <p:cxnSp>
            <p:nvCxnSpPr>
              <p:cNvPr id="31" name="Straight Arrow Connector 30">
                <a:extLst>
                  <a:ext uri="{FF2B5EF4-FFF2-40B4-BE49-F238E27FC236}">
                    <a16:creationId xmlns:a16="http://schemas.microsoft.com/office/drawing/2014/main" id="{E9E76AB6-F4E1-1165-8EBD-8E32AD15A90B}"/>
                  </a:ext>
                </a:extLst>
              </p:cNvPr>
              <p:cNvCxnSpPr>
                <a:cxnSpLocks/>
              </p:cNvCxnSpPr>
              <p:nvPr/>
            </p:nvCxnSpPr>
            <p:spPr>
              <a:xfrm>
                <a:off x="2937477" y="2058334"/>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4" name="Google Shape;168;p35">
            <a:extLst>
              <a:ext uri="{FF2B5EF4-FFF2-40B4-BE49-F238E27FC236}">
                <a16:creationId xmlns:a16="http://schemas.microsoft.com/office/drawing/2014/main" id="{C537DF99-35B6-6969-F802-E086BA21665F}"/>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11</a:t>
            </a:fld>
            <a:endParaRPr lang="en-US">
              <a:solidFill>
                <a:schemeClr val="tx1"/>
              </a:solidFill>
              <a:latin typeface="+mn-lt"/>
            </a:endParaRPr>
          </a:p>
        </p:txBody>
      </p:sp>
      <p:graphicFrame>
        <p:nvGraphicFramePr>
          <p:cNvPr id="7" name="Table 6">
            <a:extLst>
              <a:ext uri="{FF2B5EF4-FFF2-40B4-BE49-F238E27FC236}">
                <a16:creationId xmlns:a16="http://schemas.microsoft.com/office/drawing/2014/main" id="{79DF915F-8C3B-A847-306D-D784DCC12F00}"/>
              </a:ext>
            </a:extLst>
          </p:cNvPr>
          <p:cNvGraphicFramePr>
            <a:graphicFrameLocks noGrp="1"/>
          </p:cNvGraphicFramePr>
          <p:nvPr>
            <p:extLst>
              <p:ext uri="{D42A27DB-BD31-4B8C-83A1-F6EECF244321}">
                <p14:modId xmlns:p14="http://schemas.microsoft.com/office/powerpoint/2010/main" val="4268460533"/>
              </p:ext>
            </p:extLst>
          </p:nvPr>
        </p:nvGraphicFramePr>
        <p:xfrm>
          <a:off x="5531404" y="1284946"/>
          <a:ext cx="3223980" cy="2468880"/>
        </p:xfrm>
        <a:graphic>
          <a:graphicData uri="http://schemas.openxmlformats.org/drawingml/2006/table">
            <a:tbl>
              <a:tblPr firstRow="1" bandRow="1">
                <a:tableStyleId>{69CF1AB2-1976-4502-BF36-3FF5EA218861}</a:tableStyleId>
              </a:tblPr>
              <a:tblGrid>
                <a:gridCol w="3223980">
                  <a:extLst>
                    <a:ext uri="{9D8B030D-6E8A-4147-A177-3AD203B41FA5}">
                      <a16:colId xmlns:a16="http://schemas.microsoft.com/office/drawing/2014/main" val="1667962615"/>
                    </a:ext>
                  </a:extLst>
                </a:gridCol>
              </a:tblGrid>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Constraint 1: </a:t>
                      </a:r>
                      <a:r>
                        <a:rPr lang="en-US" sz="1200" b="0" dirty="0">
                          <a:latin typeface="Times New Roman" panose="02020603050405020304" pitchFamily="18" charset="0"/>
                          <a:cs typeface="Times New Roman" panose="02020603050405020304" pitchFamily="18" charset="0"/>
                        </a:rPr>
                        <a:t>Set action to 0 if no EV is connected </a:t>
                      </a:r>
                    </a:p>
                  </a:txBody>
                  <a:tcPr/>
                </a:tc>
                <a:extLst>
                  <a:ext uri="{0D108BD9-81ED-4DB2-BD59-A6C34878D82A}">
                    <a16:rowId xmlns:a16="http://schemas.microsoft.com/office/drawing/2014/main" val="358359606"/>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Constraint 2: </a:t>
                      </a:r>
                      <a:r>
                        <a:rPr lang="en-US" sz="1200" b="0" dirty="0">
                          <a:latin typeface="Times New Roman" panose="02020603050405020304" pitchFamily="18" charset="0"/>
                          <a:cs typeface="Times New Roman" panose="02020603050405020304" pitchFamily="18" charset="0"/>
                        </a:rPr>
                        <a:t>Stop charging </a:t>
                      </a:r>
                      <a:r>
                        <a:rPr lang="en-US" sz="1200" b="0" dirty="0" err="1">
                          <a:latin typeface="Times New Roman" panose="02020603050405020304" pitchFamily="18" charset="0"/>
                          <a:cs typeface="Times New Roman" panose="02020603050405020304" pitchFamily="18" charset="0"/>
                        </a:rPr>
                        <a:t>uni</a:t>
                      </a:r>
                      <a:r>
                        <a:rPr lang="en-US" sz="1200" b="0" dirty="0">
                          <a:latin typeface="Times New Roman" panose="02020603050405020304" pitchFamily="18" charset="0"/>
                          <a:cs typeface="Times New Roman" panose="02020603050405020304" pitchFamily="18" charset="0"/>
                        </a:rPr>
                        <a:t>-directional EVs upon reaching required </a:t>
                      </a:r>
                      <a:r>
                        <a:rPr lang="en-US" sz="1200" b="0" dirty="0" err="1">
                          <a:latin typeface="Times New Roman" panose="02020603050405020304" pitchFamily="18" charset="0"/>
                          <a:cs typeface="Times New Roman" panose="02020603050405020304" pitchFamily="18" charset="0"/>
                        </a:rPr>
                        <a:t>SoC.</a:t>
                      </a:r>
                      <a:endParaRPr 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7432045"/>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Constraint 3: </a:t>
                      </a:r>
                      <a:r>
                        <a:rPr lang="en-US" sz="1200" b="0" dirty="0">
                          <a:latin typeface="Times New Roman" panose="02020603050405020304" pitchFamily="18" charset="0"/>
                          <a:cs typeface="Times New Roman" panose="02020603050405020304" pitchFamily="18" charset="0"/>
                        </a:rPr>
                        <a:t>Force charging/discharging EVs ensures they reach required SoC before departure. </a:t>
                      </a:r>
                    </a:p>
                  </a:txBody>
                  <a:tcPr/>
                </a:tc>
                <a:extLst>
                  <a:ext uri="{0D108BD9-81ED-4DB2-BD59-A6C34878D82A}">
                    <a16:rowId xmlns:a16="http://schemas.microsoft.com/office/drawing/2014/main" val="3442855869"/>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Heuristic: </a:t>
                      </a:r>
                      <a:r>
                        <a:rPr lang="en-US" sz="1200" b="0" dirty="0">
                          <a:latin typeface="Times New Roman" panose="02020603050405020304" pitchFamily="18" charset="0"/>
                          <a:cs typeface="Times New Roman" panose="02020603050405020304" pitchFamily="18" charset="0"/>
                        </a:rPr>
                        <a:t>Power improvement if current total power is lower than the estimated peak power. </a:t>
                      </a:r>
                      <a:endParaRPr lang="en-US" sz="1200" b="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6229570"/>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Constraint 4</a:t>
                      </a:r>
                      <a:r>
                        <a:rPr lang="en-US" sz="1200" dirty="0">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Ensure discharging power ≤ building load</a:t>
                      </a:r>
                    </a:p>
                  </a:txBody>
                  <a:tcPr/>
                </a:tc>
                <a:extLst>
                  <a:ext uri="{0D108BD9-81ED-4DB2-BD59-A6C34878D82A}">
                    <a16:rowId xmlns:a16="http://schemas.microsoft.com/office/drawing/2014/main" val="2175017062"/>
                  </a:ext>
                </a:extLst>
              </a:tr>
            </a:tbl>
          </a:graphicData>
        </a:graphic>
      </p:graphicFrame>
      <p:sp>
        <p:nvSpPr>
          <p:cNvPr id="10" name="TextBox 9">
            <a:extLst>
              <a:ext uri="{FF2B5EF4-FFF2-40B4-BE49-F238E27FC236}">
                <a16:creationId xmlns:a16="http://schemas.microsoft.com/office/drawing/2014/main" id="{480BEC9E-D071-FD39-6282-7CDB61D989AE}"/>
              </a:ext>
            </a:extLst>
          </p:cNvPr>
          <p:cNvSpPr txBox="1"/>
          <p:nvPr/>
        </p:nvSpPr>
        <p:spPr>
          <a:xfrm>
            <a:off x="5624809" y="834554"/>
            <a:ext cx="2820141" cy="338554"/>
          </a:xfrm>
          <a:prstGeom prst="rect">
            <a:avLst/>
          </a:prstGeom>
          <a:noFill/>
        </p:spPr>
        <p:txBody>
          <a:bodyPr wrap="square">
            <a:spAutoFit/>
          </a:bodyPr>
          <a:lstStyle/>
          <a:p>
            <a:pPr marL="0" indent="0" algn="ctr">
              <a:buNone/>
            </a:pPr>
            <a:r>
              <a:rPr lang="en-US" sz="1600" b="1" dirty="0"/>
              <a:t>Domain-specific Rules</a:t>
            </a:r>
            <a:endParaRPr lang="en-US" sz="2000" b="1" dirty="0">
              <a:solidFill>
                <a:srgbClr val="000000"/>
              </a:solidFill>
              <a:latin typeface="Helvetica" pitchFamily="2" charset="0"/>
            </a:endParaRPr>
          </a:p>
        </p:txBody>
      </p:sp>
    </p:spTree>
    <p:custDataLst>
      <p:tags r:id="rId1"/>
    </p:custDataLst>
    <p:extLst>
      <p:ext uri="{BB962C8B-B14F-4D97-AF65-F5344CB8AC3E}">
        <p14:creationId xmlns:p14="http://schemas.microsoft.com/office/powerpoint/2010/main" val="22056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4AA2-85D6-C2A9-AF2F-3C1D4FCE44F5}"/>
              </a:ext>
            </a:extLst>
          </p:cNvPr>
          <p:cNvSpPr>
            <a:spLocks noGrp="1"/>
          </p:cNvSpPr>
          <p:nvPr>
            <p:ph type="title"/>
          </p:nvPr>
        </p:nvSpPr>
        <p:spPr>
          <a:xfrm>
            <a:off x="457200" y="119380"/>
            <a:ext cx="4114800" cy="573395"/>
          </a:xfrm>
        </p:spPr>
        <p:txBody>
          <a:bodyPr>
            <a:normAutofit fontScale="90000"/>
          </a:bodyPr>
          <a:lstStyle/>
          <a:p>
            <a:r>
              <a:rPr lang="en-US" sz="3600" b="1" dirty="0"/>
              <a:t>Domain-specific Rules</a:t>
            </a:r>
            <a:endParaRPr lang="en-US" dirty="0"/>
          </a:p>
        </p:txBody>
      </p:sp>
      <p:pic>
        <p:nvPicPr>
          <p:cNvPr id="12" name="Picture 11" descr="A screenshot of a computer program&#10;&#10;Description automatically generated">
            <a:extLst>
              <a:ext uri="{FF2B5EF4-FFF2-40B4-BE49-F238E27FC236}">
                <a16:creationId xmlns:a16="http://schemas.microsoft.com/office/drawing/2014/main" id="{85B7C789-70CD-DDDB-5FB8-E2B9ADFF4372}"/>
              </a:ext>
            </a:extLst>
          </p:cNvPr>
          <p:cNvPicPr>
            <a:picLocks noChangeAspect="1"/>
          </p:cNvPicPr>
          <p:nvPr/>
        </p:nvPicPr>
        <p:blipFill rotWithShape="1">
          <a:blip r:embed="rId2"/>
          <a:srcRect l="5199" t="21524" r="8338" b="70462"/>
          <a:stretch/>
        </p:blipFill>
        <p:spPr>
          <a:xfrm>
            <a:off x="116691" y="957165"/>
            <a:ext cx="4795818" cy="512749"/>
          </a:xfrm>
          <a:prstGeom prst="rect">
            <a:avLst/>
          </a:prstGeom>
        </p:spPr>
      </p:pic>
      <p:pic>
        <p:nvPicPr>
          <p:cNvPr id="15" name="Picture 14" descr="A screenshot of a computer program&#10;&#10;Description automatically generated">
            <a:extLst>
              <a:ext uri="{FF2B5EF4-FFF2-40B4-BE49-F238E27FC236}">
                <a16:creationId xmlns:a16="http://schemas.microsoft.com/office/drawing/2014/main" id="{B0E6845C-4EF4-E783-FC6F-8B26600803C3}"/>
              </a:ext>
            </a:extLst>
          </p:cNvPr>
          <p:cNvPicPr>
            <a:picLocks noChangeAspect="1"/>
          </p:cNvPicPr>
          <p:nvPr/>
        </p:nvPicPr>
        <p:blipFill rotWithShape="1">
          <a:blip r:embed="rId2"/>
          <a:srcRect l="3891" t="40197" b="49220"/>
          <a:stretch/>
        </p:blipFill>
        <p:spPr>
          <a:xfrm>
            <a:off x="0" y="2697477"/>
            <a:ext cx="5216285" cy="662663"/>
          </a:xfrm>
          <a:prstGeom prst="rect">
            <a:avLst/>
          </a:prstGeom>
        </p:spPr>
      </p:pic>
      <p:pic>
        <p:nvPicPr>
          <p:cNvPr id="16" name="Picture 15" descr="A screenshot of a computer program&#10;&#10;Description automatically generated">
            <a:extLst>
              <a:ext uri="{FF2B5EF4-FFF2-40B4-BE49-F238E27FC236}">
                <a16:creationId xmlns:a16="http://schemas.microsoft.com/office/drawing/2014/main" id="{B75F2CF3-BA1B-1BF6-FD57-A4C46B2EE0AC}"/>
              </a:ext>
            </a:extLst>
          </p:cNvPr>
          <p:cNvPicPr>
            <a:picLocks noChangeAspect="1"/>
          </p:cNvPicPr>
          <p:nvPr/>
        </p:nvPicPr>
        <p:blipFill rotWithShape="1">
          <a:blip r:embed="rId2"/>
          <a:srcRect l="3692" t="29756" r="201" b="59716"/>
          <a:stretch/>
        </p:blipFill>
        <p:spPr>
          <a:xfrm>
            <a:off x="-11343" y="1731683"/>
            <a:ext cx="5218762" cy="662663"/>
          </a:xfrm>
          <a:prstGeom prst="rect">
            <a:avLst/>
          </a:prstGeom>
        </p:spPr>
      </p:pic>
      <p:pic>
        <p:nvPicPr>
          <p:cNvPr id="17" name="Picture 16" descr="A screenshot of a computer program&#10;&#10;Description automatically generated">
            <a:extLst>
              <a:ext uri="{FF2B5EF4-FFF2-40B4-BE49-F238E27FC236}">
                <a16:creationId xmlns:a16="http://schemas.microsoft.com/office/drawing/2014/main" id="{AA30A496-BB17-37B1-F30E-00E807F37CFA}"/>
              </a:ext>
            </a:extLst>
          </p:cNvPr>
          <p:cNvPicPr>
            <a:picLocks noChangeAspect="1"/>
          </p:cNvPicPr>
          <p:nvPr/>
        </p:nvPicPr>
        <p:blipFill rotWithShape="1">
          <a:blip r:embed="rId2"/>
          <a:srcRect l="4271" t="84739" r="23096" b="2226"/>
          <a:stretch/>
        </p:blipFill>
        <p:spPr>
          <a:xfrm>
            <a:off x="4859728" y="2137100"/>
            <a:ext cx="3797639" cy="801836"/>
          </a:xfrm>
          <a:prstGeom prst="rect">
            <a:avLst/>
          </a:prstGeom>
        </p:spPr>
      </p:pic>
      <p:pic>
        <p:nvPicPr>
          <p:cNvPr id="18" name="Picture 17" descr="A screenshot of a computer program&#10;&#10;Description automatically generated">
            <a:extLst>
              <a:ext uri="{FF2B5EF4-FFF2-40B4-BE49-F238E27FC236}">
                <a16:creationId xmlns:a16="http://schemas.microsoft.com/office/drawing/2014/main" id="{AA990250-3F1C-5BC5-942E-34D8674D9593}"/>
              </a:ext>
            </a:extLst>
          </p:cNvPr>
          <p:cNvPicPr>
            <a:picLocks noChangeAspect="1"/>
          </p:cNvPicPr>
          <p:nvPr/>
        </p:nvPicPr>
        <p:blipFill rotWithShape="1">
          <a:blip r:embed="rId2"/>
          <a:srcRect l="4500" t="51407" b="34381"/>
          <a:stretch/>
        </p:blipFill>
        <p:spPr>
          <a:xfrm>
            <a:off x="73470" y="3623716"/>
            <a:ext cx="5049136" cy="866854"/>
          </a:xfrm>
          <a:prstGeom prst="rect">
            <a:avLst/>
          </a:prstGeom>
        </p:spPr>
      </p:pic>
      <p:pic>
        <p:nvPicPr>
          <p:cNvPr id="19" name="Picture 18" descr="A screenshot of a computer program&#10;&#10;Description automatically generated">
            <a:extLst>
              <a:ext uri="{FF2B5EF4-FFF2-40B4-BE49-F238E27FC236}">
                <a16:creationId xmlns:a16="http://schemas.microsoft.com/office/drawing/2014/main" id="{7465A2EF-51B8-E64D-2D83-84279AC87C50}"/>
              </a:ext>
            </a:extLst>
          </p:cNvPr>
          <p:cNvPicPr>
            <a:picLocks noChangeAspect="1"/>
          </p:cNvPicPr>
          <p:nvPr/>
        </p:nvPicPr>
        <p:blipFill rotWithShape="1">
          <a:blip r:embed="rId2"/>
          <a:srcRect l="3892" t="65323" r="15775" b="15276"/>
          <a:stretch/>
        </p:blipFill>
        <p:spPr>
          <a:xfrm>
            <a:off x="4754763" y="673888"/>
            <a:ext cx="4315768" cy="1202315"/>
          </a:xfrm>
          <a:prstGeom prst="rect">
            <a:avLst/>
          </a:prstGeom>
        </p:spPr>
      </p:pic>
    </p:spTree>
    <p:extLst>
      <p:ext uri="{BB962C8B-B14F-4D97-AF65-F5344CB8AC3E}">
        <p14:creationId xmlns:p14="http://schemas.microsoft.com/office/powerpoint/2010/main" val="401254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DAD3-8B50-6AA7-0701-457354E1F1A5}"/>
              </a:ext>
            </a:extLst>
          </p:cNvPr>
          <p:cNvSpPr>
            <a:spLocks noGrp="1"/>
          </p:cNvSpPr>
          <p:nvPr>
            <p:ph type="title"/>
          </p:nvPr>
        </p:nvSpPr>
        <p:spPr>
          <a:xfrm>
            <a:off x="64008" y="0"/>
            <a:ext cx="8229600" cy="573395"/>
          </a:xfrm>
        </p:spPr>
        <p:txBody>
          <a:bodyPr>
            <a:normAutofit fontScale="90000"/>
          </a:bodyPr>
          <a:lstStyle/>
          <a:p>
            <a:pPr algn="l"/>
            <a:r>
              <a:rPr lang="en-US" b="1"/>
              <a:t>RL Training </a:t>
            </a:r>
            <a:r>
              <a:rPr lang="en-US"/>
              <a:t>– Data Gathering &amp; Processing</a:t>
            </a:r>
          </a:p>
        </p:txBody>
      </p:sp>
      <p:sp>
        <p:nvSpPr>
          <p:cNvPr id="8" name="TextBox 7">
            <a:extLst>
              <a:ext uri="{FF2B5EF4-FFF2-40B4-BE49-F238E27FC236}">
                <a16:creationId xmlns:a16="http://schemas.microsoft.com/office/drawing/2014/main" id="{E945961F-067B-38C8-69BB-12FB6B95E1C6}"/>
              </a:ext>
            </a:extLst>
          </p:cNvPr>
          <p:cNvSpPr txBox="1"/>
          <p:nvPr/>
        </p:nvSpPr>
        <p:spPr>
          <a:xfrm>
            <a:off x="3803904" y="1026950"/>
            <a:ext cx="4882894" cy="492443"/>
          </a:xfrm>
          <a:prstGeom prst="rect">
            <a:avLst/>
          </a:prstGeom>
          <a:solidFill>
            <a:schemeClr val="tx2">
              <a:lumMod val="20000"/>
              <a:lumOff val="80000"/>
            </a:schemeClr>
          </a:solidFill>
        </p:spPr>
        <p:txBody>
          <a:bodyPr wrap="square">
            <a:spAutoFit/>
          </a:bodyPr>
          <a:lstStyle/>
          <a:p>
            <a:r>
              <a:rPr lang="en-US" sz="1300" b="1" dirty="0"/>
              <a:t>Data Collection:</a:t>
            </a:r>
            <a:r>
              <a:rPr lang="en-US" sz="1300" dirty="0"/>
              <a:t> Collected data from EV meters at </a:t>
            </a:r>
            <a:r>
              <a:rPr lang="en-US" sz="1300" b="1" dirty="0"/>
              <a:t>Nissan Advanced Technology Center - Silicon Valley</a:t>
            </a:r>
            <a:r>
              <a:rPr lang="en-US" sz="1300" dirty="0"/>
              <a:t> from May 2023 – January 2024.</a:t>
            </a:r>
          </a:p>
        </p:txBody>
      </p:sp>
      <p:sp>
        <p:nvSpPr>
          <p:cNvPr id="10" name="TextBox 9">
            <a:extLst>
              <a:ext uri="{FF2B5EF4-FFF2-40B4-BE49-F238E27FC236}">
                <a16:creationId xmlns:a16="http://schemas.microsoft.com/office/drawing/2014/main" id="{EF681D26-176E-30E2-EA09-A6D91657C22D}"/>
              </a:ext>
            </a:extLst>
          </p:cNvPr>
          <p:cNvSpPr txBox="1"/>
          <p:nvPr/>
        </p:nvSpPr>
        <p:spPr>
          <a:xfrm>
            <a:off x="3803902" y="2846601"/>
            <a:ext cx="4882896" cy="492443"/>
          </a:xfrm>
          <a:prstGeom prst="rect">
            <a:avLst/>
          </a:prstGeom>
          <a:solidFill>
            <a:schemeClr val="tx2">
              <a:lumMod val="20000"/>
              <a:lumOff val="80000"/>
            </a:schemeClr>
          </a:solidFill>
        </p:spPr>
        <p:txBody>
          <a:bodyPr wrap="square">
            <a:spAutoFit/>
          </a:bodyPr>
          <a:lstStyle/>
          <a:p>
            <a:r>
              <a:rPr lang="en-US" sz="1300" b="1"/>
              <a:t>Estimated Peak Power:</a:t>
            </a:r>
            <a:r>
              <a:rPr lang="en-US" sz="1300"/>
              <a:t> We estimated this value based on the MILP solutions on training data.</a:t>
            </a:r>
          </a:p>
        </p:txBody>
      </p:sp>
      <p:sp>
        <p:nvSpPr>
          <p:cNvPr id="12" name="TextBox 11">
            <a:extLst>
              <a:ext uri="{FF2B5EF4-FFF2-40B4-BE49-F238E27FC236}">
                <a16:creationId xmlns:a16="http://schemas.microsoft.com/office/drawing/2014/main" id="{9DD6A26E-B26F-96A4-060C-CB9589C9EACF}"/>
              </a:ext>
            </a:extLst>
          </p:cNvPr>
          <p:cNvSpPr txBox="1"/>
          <p:nvPr/>
        </p:nvSpPr>
        <p:spPr>
          <a:xfrm>
            <a:off x="3803902" y="1986668"/>
            <a:ext cx="4882896" cy="492443"/>
          </a:xfrm>
          <a:prstGeom prst="rect">
            <a:avLst/>
          </a:prstGeom>
          <a:solidFill>
            <a:schemeClr val="tx2">
              <a:lumMod val="20000"/>
              <a:lumOff val="80000"/>
            </a:schemeClr>
          </a:solidFill>
        </p:spPr>
        <p:txBody>
          <a:bodyPr wrap="square">
            <a:spAutoFit/>
          </a:bodyPr>
          <a:lstStyle/>
          <a:p>
            <a:r>
              <a:rPr lang="en-US" sz="1300" b="1" dirty="0" err="1"/>
              <a:t>Downsampling</a:t>
            </a:r>
            <a:r>
              <a:rPr lang="en-US" sz="1300" b="1" dirty="0"/>
              <a:t>:</a:t>
            </a:r>
            <a:r>
              <a:rPr lang="en-US" sz="1300" dirty="0"/>
              <a:t> We applied k-means clustering to 1,000 samples, selecting 60 for training and 50 for testing. </a:t>
            </a:r>
          </a:p>
        </p:txBody>
      </p:sp>
      <p:pic>
        <p:nvPicPr>
          <p:cNvPr id="7" name="Picture 6">
            <a:extLst>
              <a:ext uri="{FF2B5EF4-FFF2-40B4-BE49-F238E27FC236}">
                <a16:creationId xmlns:a16="http://schemas.microsoft.com/office/drawing/2014/main" id="{3E795E55-8624-E949-EEF5-793FB2578EA5}"/>
              </a:ext>
            </a:extLst>
          </p:cNvPr>
          <p:cNvPicPr>
            <a:picLocks noChangeAspect="1"/>
          </p:cNvPicPr>
          <p:nvPr/>
        </p:nvPicPr>
        <p:blipFill>
          <a:blip r:embed="rId4"/>
          <a:stretch>
            <a:fillRect/>
          </a:stretch>
        </p:blipFill>
        <p:spPr>
          <a:xfrm rot="5400000">
            <a:off x="696242" y="550164"/>
            <a:ext cx="2496001" cy="3230118"/>
          </a:xfrm>
          <a:prstGeom prst="rect">
            <a:avLst/>
          </a:prstGeom>
        </p:spPr>
      </p:pic>
      <p:sp>
        <p:nvSpPr>
          <p:cNvPr id="9" name="TextBox 8">
            <a:extLst>
              <a:ext uri="{FF2B5EF4-FFF2-40B4-BE49-F238E27FC236}">
                <a16:creationId xmlns:a16="http://schemas.microsoft.com/office/drawing/2014/main" id="{88602BE8-DCD4-5FA1-50DD-1D942935D77F}"/>
              </a:ext>
            </a:extLst>
          </p:cNvPr>
          <p:cNvSpPr txBox="1"/>
          <p:nvPr/>
        </p:nvSpPr>
        <p:spPr>
          <a:xfrm>
            <a:off x="329183" y="3757307"/>
            <a:ext cx="8357615" cy="307777"/>
          </a:xfrm>
          <a:prstGeom prst="rect">
            <a:avLst/>
          </a:prstGeom>
          <a:solidFill>
            <a:schemeClr val="tx2">
              <a:lumMod val="20000"/>
              <a:lumOff val="80000"/>
            </a:schemeClr>
          </a:solidFill>
        </p:spPr>
        <p:txBody>
          <a:bodyPr wrap="square">
            <a:spAutoFit/>
          </a:bodyPr>
          <a:lstStyle/>
          <a:p>
            <a:r>
              <a:rPr lang="en-US" sz="1300" b="1" dirty="0"/>
              <a:t>RL Training:</a:t>
            </a:r>
            <a:r>
              <a:rPr lang="en-US" sz="1300" dirty="0"/>
              <a:t>  </a:t>
            </a:r>
            <a:r>
              <a:rPr lang="en-US" sz="1400" b="0" i="0" u="none" strike="noStrike" dirty="0">
                <a:solidFill>
                  <a:srgbClr val="000000"/>
                </a:solidFill>
                <a:effectLst/>
                <a:latin typeface="-webkit-standard"/>
              </a:rPr>
              <a:t>We trained 9 models for all months, did hyperparameter tuning through the </a:t>
            </a:r>
            <a:r>
              <a:rPr lang="en-US" sz="1400" b="1" i="0" u="none" strike="noStrike" dirty="0">
                <a:solidFill>
                  <a:srgbClr val="000000"/>
                </a:solidFill>
                <a:effectLst/>
                <a:latin typeface="-webkit-standard"/>
              </a:rPr>
              <a:t>cross-validation</a:t>
            </a:r>
            <a:r>
              <a:rPr lang="en-US" sz="1400" b="0" i="0" u="none" strike="noStrike" dirty="0">
                <a:solidFill>
                  <a:srgbClr val="000000"/>
                </a:solidFill>
                <a:effectLst/>
                <a:latin typeface="-webkit-standard"/>
              </a:rPr>
              <a:t>. </a:t>
            </a:r>
            <a:endParaRPr lang="en-US" sz="1300" dirty="0"/>
          </a:p>
        </p:txBody>
      </p:sp>
      <p:sp>
        <p:nvSpPr>
          <p:cNvPr id="3" name="Google Shape;168;p35">
            <a:extLst>
              <a:ext uri="{FF2B5EF4-FFF2-40B4-BE49-F238E27FC236}">
                <a16:creationId xmlns:a16="http://schemas.microsoft.com/office/drawing/2014/main" id="{202F4909-1B6B-10CE-BB1E-E747608EEC12}"/>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13</a:t>
            </a:fld>
            <a:endParaRPr lang="en-US">
              <a:solidFill>
                <a:schemeClr val="tx1"/>
              </a:solidFill>
              <a:latin typeface="+mn-lt"/>
            </a:endParaRPr>
          </a:p>
        </p:txBody>
      </p:sp>
    </p:spTree>
    <p:custDataLst>
      <p:tags r:id="rId1"/>
    </p:custDataLst>
    <p:extLst>
      <p:ext uri="{BB962C8B-B14F-4D97-AF65-F5344CB8AC3E}">
        <p14:creationId xmlns:p14="http://schemas.microsoft.com/office/powerpoint/2010/main" val="41543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F175-EC69-6625-296A-73897CEF700E}"/>
              </a:ext>
            </a:extLst>
          </p:cNvPr>
          <p:cNvSpPr>
            <a:spLocks noGrp="1"/>
          </p:cNvSpPr>
          <p:nvPr>
            <p:ph type="title"/>
          </p:nvPr>
        </p:nvSpPr>
        <p:spPr>
          <a:xfrm>
            <a:off x="64008" y="0"/>
            <a:ext cx="8229600" cy="573395"/>
          </a:xfrm>
        </p:spPr>
        <p:txBody>
          <a:bodyPr>
            <a:normAutofit fontScale="90000"/>
          </a:bodyPr>
          <a:lstStyle/>
          <a:p>
            <a:pPr algn="l"/>
            <a:r>
              <a:rPr lang="en-US" sz="3000"/>
              <a:t>Comparison of RL and Heuristics on Monthly Total Bill</a:t>
            </a:r>
          </a:p>
        </p:txBody>
      </p:sp>
      <p:sp>
        <p:nvSpPr>
          <p:cNvPr id="30" name="Content Placeholder 29">
            <a:extLst>
              <a:ext uri="{FF2B5EF4-FFF2-40B4-BE49-F238E27FC236}">
                <a16:creationId xmlns:a16="http://schemas.microsoft.com/office/drawing/2014/main" id="{7AFF8B24-E0E1-ED36-1241-79AF90A4E9F8}"/>
              </a:ext>
            </a:extLst>
          </p:cNvPr>
          <p:cNvSpPr txBox="1">
            <a:spLocks noGrp="1"/>
          </p:cNvSpPr>
          <p:nvPr>
            <p:ph idx="1"/>
          </p:nvPr>
        </p:nvSpPr>
        <p:spPr>
          <a:xfrm>
            <a:off x="457200" y="1087759"/>
            <a:ext cx="8382000" cy="2135969"/>
          </a:xfrm>
          <a:prstGeom prst="rect">
            <a:avLst/>
          </a:prstGeom>
          <a:solidFill>
            <a:schemeClr val="tx2">
              <a:lumMod val="20000"/>
              <a:lumOff val="80000"/>
            </a:schemeClr>
          </a:solidFill>
        </p:spPr>
        <p:txBody>
          <a:bodyPr wrap="square">
            <a:spAutoFit/>
          </a:bodyPr>
          <a:lstStyle/>
          <a:p>
            <a:pPr marL="0" indent="0">
              <a:buNone/>
            </a:pPr>
            <a:r>
              <a:rPr lang="en-US" sz="1800" b="1" dirty="0"/>
              <a:t>Baselines: </a:t>
            </a:r>
            <a:endParaRPr lang="en-US" sz="1800" b="1" dirty="0">
              <a:highlight>
                <a:srgbClr val="FFFF00"/>
              </a:highlight>
            </a:endParaRPr>
          </a:p>
          <a:p>
            <a:r>
              <a:rPr lang="en-US" sz="1400" b="1" dirty="0"/>
              <a:t>Fast Charge (CF) </a:t>
            </a:r>
            <a:r>
              <a:rPr lang="en-US" sz="1400" b="1" dirty="0">
                <a:solidFill>
                  <a:schemeClr val="tx1"/>
                </a:solidFill>
              </a:rPr>
              <a:t>[</a:t>
            </a:r>
            <a:r>
              <a:rPr lang="en-US" sz="1400" dirty="0">
                <a:solidFill>
                  <a:schemeClr val="tx1"/>
                </a:solidFill>
              </a:rPr>
              <a:t>Real-world Policy]: </a:t>
            </a:r>
            <a:r>
              <a:rPr lang="en-US" sz="1400" dirty="0"/>
              <a:t>Charges EVs at max rate until reaching required </a:t>
            </a:r>
            <a:r>
              <a:rPr lang="en-US" sz="1400" dirty="0" err="1"/>
              <a:t>SoC.</a:t>
            </a:r>
            <a:r>
              <a:rPr lang="en-US" sz="1400" dirty="0"/>
              <a:t>.</a:t>
            </a:r>
          </a:p>
          <a:p>
            <a:r>
              <a:rPr lang="en-US" sz="1400" b="1" dirty="0"/>
              <a:t>Trickle</a:t>
            </a:r>
            <a:r>
              <a:rPr lang="en-US" sz="1400" dirty="0"/>
              <a:t>: Uses a minimum </a:t>
            </a:r>
            <a:r>
              <a:rPr lang="en-US" sz="1400" i="1" dirty="0"/>
              <a:t>trickle charging rate* </a:t>
            </a:r>
            <a:r>
              <a:rPr lang="en-US" sz="1400" dirty="0"/>
              <a:t>to meet the required SoC before departure.</a:t>
            </a:r>
          </a:p>
          <a:p>
            <a:r>
              <a:rPr lang="en-US" sz="1400" b="1" dirty="0"/>
              <a:t>Trickle LLF (T-LLF</a:t>
            </a:r>
            <a:r>
              <a:rPr lang="en-US" sz="1400" dirty="0"/>
              <a:t>) </a:t>
            </a:r>
            <a:r>
              <a:rPr lang="en-US" sz="1400" dirty="0">
                <a:solidFill>
                  <a:schemeClr val="tx1">
                    <a:alpha val="99000"/>
                  </a:schemeClr>
                </a:solidFill>
              </a:rPr>
              <a:t>[Xu. et al. 2016] </a:t>
            </a:r>
            <a:r>
              <a:rPr lang="en-US" sz="1400" dirty="0"/>
              <a:t>: Allocates the </a:t>
            </a:r>
            <a:r>
              <a:rPr lang="en-US" sz="1400" i="1" dirty="0"/>
              <a:t>power gap*</a:t>
            </a:r>
            <a:r>
              <a:rPr lang="en-US" sz="1400" dirty="0"/>
              <a:t> using the trickle rate, prioritized by laxity.</a:t>
            </a:r>
          </a:p>
          <a:p>
            <a:r>
              <a:rPr lang="en-US" sz="1400" b="1" dirty="0"/>
              <a:t>Trickle EDF (T-EDF)</a:t>
            </a:r>
            <a:r>
              <a:rPr lang="en-US" sz="1400" dirty="0"/>
              <a:t>: Same with T-LLF, but prioritizing by departure time. </a:t>
            </a:r>
          </a:p>
          <a:p>
            <a:r>
              <a:rPr lang="en-US" sz="1400" b="1" dirty="0"/>
              <a:t>Charge First LLF (CF-LLF)</a:t>
            </a:r>
            <a:r>
              <a:rPr lang="en-US" sz="1400" dirty="0"/>
              <a:t>: Overcharges when power gap* is fully allocated; uses trickle rate when power is insufficient, prioritizing laxity.</a:t>
            </a:r>
          </a:p>
          <a:p>
            <a:r>
              <a:rPr lang="en-US" sz="1400" b="1" dirty="0"/>
              <a:t>Charge First EDF (CF-EDF)</a:t>
            </a:r>
            <a:r>
              <a:rPr lang="en-US" sz="1400" dirty="0"/>
              <a:t>: Similar to CF-LLF, but prioritizes based on departure time. </a:t>
            </a:r>
          </a:p>
        </p:txBody>
      </p:sp>
      <p:sp>
        <p:nvSpPr>
          <p:cNvPr id="34" name="TextBox 33">
            <a:extLst>
              <a:ext uri="{FF2B5EF4-FFF2-40B4-BE49-F238E27FC236}">
                <a16:creationId xmlns:a16="http://schemas.microsoft.com/office/drawing/2014/main" id="{435F5A88-CEF2-C946-C32C-55A1E9741347}"/>
              </a:ext>
            </a:extLst>
          </p:cNvPr>
          <p:cNvSpPr txBox="1"/>
          <p:nvPr/>
        </p:nvSpPr>
        <p:spPr>
          <a:xfrm>
            <a:off x="374073" y="3877246"/>
            <a:ext cx="7964758" cy="523220"/>
          </a:xfrm>
          <a:prstGeom prst="rect">
            <a:avLst/>
          </a:prstGeom>
          <a:noFill/>
        </p:spPr>
        <p:txBody>
          <a:bodyPr wrap="square">
            <a:spAutoFit/>
          </a:bodyPr>
          <a:lstStyle/>
          <a:p>
            <a:r>
              <a:rPr lang="en-US" sz="1400" b="1" i="1">
                <a:solidFill>
                  <a:srgbClr val="C00000"/>
                </a:solidFill>
              </a:rPr>
              <a:t>Trickle Charging Rate*</a:t>
            </a:r>
            <a:r>
              <a:rPr lang="en-US" sz="1400" i="1">
                <a:solidFill>
                  <a:srgbClr val="C00000"/>
                </a:solidFill>
              </a:rPr>
              <a:t>: Energy needed to reach the required SoC divided by the remaining stay duration.</a:t>
            </a:r>
          </a:p>
          <a:p>
            <a:r>
              <a:rPr lang="en-US" sz="1400" b="1">
                <a:solidFill>
                  <a:srgbClr val="C00000"/>
                </a:solidFill>
              </a:rPr>
              <a:t>Power Gap*</a:t>
            </a:r>
            <a:r>
              <a:rPr lang="en-US" sz="1400">
                <a:solidFill>
                  <a:srgbClr val="C00000"/>
                </a:solidFill>
              </a:rPr>
              <a:t>: Estimated peak power minus building load.</a:t>
            </a:r>
          </a:p>
        </p:txBody>
      </p:sp>
      <p:sp>
        <p:nvSpPr>
          <p:cNvPr id="3" name="Google Shape;168;p35">
            <a:extLst>
              <a:ext uri="{FF2B5EF4-FFF2-40B4-BE49-F238E27FC236}">
                <a16:creationId xmlns:a16="http://schemas.microsoft.com/office/drawing/2014/main" id="{78AB872B-7C7F-856A-5623-A87DBD542164}"/>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14</a:t>
            </a:fld>
            <a:endParaRPr lang="en-US">
              <a:solidFill>
                <a:schemeClr val="tx1"/>
              </a:solidFill>
              <a:latin typeface="+mn-lt"/>
            </a:endParaRPr>
          </a:p>
        </p:txBody>
      </p:sp>
    </p:spTree>
    <p:extLst>
      <p:ext uri="{BB962C8B-B14F-4D97-AF65-F5344CB8AC3E}">
        <p14:creationId xmlns:p14="http://schemas.microsoft.com/office/powerpoint/2010/main" val="162269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F175-EC69-6625-296A-73897CEF700E}"/>
              </a:ext>
            </a:extLst>
          </p:cNvPr>
          <p:cNvSpPr>
            <a:spLocks noGrp="1"/>
          </p:cNvSpPr>
          <p:nvPr>
            <p:ph type="title"/>
          </p:nvPr>
        </p:nvSpPr>
        <p:spPr>
          <a:xfrm>
            <a:off x="64008" y="0"/>
            <a:ext cx="8229600" cy="573395"/>
          </a:xfrm>
        </p:spPr>
        <p:txBody>
          <a:bodyPr>
            <a:normAutofit fontScale="90000"/>
          </a:bodyPr>
          <a:lstStyle/>
          <a:p>
            <a:pPr algn="l"/>
            <a:r>
              <a:rPr lang="en-US" sz="3000"/>
              <a:t>Comparison of RL and Heuristics on Monthly Total Bill</a:t>
            </a:r>
          </a:p>
        </p:txBody>
      </p:sp>
      <p:sp>
        <p:nvSpPr>
          <p:cNvPr id="3" name="TextBox 2">
            <a:extLst>
              <a:ext uri="{FF2B5EF4-FFF2-40B4-BE49-F238E27FC236}">
                <a16:creationId xmlns:a16="http://schemas.microsoft.com/office/drawing/2014/main" id="{293F35C4-B0D4-856C-C76A-2B647850B11C}"/>
              </a:ext>
            </a:extLst>
          </p:cNvPr>
          <p:cNvSpPr txBox="1"/>
          <p:nvPr/>
        </p:nvSpPr>
        <p:spPr>
          <a:xfrm>
            <a:off x="246552" y="3962794"/>
            <a:ext cx="8859636" cy="646331"/>
          </a:xfrm>
          <a:prstGeom prst="rect">
            <a:avLst/>
          </a:prstGeom>
          <a:noFill/>
        </p:spPr>
        <p:txBody>
          <a:bodyPr wrap="square">
            <a:spAutoFit/>
          </a:bodyPr>
          <a:lstStyle/>
          <a:p>
            <a:r>
              <a:rPr lang="en-US" dirty="0">
                <a:highlight>
                  <a:srgbClr val="FFFF00"/>
                </a:highlight>
                <a:latin typeface="Times New Roman" panose="02020603050405020304" pitchFamily="18" charset="0"/>
                <a:cs typeface="Times New Roman" panose="02020603050405020304" pitchFamily="18" charset="0"/>
              </a:rPr>
              <a:t>The RL policy outperformed all heuristics in 8 of 9 months, achieving $1,442.2 vs. the real-world strategy (FC).</a:t>
            </a:r>
            <a:r>
              <a:rPr lang="en-US" sz="1400" dirty="0">
                <a:highlight>
                  <a:srgbClr val="FFFF00"/>
                </a:highlight>
                <a:latin typeface="Times New Roman" panose="02020603050405020304" pitchFamily="18" charset="0"/>
                <a:cs typeface="Times New Roman" panose="02020603050405020304" pitchFamily="18" charset="0"/>
              </a:rPr>
              <a:t> </a:t>
            </a:r>
            <a:endParaRPr lang="en-US" dirty="0">
              <a:highlight>
                <a:srgbClr val="FFFF00"/>
              </a:highlight>
              <a:latin typeface="Times New Roman" panose="02020603050405020304" pitchFamily="18" charset="0"/>
              <a:cs typeface="Times New Roman" panose="02020603050405020304" pitchFamily="18" charset="0"/>
            </a:endParaRPr>
          </a:p>
        </p:txBody>
      </p:sp>
      <p:sp>
        <p:nvSpPr>
          <p:cNvPr id="4" name="Google Shape;168;p35">
            <a:extLst>
              <a:ext uri="{FF2B5EF4-FFF2-40B4-BE49-F238E27FC236}">
                <a16:creationId xmlns:a16="http://schemas.microsoft.com/office/drawing/2014/main" id="{36FC0C1C-F293-DC27-E17A-807AB8624DDA}"/>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15</a:t>
            </a:fld>
            <a:endParaRPr lang="en-US">
              <a:solidFill>
                <a:schemeClr val="tx1"/>
              </a:solidFill>
              <a:latin typeface="+mn-lt"/>
            </a:endParaRPr>
          </a:p>
        </p:txBody>
      </p:sp>
      <p:sp>
        <p:nvSpPr>
          <p:cNvPr id="5" name="TextBox 4">
            <a:extLst>
              <a:ext uri="{FF2B5EF4-FFF2-40B4-BE49-F238E27FC236}">
                <a16:creationId xmlns:a16="http://schemas.microsoft.com/office/drawing/2014/main" id="{CF509CED-620D-3132-E587-40A8DF5D6568}"/>
              </a:ext>
            </a:extLst>
          </p:cNvPr>
          <p:cNvSpPr txBox="1"/>
          <p:nvPr/>
        </p:nvSpPr>
        <p:spPr>
          <a:xfrm>
            <a:off x="246552" y="640354"/>
            <a:ext cx="7637608" cy="369332"/>
          </a:xfrm>
          <a:prstGeom prst="rect">
            <a:avLst/>
          </a:prstGeom>
          <a:solidFill>
            <a:schemeClr val="tx2">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Total Bill </a:t>
            </a:r>
            <a:r>
              <a:rPr lang="en-US" b="1" i="0" u="none" strike="noStrike" dirty="0">
                <a:solidFill>
                  <a:srgbClr val="000000"/>
                </a:solidFill>
                <a:effectLst/>
                <a:latin typeface="Times New Roman" panose="02020603050405020304" pitchFamily="18" charset="0"/>
                <a:cs typeface="Times New Roman" panose="02020603050405020304" pitchFamily="18" charset="0"/>
              </a:rPr>
              <a: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Monthly Energy Cost and Demand Charge (Lower is Better) </a:t>
            </a:r>
          </a:p>
        </p:txBody>
      </p:sp>
      <p:graphicFrame>
        <p:nvGraphicFramePr>
          <p:cNvPr id="8" name="Content Placeholder 24">
            <a:extLst>
              <a:ext uri="{FF2B5EF4-FFF2-40B4-BE49-F238E27FC236}">
                <a16:creationId xmlns:a16="http://schemas.microsoft.com/office/drawing/2014/main" id="{7EBDDB09-ABAF-7D2B-BDDD-B0BE5E9F2D2A}"/>
              </a:ext>
            </a:extLst>
          </p:cNvPr>
          <p:cNvGraphicFramePr>
            <a:graphicFrameLocks/>
          </p:cNvGraphicFramePr>
          <p:nvPr>
            <p:extLst>
              <p:ext uri="{D42A27DB-BD31-4B8C-83A1-F6EECF244321}">
                <p14:modId xmlns:p14="http://schemas.microsoft.com/office/powerpoint/2010/main" val="3008185925"/>
              </p:ext>
            </p:extLst>
          </p:nvPr>
        </p:nvGraphicFramePr>
        <p:xfrm>
          <a:off x="162911" y="1327798"/>
          <a:ext cx="8943277" cy="2114230"/>
        </p:xfrm>
        <a:graphic>
          <a:graphicData uri="http://schemas.openxmlformats.org/drawingml/2006/table">
            <a:tbl>
              <a:tblPr>
                <a:tableStyleId>{5C22544A-7EE6-4342-B048-85BDC9FD1C3A}</a:tableStyleId>
              </a:tblPr>
              <a:tblGrid>
                <a:gridCol w="810123">
                  <a:extLst>
                    <a:ext uri="{9D8B030D-6E8A-4147-A177-3AD203B41FA5}">
                      <a16:colId xmlns:a16="http://schemas.microsoft.com/office/drawing/2014/main" val="2417267069"/>
                    </a:ext>
                  </a:extLst>
                </a:gridCol>
                <a:gridCol w="810123">
                  <a:extLst>
                    <a:ext uri="{9D8B030D-6E8A-4147-A177-3AD203B41FA5}">
                      <a16:colId xmlns:a16="http://schemas.microsoft.com/office/drawing/2014/main" val="2568857343"/>
                    </a:ext>
                  </a:extLst>
                </a:gridCol>
                <a:gridCol w="810123">
                  <a:extLst>
                    <a:ext uri="{9D8B030D-6E8A-4147-A177-3AD203B41FA5}">
                      <a16:colId xmlns:a16="http://schemas.microsoft.com/office/drawing/2014/main" val="4268820193"/>
                    </a:ext>
                  </a:extLst>
                </a:gridCol>
                <a:gridCol w="810123">
                  <a:extLst>
                    <a:ext uri="{9D8B030D-6E8A-4147-A177-3AD203B41FA5}">
                      <a16:colId xmlns:a16="http://schemas.microsoft.com/office/drawing/2014/main" val="2900602284"/>
                    </a:ext>
                  </a:extLst>
                </a:gridCol>
                <a:gridCol w="810123">
                  <a:extLst>
                    <a:ext uri="{9D8B030D-6E8A-4147-A177-3AD203B41FA5}">
                      <a16:colId xmlns:a16="http://schemas.microsoft.com/office/drawing/2014/main" val="1702666342"/>
                    </a:ext>
                  </a:extLst>
                </a:gridCol>
                <a:gridCol w="810123">
                  <a:extLst>
                    <a:ext uri="{9D8B030D-6E8A-4147-A177-3AD203B41FA5}">
                      <a16:colId xmlns:a16="http://schemas.microsoft.com/office/drawing/2014/main" val="4260304471"/>
                    </a:ext>
                  </a:extLst>
                </a:gridCol>
                <a:gridCol w="810123">
                  <a:extLst>
                    <a:ext uri="{9D8B030D-6E8A-4147-A177-3AD203B41FA5}">
                      <a16:colId xmlns:a16="http://schemas.microsoft.com/office/drawing/2014/main" val="3619648481"/>
                    </a:ext>
                  </a:extLst>
                </a:gridCol>
                <a:gridCol w="810123">
                  <a:extLst>
                    <a:ext uri="{9D8B030D-6E8A-4147-A177-3AD203B41FA5}">
                      <a16:colId xmlns:a16="http://schemas.microsoft.com/office/drawing/2014/main" val="454589424"/>
                    </a:ext>
                  </a:extLst>
                </a:gridCol>
                <a:gridCol w="810123">
                  <a:extLst>
                    <a:ext uri="{9D8B030D-6E8A-4147-A177-3AD203B41FA5}">
                      <a16:colId xmlns:a16="http://schemas.microsoft.com/office/drawing/2014/main" val="2743530312"/>
                    </a:ext>
                  </a:extLst>
                </a:gridCol>
                <a:gridCol w="826085">
                  <a:extLst>
                    <a:ext uri="{9D8B030D-6E8A-4147-A177-3AD203B41FA5}">
                      <a16:colId xmlns:a16="http://schemas.microsoft.com/office/drawing/2014/main" val="2128830993"/>
                    </a:ext>
                  </a:extLst>
                </a:gridCol>
                <a:gridCol w="826085">
                  <a:extLst>
                    <a:ext uri="{9D8B030D-6E8A-4147-A177-3AD203B41FA5}">
                      <a16:colId xmlns:a16="http://schemas.microsoft.com/office/drawing/2014/main" val="603530740"/>
                    </a:ext>
                  </a:extLst>
                </a:gridCol>
              </a:tblGrid>
              <a:tr h="281417">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Policy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MAY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JUN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JULY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AUG</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SEP</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OCT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NOV</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DEC</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JAN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Total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8506"/>
                  </a:ext>
                </a:extLst>
              </a:tr>
              <a:tr h="278333">
                <a:tc>
                  <a:txBody>
                    <a:bodyPr/>
                    <a:lstStyle/>
                    <a:p>
                      <a:pPr algn="ctr" rtl="0" fontAlgn="b"/>
                      <a:r>
                        <a:rPr lang="en-US" sz="1200" b="1" u="none" strike="noStrike" dirty="0">
                          <a:effectLst/>
                          <a:latin typeface="Times New Roman" panose="02020603050405020304" pitchFamily="18" charset="0"/>
                          <a:cs typeface="Times New Roman" panose="02020603050405020304" pitchFamily="18" charset="0"/>
                        </a:rPr>
                        <a:t>RL (Ours)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6222.6±26</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u="none" strike="noStrike" dirty="0">
                          <a:effectLst/>
                          <a:latin typeface="Times New Roman" panose="02020603050405020304" pitchFamily="18" charset="0"/>
                          <a:cs typeface="Times New Roman" panose="02020603050405020304" pitchFamily="18" charset="0"/>
                        </a:rPr>
                        <a:t>6857.1±122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7392.2±51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9363.3±81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7243.0±24</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7696.3±71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6654.9±61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6243.7±158</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6635.0±80</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64288.1</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9520920"/>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CF-LLF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6245.9±32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6843.4±42</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7396.8±26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9435.8±47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7284.1±41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7742.1±48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6675.9±32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6261.8±99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6646.3±81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64532.0</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0321455"/>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CF-EDF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6247.6±34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6849.6±48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7399.0±28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9436.1±47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7289.5±48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7747.6±49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6676.3±31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6276.6±87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6639.9±69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64562.1</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133637"/>
                  </a:ext>
                </a:extLst>
              </a:tr>
              <a:tr h="215676">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6310.7±66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6920.0±75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7432.6±34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9537.5±52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7326.9±48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7800.1±48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6796.9±46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6344.5±132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6670.3±79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65139.7</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45986"/>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6326.6±58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6920.0±56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7455.4±34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9543.0±54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7364.5±48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7819.7±57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6809.7±42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6356.4±88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6673.2±60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65268.6</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92840"/>
                  </a:ext>
                </a:extLst>
              </a:tr>
              <a:tr h="233926">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Trickle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6333.8±44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6955.6±46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7506.0±37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9570.8±53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7402.1±47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7844.1±60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6842.9±44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6393.1±60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6706.8±53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65555.3</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828448"/>
                  </a:ext>
                </a:extLst>
              </a:tr>
              <a:tr h="232004">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FC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6308.7±50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6968.6±72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7537.3±83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9541.7±61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7403.6±81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7804.0±69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6813.0±70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6646.9±144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6706.4±77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65730.3</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144509"/>
                  </a:ext>
                </a:extLst>
              </a:tr>
            </a:tbl>
          </a:graphicData>
        </a:graphic>
      </p:graphicFrame>
    </p:spTree>
    <p:extLst>
      <p:ext uri="{BB962C8B-B14F-4D97-AF65-F5344CB8AC3E}">
        <p14:creationId xmlns:p14="http://schemas.microsoft.com/office/powerpoint/2010/main" val="50854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D318-2E2D-F414-EEB4-F0C5ADC8279F}"/>
              </a:ext>
            </a:extLst>
          </p:cNvPr>
          <p:cNvSpPr>
            <a:spLocks noGrp="1"/>
          </p:cNvSpPr>
          <p:nvPr>
            <p:ph type="title"/>
          </p:nvPr>
        </p:nvSpPr>
        <p:spPr>
          <a:xfrm>
            <a:off x="64008" y="0"/>
            <a:ext cx="8229600" cy="573395"/>
          </a:xfrm>
        </p:spPr>
        <p:txBody>
          <a:bodyPr>
            <a:normAutofit fontScale="90000"/>
          </a:bodyPr>
          <a:lstStyle/>
          <a:p>
            <a:pPr algn="l"/>
            <a:r>
              <a:rPr lang="en-US" sz="3600"/>
              <a:t>Comparison of RL and Heuristics </a:t>
            </a:r>
            <a:r>
              <a:rPr lang="en-US"/>
              <a:t>on Peak Shaving </a:t>
            </a:r>
          </a:p>
        </p:txBody>
      </p:sp>
      <p:sp>
        <p:nvSpPr>
          <p:cNvPr id="8" name="TextBox 7">
            <a:extLst>
              <a:ext uri="{FF2B5EF4-FFF2-40B4-BE49-F238E27FC236}">
                <a16:creationId xmlns:a16="http://schemas.microsoft.com/office/drawing/2014/main" id="{DD04A32A-559D-CBD2-0384-F11E1065E9D1}"/>
              </a:ext>
            </a:extLst>
          </p:cNvPr>
          <p:cNvSpPr txBox="1"/>
          <p:nvPr/>
        </p:nvSpPr>
        <p:spPr>
          <a:xfrm>
            <a:off x="236392" y="3309949"/>
            <a:ext cx="8671216" cy="646331"/>
          </a:xfrm>
          <a:prstGeom prst="rect">
            <a:avLst/>
          </a:prstGeom>
          <a:noFill/>
        </p:spPr>
        <p:txBody>
          <a:bodyPr wrap="square">
            <a:spAutoFit/>
          </a:bodyPr>
          <a:lstStyle/>
          <a:p>
            <a:r>
              <a:rPr lang="en-US" dirty="0">
                <a:highlight>
                  <a:srgbClr val="FFFF00"/>
                </a:highlight>
                <a:latin typeface="Times New Roman" panose="02020603050405020304" pitchFamily="18" charset="0"/>
                <a:cs typeface="Times New Roman" panose="02020603050405020304" pitchFamily="18" charset="0"/>
              </a:rPr>
              <a:t>The RL policy achieved peak shaving</a:t>
            </a:r>
            <a:r>
              <a:rPr lang="zh-CN" altLang="en-US" dirty="0">
                <a:highlight>
                  <a:srgbClr val="FFFF00"/>
                </a:highlight>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over</a:t>
            </a:r>
            <a:r>
              <a:rPr lang="zh-CN" altLang="en-US" dirty="0">
                <a:highlight>
                  <a:srgbClr val="FFFF00"/>
                </a:highlight>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9</a:t>
            </a:r>
            <a:r>
              <a:rPr lang="zh-CN" altLang="en-US" dirty="0">
                <a:highlight>
                  <a:srgbClr val="FFFF00"/>
                </a:highlight>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months</a:t>
            </a:r>
            <a:r>
              <a:rPr lang="en-US" dirty="0">
                <a:highlight>
                  <a:srgbClr val="FFFF00"/>
                </a:highlight>
                <a:latin typeface="Times New Roman" panose="02020603050405020304" pitchFamily="18" charset="0"/>
                <a:cs typeface="Times New Roman" panose="02020603050405020304" pitchFamily="18" charset="0"/>
              </a:rPr>
              <a:t>, reducing demand charges compared to no charging. </a:t>
            </a:r>
          </a:p>
        </p:txBody>
      </p:sp>
      <p:sp>
        <p:nvSpPr>
          <p:cNvPr id="10" name="TextBox 9">
            <a:extLst>
              <a:ext uri="{FF2B5EF4-FFF2-40B4-BE49-F238E27FC236}">
                <a16:creationId xmlns:a16="http://schemas.microsoft.com/office/drawing/2014/main" id="{7E7D25B0-15E5-D156-74FA-C44A3466145D}"/>
              </a:ext>
            </a:extLst>
          </p:cNvPr>
          <p:cNvSpPr txBox="1"/>
          <p:nvPr/>
        </p:nvSpPr>
        <p:spPr>
          <a:xfrm>
            <a:off x="236392" y="747976"/>
            <a:ext cx="8671216" cy="646331"/>
          </a:xfrm>
          <a:prstGeom prst="rect">
            <a:avLst/>
          </a:prstGeom>
          <a:solidFill>
            <a:schemeClr val="tx2">
              <a:lumMod val="20000"/>
              <a:lumOff val="80000"/>
            </a:schemeClr>
          </a:solidFill>
        </p:spPr>
        <p:txBody>
          <a:bodyPr wrap="square">
            <a:spAutoFit/>
          </a:bodyPr>
          <a:lstStyle/>
          <a:p>
            <a:r>
              <a:rPr lang="en-US" b="1" i="0" u="none" strike="noStrike" dirty="0">
                <a:solidFill>
                  <a:srgbClr val="000000"/>
                </a:solidFill>
                <a:effectLst/>
                <a:latin typeface="Times New Roman" panose="02020603050405020304" pitchFamily="18" charset="0"/>
                <a:cs typeface="Times New Roman" panose="02020603050405020304" pitchFamily="18" charset="0"/>
              </a:rPr>
              <a:t>Peak Shaving ($)</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Mean difference in demand charges with and without EV charging over 9 months (Values greater than 0 indicate successful peak shaving — higher is better). </a:t>
            </a:r>
          </a:p>
        </p:txBody>
      </p:sp>
      <p:sp>
        <p:nvSpPr>
          <p:cNvPr id="3" name="Google Shape;168;p35">
            <a:extLst>
              <a:ext uri="{FF2B5EF4-FFF2-40B4-BE49-F238E27FC236}">
                <a16:creationId xmlns:a16="http://schemas.microsoft.com/office/drawing/2014/main" id="{A4DF00A3-67A2-7838-0C8E-C9261F236D95}"/>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16</a:t>
            </a:fld>
            <a:endParaRPr lang="en-US">
              <a:solidFill>
                <a:schemeClr val="tx1"/>
              </a:solidFill>
              <a:latin typeface="+mn-lt"/>
            </a:endParaRPr>
          </a:p>
        </p:txBody>
      </p:sp>
      <p:graphicFrame>
        <p:nvGraphicFramePr>
          <p:cNvPr id="9" name="Content Placeholder 8">
            <a:extLst>
              <a:ext uri="{FF2B5EF4-FFF2-40B4-BE49-F238E27FC236}">
                <a16:creationId xmlns:a16="http://schemas.microsoft.com/office/drawing/2014/main" id="{8928EBE5-1DB4-2ABD-6AEB-8ABCBB7C6A82}"/>
              </a:ext>
            </a:extLst>
          </p:cNvPr>
          <p:cNvGraphicFramePr>
            <a:graphicFrameLocks noGrp="1"/>
          </p:cNvGraphicFramePr>
          <p:nvPr>
            <p:ph idx="1"/>
            <p:extLst>
              <p:ext uri="{D42A27DB-BD31-4B8C-83A1-F6EECF244321}">
                <p14:modId xmlns:p14="http://schemas.microsoft.com/office/powerpoint/2010/main" val="3138768358"/>
              </p:ext>
            </p:extLst>
          </p:nvPr>
        </p:nvGraphicFramePr>
        <p:xfrm>
          <a:off x="162571" y="1912436"/>
          <a:ext cx="8818858" cy="659130"/>
        </p:xfrm>
        <a:graphic>
          <a:graphicData uri="http://schemas.openxmlformats.org/drawingml/2006/table">
            <a:tbl>
              <a:tblPr>
                <a:tableStyleId>{616DA210-FB5B-4158-B5E0-FEB733F419BA}</a:tableStyleId>
              </a:tblPr>
              <a:tblGrid>
                <a:gridCol w="1283825">
                  <a:extLst>
                    <a:ext uri="{9D8B030D-6E8A-4147-A177-3AD203B41FA5}">
                      <a16:colId xmlns:a16="http://schemas.microsoft.com/office/drawing/2014/main" val="568133830"/>
                    </a:ext>
                  </a:extLst>
                </a:gridCol>
                <a:gridCol w="1075811">
                  <a:extLst>
                    <a:ext uri="{9D8B030D-6E8A-4147-A177-3AD203B41FA5}">
                      <a16:colId xmlns:a16="http://schemas.microsoft.com/office/drawing/2014/main" val="494816561"/>
                    </a:ext>
                  </a:extLst>
                </a:gridCol>
                <a:gridCol w="1038250">
                  <a:extLst>
                    <a:ext uri="{9D8B030D-6E8A-4147-A177-3AD203B41FA5}">
                      <a16:colId xmlns:a16="http://schemas.microsoft.com/office/drawing/2014/main" val="480296668"/>
                    </a:ext>
                  </a:extLst>
                </a:gridCol>
                <a:gridCol w="1052052">
                  <a:extLst>
                    <a:ext uri="{9D8B030D-6E8A-4147-A177-3AD203B41FA5}">
                      <a16:colId xmlns:a16="http://schemas.microsoft.com/office/drawing/2014/main" val="2534252297"/>
                    </a:ext>
                  </a:extLst>
                </a:gridCol>
                <a:gridCol w="1006288">
                  <a:extLst>
                    <a:ext uri="{9D8B030D-6E8A-4147-A177-3AD203B41FA5}">
                      <a16:colId xmlns:a16="http://schemas.microsoft.com/office/drawing/2014/main" val="948772742"/>
                    </a:ext>
                  </a:extLst>
                </a:gridCol>
                <a:gridCol w="1061884">
                  <a:extLst>
                    <a:ext uri="{9D8B030D-6E8A-4147-A177-3AD203B41FA5}">
                      <a16:colId xmlns:a16="http://schemas.microsoft.com/office/drawing/2014/main" val="814685906"/>
                    </a:ext>
                  </a:extLst>
                </a:gridCol>
                <a:gridCol w="1189703">
                  <a:extLst>
                    <a:ext uri="{9D8B030D-6E8A-4147-A177-3AD203B41FA5}">
                      <a16:colId xmlns:a16="http://schemas.microsoft.com/office/drawing/2014/main" val="868725119"/>
                    </a:ext>
                  </a:extLst>
                </a:gridCol>
                <a:gridCol w="1111045">
                  <a:extLst>
                    <a:ext uri="{9D8B030D-6E8A-4147-A177-3AD203B41FA5}">
                      <a16:colId xmlns:a16="http://schemas.microsoft.com/office/drawing/2014/main" val="899038769"/>
                    </a:ext>
                  </a:extLst>
                </a:gridCol>
              </a:tblGrid>
              <a:tr h="184870">
                <a:tc>
                  <a:txBody>
                    <a:bodyPr/>
                    <a:lstStyle/>
                    <a:p>
                      <a:pPr algn="ctr" rtl="0"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Policy</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RL (Ours)</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a:solidFill>
                            <a:schemeClr val="tx1"/>
                          </a:solidFill>
                          <a:effectLst/>
                          <a:latin typeface="Times New Roman" panose="02020603050405020304" pitchFamily="18" charset="0"/>
                          <a:cs typeface="Times New Roman" panose="02020603050405020304" pitchFamily="18" charset="0"/>
                        </a:rPr>
                        <a:t>CF-LLF</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a:solidFill>
                            <a:schemeClr val="tx1"/>
                          </a:solidFill>
                          <a:effectLst/>
                          <a:latin typeface="Times New Roman" panose="02020603050405020304" pitchFamily="18" charset="0"/>
                          <a:cs typeface="Times New Roman" panose="02020603050405020304" pitchFamily="18" charset="0"/>
                        </a:rPr>
                        <a:t>CF-EDF</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a:solidFill>
                            <a:schemeClr val="tx1"/>
                          </a:solidFill>
                          <a:effectLst/>
                          <a:latin typeface="Times New Roman" panose="02020603050405020304" pitchFamily="18" charset="0"/>
                          <a:cs typeface="Times New Roman" panose="02020603050405020304" pitchFamily="18" charset="0"/>
                        </a:rPr>
                        <a:t>T-LLF</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a:solidFill>
                            <a:schemeClr val="tx1"/>
                          </a:solidFill>
                          <a:effectLst/>
                          <a:latin typeface="Times New Roman" panose="02020603050405020304" pitchFamily="18" charset="0"/>
                          <a:cs typeface="Times New Roman" panose="02020603050405020304" pitchFamily="18" charset="0"/>
                        </a:rPr>
                        <a:t>T-EDF</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a:solidFill>
                            <a:schemeClr val="tx1"/>
                          </a:solidFill>
                          <a:effectLst/>
                          <a:latin typeface="Times New Roman" panose="02020603050405020304" pitchFamily="18" charset="0"/>
                          <a:cs typeface="Times New Roman" panose="02020603050405020304" pitchFamily="18" charset="0"/>
                        </a:rPr>
                        <a:t>Trickle</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en-US" sz="1400" u="none" strike="noStrike">
                          <a:solidFill>
                            <a:schemeClr val="tx1"/>
                          </a:solidFill>
                          <a:effectLst/>
                          <a:latin typeface="Times New Roman" panose="02020603050405020304" pitchFamily="18" charset="0"/>
                          <a:cs typeface="Times New Roman" panose="02020603050405020304" pitchFamily="18" charset="0"/>
                        </a:rPr>
                        <a:t>FC</a:t>
                      </a:r>
                      <a:endParaRPr lang="en-US" sz="14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11583633"/>
                  </a:ext>
                </a:extLst>
              </a:tr>
              <a:tr h="184870">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Times New Roman" panose="02020603050405020304" pitchFamily="18" charset="0"/>
                          <a:ea typeface="+mn-ea"/>
                          <a:cs typeface="Times New Roman" panose="02020603050405020304" pitchFamily="18" charset="0"/>
                        </a:rPr>
                        <a:t>Average </a:t>
                      </a:r>
                      <a:r>
                        <a:rPr lang="en-US" sz="1400" u="none" strike="noStrike" dirty="0">
                          <a:solidFill>
                            <a:schemeClr val="tx1"/>
                          </a:solidFill>
                          <a:effectLst/>
                          <a:latin typeface="Times New Roman" panose="02020603050405020304" pitchFamily="18" charset="0"/>
                          <a:cs typeface="Times New Roman" panose="02020603050405020304" pitchFamily="18" charset="0"/>
                        </a:rPr>
                        <a:t>Peak Shaving ($) </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dirty="0">
                          <a:solidFill>
                            <a:schemeClr val="tx1"/>
                          </a:solidFill>
                          <a:effectLst/>
                          <a:latin typeface="Times New Roman" panose="02020603050405020304" pitchFamily="18" charset="0"/>
                          <a:cs typeface="Times New Roman" panose="02020603050405020304" pitchFamily="18" charset="0"/>
                        </a:rPr>
                        <a:t>22.13</a:t>
                      </a:r>
                      <a:endParaRPr lang="en-US"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-2.8</a:t>
                      </a: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6</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-6.2</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-70.4</a:t>
                      </a: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-84.81</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-116.6</a:t>
                      </a: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8</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solidFill>
                            <a:schemeClr val="tx1"/>
                          </a:solidFill>
                          <a:effectLst/>
                          <a:latin typeface="Times New Roman" panose="02020603050405020304" pitchFamily="18" charset="0"/>
                          <a:cs typeface="Times New Roman" panose="02020603050405020304" pitchFamily="18" charset="0"/>
                        </a:rPr>
                        <a:t>-142.0</a:t>
                      </a:r>
                      <a:r>
                        <a:rPr lang="en-US" altLang="zh-CN" sz="1400" u="none" strike="noStrike" dirty="0">
                          <a:solidFill>
                            <a:schemeClr val="tx1"/>
                          </a:solidFill>
                          <a:effectLst/>
                          <a:latin typeface="Times New Roman" panose="02020603050405020304" pitchFamily="18" charset="0"/>
                          <a:cs typeface="Times New Roman" panose="02020603050405020304" pitchFamily="18" charset="0"/>
                        </a:rPr>
                        <a:t>7</a:t>
                      </a:r>
                      <a:endParaRPr lang="en-US"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14457216"/>
                  </a:ext>
                </a:extLst>
              </a:tr>
            </a:tbl>
          </a:graphicData>
        </a:graphic>
      </p:graphicFrame>
    </p:spTree>
    <p:extLst>
      <p:ext uri="{BB962C8B-B14F-4D97-AF65-F5344CB8AC3E}">
        <p14:creationId xmlns:p14="http://schemas.microsoft.com/office/powerpoint/2010/main" val="95007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B1CE-31A7-E370-C0AA-42C7D6BA5EBF}"/>
              </a:ext>
            </a:extLst>
          </p:cNvPr>
          <p:cNvSpPr>
            <a:spLocks noGrp="1"/>
          </p:cNvSpPr>
          <p:nvPr>
            <p:ph type="title"/>
          </p:nvPr>
        </p:nvSpPr>
        <p:spPr>
          <a:xfrm>
            <a:off x="64008" y="0"/>
            <a:ext cx="8686800" cy="573395"/>
          </a:xfrm>
        </p:spPr>
        <p:txBody>
          <a:bodyPr>
            <a:noAutofit/>
          </a:bodyPr>
          <a:lstStyle/>
          <a:p>
            <a:pPr algn="l"/>
            <a:r>
              <a:rPr lang="en-US" sz="2800"/>
              <a:t>Ablation Study: Monthly Total Bills from May to July 2023</a:t>
            </a:r>
          </a:p>
        </p:txBody>
      </p:sp>
      <p:graphicFrame>
        <p:nvGraphicFramePr>
          <p:cNvPr id="9" name="Content Placeholder 8">
            <a:extLst>
              <a:ext uri="{FF2B5EF4-FFF2-40B4-BE49-F238E27FC236}">
                <a16:creationId xmlns:a16="http://schemas.microsoft.com/office/drawing/2014/main" id="{48F759D6-15AC-E651-AE87-05C1E67779D9}"/>
              </a:ext>
            </a:extLst>
          </p:cNvPr>
          <p:cNvGraphicFramePr>
            <a:graphicFrameLocks noGrp="1"/>
          </p:cNvGraphicFramePr>
          <p:nvPr>
            <p:ph idx="1"/>
            <p:extLst>
              <p:ext uri="{D42A27DB-BD31-4B8C-83A1-F6EECF244321}">
                <p14:modId xmlns:p14="http://schemas.microsoft.com/office/powerpoint/2010/main" val="356086597"/>
              </p:ext>
            </p:extLst>
          </p:nvPr>
        </p:nvGraphicFramePr>
        <p:xfrm>
          <a:off x="448236" y="997273"/>
          <a:ext cx="8099712" cy="816437"/>
        </p:xfrm>
        <a:graphic>
          <a:graphicData uri="http://schemas.openxmlformats.org/drawingml/2006/table">
            <a:tbl>
              <a:tblPr>
                <a:tableStyleId>{5C22544A-7EE6-4342-B048-85BDC9FD1C3A}</a:tableStyleId>
              </a:tblPr>
              <a:tblGrid>
                <a:gridCol w="1012464">
                  <a:extLst>
                    <a:ext uri="{9D8B030D-6E8A-4147-A177-3AD203B41FA5}">
                      <a16:colId xmlns:a16="http://schemas.microsoft.com/office/drawing/2014/main" val="327614811"/>
                    </a:ext>
                  </a:extLst>
                </a:gridCol>
                <a:gridCol w="1012464">
                  <a:extLst>
                    <a:ext uri="{9D8B030D-6E8A-4147-A177-3AD203B41FA5}">
                      <a16:colId xmlns:a16="http://schemas.microsoft.com/office/drawing/2014/main" val="453964086"/>
                    </a:ext>
                  </a:extLst>
                </a:gridCol>
                <a:gridCol w="1012464">
                  <a:extLst>
                    <a:ext uri="{9D8B030D-6E8A-4147-A177-3AD203B41FA5}">
                      <a16:colId xmlns:a16="http://schemas.microsoft.com/office/drawing/2014/main" val="771260211"/>
                    </a:ext>
                  </a:extLst>
                </a:gridCol>
                <a:gridCol w="1012464">
                  <a:extLst>
                    <a:ext uri="{9D8B030D-6E8A-4147-A177-3AD203B41FA5}">
                      <a16:colId xmlns:a16="http://schemas.microsoft.com/office/drawing/2014/main" val="2691912156"/>
                    </a:ext>
                  </a:extLst>
                </a:gridCol>
                <a:gridCol w="1012464">
                  <a:extLst>
                    <a:ext uri="{9D8B030D-6E8A-4147-A177-3AD203B41FA5}">
                      <a16:colId xmlns:a16="http://schemas.microsoft.com/office/drawing/2014/main" val="3100232622"/>
                    </a:ext>
                  </a:extLst>
                </a:gridCol>
                <a:gridCol w="1012464">
                  <a:extLst>
                    <a:ext uri="{9D8B030D-6E8A-4147-A177-3AD203B41FA5}">
                      <a16:colId xmlns:a16="http://schemas.microsoft.com/office/drawing/2014/main" val="1696239755"/>
                    </a:ext>
                  </a:extLst>
                </a:gridCol>
                <a:gridCol w="1012464">
                  <a:extLst>
                    <a:ext uri="{9D8B030D-6E8A-4147-A177-3AD203B41FA5}">
                      <a16:colId xmlns:a16="http://schemas.microsoft.com/office/drawing/2014/main" val="3795566124"/>
                    </a:ext>
                  </a:extLst>
                </a:gridCol>
                <a:gridCol w="1012464">
                  <a:extLst>
                    <a:ext uri="{9D8B030D-6E8A-4147-A177-3AD203B41FA5}">
                      <a16:colId xmlns:a16="http://schemas.microsoft.com/office/drawing/2014/main" val="960255638"/>
                    </a:ext>
                  </a:extLst>
                </a:gridCol>
              </a:tblGrid>
              <a:tr h="286784">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 (Ours)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RL\500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RL\C</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RL\F</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RL\P</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RL\A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Random\A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0870042"/>
                  </a:ext>
                </a:extLst>
              </a:tr>
              <a:tr h="529653">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20471.9 ± 137</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20494.8 ± 174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20511.6 ± 184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20594.1 ± 181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21130.2 ± 214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21157.0 ± 204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21273.7 ± 209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21627.3 ± 180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790462"/>
                  </a:ext>
                </a:extLst>
              </a:tr>
            </a:tbl>
          </a:graphicData>
        </a:graphic>
      </p:graphicFrame>
      <p:sp>
        <p:nvSpPr>
          <p:cNvPr id="13" name="TextBox 12">
            <a:extLst>
              <a:ext uri="{FF2B5EF4-FFF2-40B4-BE49-F238E27FC236}">
                <a16:creationId xmlns:a16="http://schemas.microsoft.com/office/drawing/2014/main" id="{B116F5F9-1580-4F61-8CCD-0C6D77162F95}"/>
              </a:ext>
            </a:extLst>
          </p:cNvPr>
          <p:cNvSpPr txBox="1"/>
          <p:nvPr/>
        </p:nvSpPr>
        <p:spPr>
          <a:xfrm>
            <a:off x="372773" y="2099315"/>
            <a:ext cx="8469890" cy="1600438"/>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sz="1400" b="1">
                <a:solidFill>
                  <a:srgbClr val="0E1C58"/>
                </a:solidFill>
              </a:rPr>
              <a:t>RL\500</a:t>
            </a:r>
            <a:r>
              <a:rPr lang="en-US" sz="1400">
                <a:solidFill>
                  <a:srgbClr val="0E1C58"/>
                </a:solidFill>
              </a:rPr>
              <a:t>: Trained with 500 samples.</a:t>
            </a:r>
          </a:p>
          <a:p>
            <a:pPr marL="285750" indent="-285750">
              <a:buFont typeface="Arial" panose="020B0604020202020204" pitchFamily="34" charset="0"/>
              <a:buChar char="•"/>
            </a:pPr>
            <a:r>
              <a:rPr lang="en-US" sz="1400" b="1">
                <a:solidFill>
                  <a:srgbClr val="0E1C58"/>
                </a:solidFill>
              </a:rPr>
              <a:t>RL\C</a:t>
            </a:r>
            <a:r>
              <a:rPr lang="en-US" sz="1400">
                <a:solidFill>
                  <a:srgbClr val="0E1C58"/>
                </a:solidFill>
              </a:rPr>
              <a:t>: Trained using 60 randomly selected samples from 1000 generated.</a:t>
            </a:r>
          </a:p>
          <a:p>
            <a:pPr marL="285750" indent="-285750">
              <a:buFont typeface="Arial" panose="020B0604020202020204" pitchFamily="34" charset="0"/>
              <a:buChar char="•"/>
            </a:pPr>
            <a:r>
              <a:rPr lang="en-US" sz="1400" b="1">
                <a:solidFill>
                  <a:srgbClr val="0E1C58"/>
                </a:solidFill>
              </a:rPr>
              <a:t>RL\F</a:t>
            </a:r>
            <a:r>
              <a:rPr lang="en-US" sz="1400">
                <a:solidFill>
                  <a:srgbClr val="0E1C58"/>
                </a:solidFill>
              </a:rPr>
              <a:t>: Utilized all 100 complete state features.</a:t>
            </a:r>
          </a:p>
          <a:p>
            <a:pPr marL="285750" indent="-285750">
              <a:buFont typeface="Arial" panose="020B0604020202020204" pitchFamily="34" charset="0"/>
              <a:buChar char="•"/>
            </a:pPr>
            <a:r>
              <a:rPr lang="en-US" sz="1400" b="1">
                <a:solidFill>
                  <a:srgbClr val="0E1C58"/>
                </a:solidFill>
              </a:rPr>
              <a:t>RL\E</a:t>
            </a:r>
            <a:r>
              <a:rPr lang="en-US" sz="1400">
                <a:solidFill>
                  <a:srgbClr val="0E1C58"/>
                </a:solidFill>
              </a:rPr>
              <a:t>: Monthly estimated peak power is set to 0.</a:t>
            </a:r>
          </a:p>
          <a:p>
            <a:pPr marL="285750" indent="-285750">
              <a:buFont typeface="Arial" panose="020B0604020202020204" pitchFamily="34" charset="0"/>
              <a:buChar char="•"/>
            </a:pPr>
            <a:r>
              <a:rPr lang="en-US" sz="1400" b="1">
                <a:solidFill>
                  <a:srgbClr val="0E1C58"/>
                </a:solidFill>
              </a:rPr>
              <a:t>RL\P</a:t>
            </a:r>
            <a:r>
              <a:rPr lang="en-US" sz="1400">
                <a:solidFill>
                  <a:srgbClr val="0E1C58"/>
                </a:solidFill>
              </a:rPr>
              <a:t>: Training without policy guidance.</a:t>
            </a:r>
          </a:p>
          <a:p>
            <a:pPr marL="285750" indent="-285750">
              <a:buFont typeface="Arial" panose="020B0604020202020204" pitchFamily="34" charset="0"/>
              <a:buChar char="•"/>
            </a:pPr>
            <a:r>
              <a:rPr lang="en-US" sz="1400" b="1">
                <a:solidFill>
                  <a:srgbClr val="0E1C58"/>
                </a:solidFill>
              </a:rPr>
              <a:t>RL\A</a:t>
            </a:r>
            <a:r>
              <a:rPr lang="en-US" sz="1400">
                <a:solidFill>
                  <a:srgbClr val="0E1C58"/>
                </a:solidFill>
              </a:rPr>
              <a:t>: Training without action masking </a:t>
            </a:r>
          </a:p>
          <a:p>
            <a:pPr marL="285750" indent="-285750">
              <a:buFont typeface="Arial" panose="020B0604020202020204" pitchFamily="34" charset="0"/>
              <a:buChar char="•"/>
            </a:pPr>
            <a:r>
              <a:rPr lang="en-US" sz="1400" b="1">
                <a:solidFill>
                  <a:srgbClr val="0E1C58"/>
                </a:solidFill>
              </a:rPr>
              <a:t>Random\A</a:t>
            </a:r>
            <a:r>
              <a:rPr lang="en-US" sz="1400">
                <a:solidFill>
                  <a:srgbClr val="0E1C58"/>
                </a:solidFill>
              </a:rPr>
              <a:t>: Actions randomly selected instead of using a trained actor network, followed by action masking.</a:t>
            </a:r>
          </a:p>
        </p:txBody>
      </p:sp>
      <p:sp>
        <p:nvSpPr>
          <p:cNvPr id="15" name="TextBox 14">
            <a:extLst>
              <a:ext uri="{FF2B5EF4-FFF2-40B4-BE49-F238E27FC236}">
                <a16:creationId xmlns:a16="http://schemas.microsoft.com/office/drawing/2014/main" id="{F3D046B4-B9D8-D058-18A9-99B2AEE75B66}"/>
              </a:ext>
            </a:extLst>
          </p:cNvPr>
          <p:cNvSpPr txBox="1"/>
          <p:nvPr/>
        </p:nvSpPr>
        <p:spPr>
          <a:xfrm>
            <a:off x="372773" y="3985358"/>
            <a:ext cx="8398453" cy="646331"/>
          </a:xfrm>
          <a:prstGeom prst="rect">
            <a:avLst/>
          </a:prstGeom>
          <a:noFill/>
        </p:spPr>
        <p:txBody>
          <a:bodyPr wrap="square">
            <a:spAutoFit/>
          </a:bodyPr>
          <a:lstStyle/>
          <a:p>
            <a:pPr algn="l"/>
            <a:r>
              <a:rPr lang="en-US">
                <a:highlight>
                  <a:srgbClr val="00FFFF"/>
                </a:highlight>
              </a:rPr>
              <a:t>Results highlight the significance of </a:t>
            </a:r>
            <a:r>
              <a:rPr lang="en-US" err="1">
                <a:highlight>
                  <a:srgbClr val="00FFFF"/>
                </a:highlight>
              </a:rPr>
              <a:t>downsampling</a:t>
            </a:r>
            <a:r>
              <a:rPr lang="en-US">
                <a:highlight>
                  <a:srgbClr val="00FFFF"/>
                </a:highlight>
              </a:rPr>
              <a:t>, state definition, action masking, policy guidance, and estimated peak power. </a:t>
            </a:r>
          </a:p>
        </p:txBody>
      </p:sp>
      <p:sp>
        <p:nvSpPr>
          <p:cNvPr id="3" name="Google Shape;168;p35">
            <a:extLst>
              <a:ext uri="{FF2B5EF4-FFF2-40B4-BE49-F238E27FC236}">
                <a16:creationId xmlns:a16="http://schemas.microsoft.com/office/drawing/2014/main" id="{3F86069A-0909-01DE-1CB2-878B9EA8DFF6}"/>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17</a:t>
            </a:fld>
            <a:endParaRPr lang="en-US">
              <a:solidFill>
                <a:schemeClr val="tx1"/>
              </a:solidFill>
              <a:latin typeface="+mn-lt"/>
            </a:endParaRPr>
          </a:p>
        </p:txBody>
      </p:sp>
    </p:spTree>
    <p:extLst>
      <p:ext uri="{BB962C8B-B14F-4D97-AF65-F5344CB8AC3E}">
        <p14:creationId xmlns:p14="http://schemas.microsoft.com/office/powerpoint/2010/main" val="78829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B1CE-31A7-E370-C0AA-42C7D6BA5EBF}"/>
              </a:ext>
            </a:extLst>
          </p:cNvPr>
          <p:cNvSpPr>
            <a:spLocks noGrp="1"/>
          </p:cNvSpPr>
          <p:nvPr>
            <p:ph type="title"/>
          </p:nvPr>
        </p:nvSpPr>
        <p:spPr>
          <a:xfrm>
            <a:off x="64008" y="0"/>
            <a:ext cx="8686800" cy="573395"/>
          </a:xfrm>
        </p:spPr>
        <p:txBody>
          <a:bodyPr>
            <a:noAutofit/>
          </a:bodyPr>
          <a:lstStyle/>
          <a:p>
            <a:pPr algn="l"/>
            <a:r>
              <a:rPr lang="en-US" sz="2800"/>
              <a:t>Conclusion</a:t>
            </a:r>
          </a:p>
        </p:txBody>
      </p:sp>
      <p:sp>
        <p:nvSpPr>
          <p:cNvPr id="4" name="Content Placeholder 3">
            <a:extLst>
              <a:ext uri="{FF2B5EF4-FFF2-40B4-BE49-F238E27FC236}">
                <a16:creationId xmlns:a16="http://schemas.microsoft.com/office/drawing/2014/main" id="{3C641721-CF3E-4579-9A00-01DE168899FB}"/>
              </a:ext>
            </a:extLst>
          </p:cNvPr>
          <p:cNvSpPr>
            <a:spLocks noGrp="1"/>
          </p:cNvSpPr>
          <p:nvPr>
            <p:ph idx="1"/>
          </p:nvPr>
        </p:nvSpPr>
        <p:spPr>
          <a:xfrm>
            <a:off x="322349" y="597309"/>
            <a:ext cx="8499302" cy="2022210"/>
          </a:xfrm>
          <a:solidFill>
            <a:schemeClr val="tx2">
              <a:lumMod val="20000"/>
              <a:lumOff val="80000"/>
            </a:schemeClr>
          </a:solidFill>
        </p:spPr>
        <p:txBody>
          <a:bodyPr>
            <a:noAutofit/>
          </a:bodyPr>
          <a:lstStyle/>
          <a:p>
            <a:r>
              <a:rPr lang="en-US" sz="1500" b="1" dirty="0">
                <a:solidFill>
                  <a:srgbClr val="0E0E0E"/>
                </a:solidFill>
                <a:effectLst/>
              </a:rPr>
              <a:t>Modeling V2B problem as an MDP</a:t>
            </a:r>
            <a:r>
              <a:rPr lang="en-US" sz="1500" dirty="0">
                <a:solidFill>
                  <a:srgbClr val="0E0E0E"/>
                </a:solidFill>
                <a:effectLst/>
              </a:rPr>
              <a:t>: we formulate the V2B problem as a Markov Decision Process (MDP) for long-term optimization.</a:t>
            </a:r>
          </a:p>
          <a:p>
            <a:r>
              <a:rPr lang="en-US" sz="1500" b="1" dirty="0">
                <a:solidFill>
                  <a:srgbClr val="0E0E0E"/>
                </a:solidFill>
                <a:effectLst/>
              </a:rPr>
              <a:t>Novel RL Techniques</a:t>
            </a:r>
            <a:r>
              <a:rPr lang="en-US" sz="1500" dirty="0">
                <a:solidFill>
                  <a:srgbClr val="0E0E0E"/>
                </a:solidFill>
                <a:effectLst/>
              </a:rPr>
              <a:t>: we introduced policy guidance and action masking to improve RL training efficiency and performance.</a:t>
            </a:r>
          </a:p>
          <a:p>
            <a:r>
              <a:rPr lang="en-US" sz="1500" b="1" dirty="0">
                <a:solidFill>
                  <a:srgbClr val="0E0E0E"/>
                </a:solidFill>
                <a:effectLst/>
              </a:rPr>
              <a:t>Real-World Validation</a:t>
            </a:r>
            <a:r>
              <a:rPr lang="en-US" sz="1500" dirty="0">
                <a:solidFill>
                  <a:srgbClr val="0E0E0E"/>
                </a:solidFill>
                <a:effectLst/>
              </a:rPr>
              <a:t>: we validate the approach using real-world EV data, achieving significant cost savings, outperforming heuristics, and meeting all EV charging demands.</a:t>
            </a:r>
          </a:p>
          <a:p>
            <a:r>
              <a:rPr lang="en-US" sz="1500" b="1" dirty="0">
                <a:solidFill>
                  <a:srgbClr val="0E0E0E"/>
                </a:solidFill>
              </a:rPr>
              <a:t>Future Work</a:t>
            </a:r>
            <a:r>
              <a:rPr lang="en-US" sz="1500" dirty="0">
                <a:solidFill>
                  <a:srgbClr val="0E0E0E"/>
                </a:solidFill>
              </a:rPr>
              <a:t>: Community-based EV charging optimization across multiple buildings, incorporating (Distribution System Operator) DSO commands. </a:t>
            </a:r>
          </a:p>
        </p:txBody>
      </p:sp>
      <p:sp>
        <p:nvSpPr>
          <p:cNvPr id="3" name="Google Shape;168;p35">
            <a:extLst>
              <a:ext uri="{FF2B5EF4-FFF2-40B4-BE49-F238E27FC236}">
                <a16:creationId xmlns:a16="http://schemas.microsoft.com/office/drawing/2014/main" id="{CCFEA766-EF82-6888-E644-52822C39C2D9}"/>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18</a:t>
            </a:fld>
            <a:endParaRPr lang="en-US">
              <a:solidFill>
                <a:schemeClr val="tx1"/>
              </a:solidFill>
              <a:latin typeface="+mn-lt"/>
            </a:endParaRPr>
          </a:p>
        </p:txBody>
      </p:sp>
      <p:pic>
        <p:nvPicPr>
          <p:cNvPr id="5" name="Picture 4" descr="A collage of different types of electric vehicles&#10;&#10;Description automatically generate">
            <a:extLst>
              <a:ext uri="{FF2B5EF4-FFF2-40B4-BE49-F238E27FC236}">
                <a16:creationId xmlns:a16="http://schemas.microsoft.com/office/drawing/2014/main" id="{CCDABC11-72CB-7A25-44A4-1F37ACEB347F}"/>
              </a:ext>
            </a:extLst>
          </p:cNvPr>
          <p:cNvPicPr>
            <a:picLocks noChangeAspect="1"/>
          </p:cNvPicPr>
          <p:nvPr/>
        </p:nvPicPr>
        <p:blipFill rotWithShape="1">
          <a:blip r:embed="rId4"/>
          <a:srcRect l="1329" t="59838" r="56419" b="1535"/>
          <a:stretch/>
        </p:blipFill>
        <p:spPr>
          <a:xfrm>
            <a:off x="393193" y="2954888"/>
            <a:ext cx="2148444" cy="1260245"/>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823E73CB-63A7-A19F-5D2A-0161CA953D51}"/>
              </a:ext>
            </a:extLst>
          </p:cNvPr>
          <p:cNvPicPr>
            <a:picLocks noChangeAspect="1"/>
          </p:cNvPicPr>
          <p:nvPr/>
        </p:nvPicPr>
        <p:blipFill>
          <a:blip r:embed="rId5"/>
          <a:stretch>
            <a:fillRect/>
          </a:stretch>
        </p:blipFill>
        <p:spPr>
          <a:xfrm>
            <a:off x="6901126" y="2619519"/>
            <a:ext cx="2022209" cy="2022209"/>
          </a:xfrm>
          <a:prstGeom prst="rect">
            <a:avLst/>
          </a:prstGeom>
        </p:spPr>
      </p:pic>
      <p:sp>
        <p:nvSpPr>
          <p:cNvPr id="9" name="TextBox 8">
            <a:extLst>
              <a:ext uri="{FF2B5EF4-FFF2-40B4-BE49-F238E27FC236}">
                <a16:creationId xmlns:a16="http://schemas.microsoft.com/office/drawing/2014/main" id="{1CE089DE-214D-2C3F-DFCB-3EDE3D43419E}"/>
              </a:ext>
            </a:extLst>
          </p:cNvPr>
          <p:cNvSpPr txBox="1"/>
          <p:nvPr/>
        </p:nvSpPr>
        <p:spPr>
          <a:xfrm>
            <a:off x="5832745" y="2602538"/>
            <a:ext cx="1539240" cy="369332"/>
          </a:xfrm>
          <a:prstGeom prst="rect">
            <a:avLst/>
          </a:prstGeom>
          <a:noFill/>
        </p:spPr>
        <p:txBody>
          <a:bodyPr wrap="square">
            <a:spAutoFit/>
          </a:bodyPr>
          <a:lstStyle/>
          <a:p>
            <a:r>
              <a:rPr lang="en-US" sz="1800" dirty="0">
                <a:solidFill>
                  <a:srgbClr val="0E0E0E"/>
                </a:solidFill>
                <a:effectLst/>
              </a:rPr>
              <a:t>Paper Link: </a:t>
            </a:r>
            <a:endParaRPr lang="en-US" dirty="0"/>
          </a:p>
        </p:txBody>
      </p:sp>
      <p:sp>
        <p:nvSpPr>
          <p:cNvPr id="12" name="TextBox 11">
            <a:extLst>
              <a:ext uri="{FF2B5EF4-FFF2-40B4-BE49-F238E27FC236}">
                <a16:creationId xmlns:a16="http://schemas.microsoft.com/office/drawing/2014/main" id="{A50251F5-0923-1571-410A-34C976865633}"/>
              </a:ext>
            </a:extLst>
          </p:cNvPr>
          <p:cNvSpPr txBox="1"/>
          <p:nvPr/>
        </p:nvSpPr>
        <p:spPr>
          <a:xfrm>
            <a:off x="2976880" y="3351386"/>
            <a:ext cx="3190240" cy="369332"/>
          </a:xfrm>
          <a:prstGeom prst="rect">
            <a:avLst/>
          </a:prstGeom>
          <a:noFill/>
        </p:spPr>
        <p:txBody>
          <a:bodyPr wrap="square">
            <a:spAutoFit/>
          </a:bodyPr>
          <a:lstStyle/>
          <a:p>
            <a:r>
              <a:rPr lang="en-US" sz="1800" dirty="0">
                <a:solidFill>
                  <a:srgbClr val="0E0E0E"/>
                </a:solidFill>
                <a:effectLst/>
              </a:rPr>
              <a:t>See you in the Poster Session!</a:t>
            </a:r>
            <a:endParaRPr lang="en-US" dirty="0"/>
          </a:p>
        </p:txBody>
      </p:sp>
    </p:spTree>
    <p:custDataLst>
      <p:tags r:id="rId1"/>
    </p:custDataLst>
    <p:extLst>
      <p:ext uri="{BB962C8B-B14F-4D97-AF65-F5344CB8AC3E}">
        <p14:creationId xmlns:p14="http://schemas.microsoft.com/office/powerpoint/2010/main" val="386903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3" name="Title 2">
            <a:extLst>
              <a:ext uri="{FF2B5EF4-FFF2-40B4-BE49-F238E27FC236}">
                <a16:creationId xmlns:a16="http://schemas.microsoft.com/office/drawing/2014/main" id="{37B9AA48-3A8B-425C-80B5-DAE726B66E12}"/>
              </a:ext>
            </a:extLst>
          </p:cNvPr>
          <p:cNvSpPr>
            <a:spLocks noGrp="1"/>
          </p:cNvSpPr>
          <p:nvPr>
            <p:ph type="title"/>
          </p:nvPr>
        </p:nvSpPr>
        <p:spPr>
          <a:xfrm>
            <a:off x="64008" y="0"/>
            <a:ext cx="9144000" cy="587828"/>
          </a:xfrm>
          <a:noFill/>
          <a:ln>
            <a:noFill/>
          </a:ln>
        </p:spPr>
        <p:txBody>
          <a:bodyPr>
            <a:normAutofit/>
          </a:bodyPr>
          <a:lstStyle/>
          <a:p>
            <a:pPr algn="l"/>
            <a:r>
              <a:rPr lang="en-US" sz="3000"/>
              <a:t>Vehicle-to-Building (V2B) Problem</a:t>
            </a:r>
          </a:p>
        </p:txBody>
      </p:sp>
      <p:sp>
        <p:nvSpPr>
          <p:cNvPr id="57" name="TextBox 56">
            <a:extLst>
              <a:ext uri="{FF2B5EF4-FFF2-40B4-BE49-F238E27FC236}">
                <a16:creationId xmlns:a16="http://schemas.microsoft.com/office/drawing/2014/main" id="{FFB377A3-86AC-AB1E-C317-793D5BE8CA92}"/>
              </a:ext>
            </a:extLst>
          </p:cNvPr>
          <p:cNvSpPr txBox="1"/>
          <p:nvPr/>
        </p:nvSpPr>
        <p:spPr>
          <a:xfrm>
            <a:off x="-141231" y="735518"/>
            <a:ext cx="137680" cy="285016"/>
          </a:xfrm>
          <a:prstGeom prst="rect">
            <a:avLst/>
          </a:prstGeom>
          <a:noFill/>
        </p:spPr>
        <p:txBody>
          <a:bodyPr wrap="square" rtlCol="0">
            <a:spAutoFit/>
          </a:bodyPr>
          <a:lstStyle/>
          <a:p>
            <a:endParaRPr lang="en-US"/>
          </a:p>
        </p:txBody>
      </p:sp>
      <p:sp>
        <p:nvSpPr>
          <p:cNvPr id="18" name="TextBox 17">
            <a:extLst>
              <a:ext uri="{FF2B5EF4-FFF2-40B4-BE49-F238E27FC236}">
                <a16:creationId xmlns:a16="http://schemas.microsoft.com/office/drawing/2014/main" id="{CC005D1F-7943-E29C-D952-68F7CD0D373B}"/>
              </a:ext>
            </a:extLst>
          </p:cNvPr>
          <p:cNvSpPr txBox="1"/>
          <p:nvPr/>
        </p:nvSpPr>
        <p:spPr>
          <a:xfrm>
            <a:off x="390374" y="702407"/>
            <a:ext cx="6072479" cy="3385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r>
              <a:rPr lang="en-US" sz="1600" dirty="0">
                <a:solidFill>
                  <a:srgbClr val="0E0E0E"/>
                </a:solidFill>
                <a:effectLst/>
                <a:ea typeface="Calibri"/>
                <a:cs typeface="Calibri"/>
              </a:rPr>
              <a:t>V2B integrates electric vehicles (EVs) into building’s energy systems</a:t>
            </a:r>
            <a:r>
              <a:rPr lang="en-US" sz="1600" dirty="0">
                <a:solidFill>
                  <a:srgbClr val="0E0E0E"/>
                </a:solidFill>
                <a:ea typeface="Calibri"/>
                <a:cs typeface="Calibri"/>
              </a:rPr>
              <a:t> </a:t>
            </a:r>
            <a:endParaRPr lang="en-US" sz="1600" dirty="0">
              <a:solidFill>
                <a:srgbClr val="0E0E0E"/>
              </a:solidFill>
              <a:effectLst/>
              <a:ea typeface="Calibri"/>
              <a:cs typeface="Calibri"/>
            </a:endParaRPr>
          </a:p>
        </p:txBody>
      </p:sp>
      <p:pic>
        <p:nvPicPr>
          <p:cNvPr id="29" name="Picture 28" descr="A collage of different types of electric vehicles&#10;&#10;Description automatically generated">
            <a:extLst>
              <a:ext uri="{FF2B5EF4-FFF2-40B4-BE49-F238E27FC236}">
                <a16:creationId xmlns:a16="http://schemas.microsoft.com/office/drawing/2014/main" id="{6EDE5FEC-D4CF-D11C-DEDD-9BF8E2DECF73}"/>
              </a:ext>
            </a:extLst>
          </p:cNvPr>
          <p:cNvPicPr>
            <a:picLocks noChangeAspect="1"/>
          </p:cNvPicPr>
          <p:nvPr/>
        </p:nvPicPr>
        <p:blipFill rotWithShape="1">
          <a:blip r:embed="rId4"/>
          <a:srcRect l="1329" t="59838" r="56419" b="1535"/>
          <a:stretch/>
        </p:blipFill>
        <p:spPr>
          <a:xfrm>
            <a:off x="6794835" y="215412"/>
            <a:ext cx="2148444" cy="1260245"/>
          </a:xfrm>
          <a:prstGeom prst="rect">
            <a:avLst/>
          </a:prstGeom>
        </p:spPr>
      </p:pic>
      <p:sp>
        <p:nvSpPr>
          <p:cNvPr id="8" name="TextBox 7">
            <a:extLst>
              <a:ext uri="{FF2B5EF4-FFF2-40B4-BE49-F238E27FC236}">
                <a16:creationId xmlns:a16="http://schemas.microsoft.com/office/drawing/2014/main" id="{828162A3-EF61-C196-11EA-5483D93A6673}"/>
              </a:ext>
            </a:extLst>
          </p:cNvPr>
          <p:cNvSpPr txBox="1"/>
          <p:nvPr/>
        </p:nvSpPr>
        <p:spPr>
          <a:xfrm>
            <a:off x="-41188" y="4451971"/>
            <a:ext cx="1980371" cy="215444"/>
          </a:xfrm>
          <a:prstGeom prst="rect">
            <a:avLst/>
          </a:prstGeom>
          <a:noFill/>
        </p:spPr>
        <p:txBody>
          <a:bodyPr wrap="square" lIns="91440" tIns="45720" rIns="91440" bIns="45720" anchor="t">
            <a:spAutoFit/>
          </a:bodyPr>
          <a:lstStyle/>
          <a:p>
            <a:r>
              <a:rPr lang="en-US" sz="800"/>
              <a:t>Image Source: US Department of Energy</a:t>
            </a:r>
            <a:endParaRPr lang="en-US" sz="800">
              <a:ea typeface="Calibri"/>
              <a:cs typeface="Calibri"/>
            </a:endParaRPr>
          </a:p>
        </p:txBody>
      </p:sp>
      <p:grpSp>
        <p:nvGrpSpPr>
          <p:cNvPr id="17" name="Group 16">
            <a:extLst>
              <a:ext uri="{FF2B5EF4-FFF2-40B4-BE49-F238E27FC236}">
                <a16:creationId xmlns:a16="http://schemas.microsoft.com/office/drawing/2014/main" id="{C82003F0-8E09-8EBC-6335-A108FD809333}"/>
              </a:ext>
            </a:extLst>
          </p:cNvPr>
          <p:cNvGrpSpPr/>
          <p:nvPr/>
        </p:nvGrpSpPr>
        <p:grpSpPr>
          <a:xfrm>
            <a:off x="290653" y="1233204"/>
            <a:ext cx="8444335" cy="2988033"/>
            <a:chOff x="290653" y="1233204"/>
            <a:chExt cx="8444335" cy="2988033"/>
          </a:xfrm>
        </p:grpSpPr>
        <p:grpSp>
          <p:nvGrpSpPr>
            <p:cNvPr id="48" name="Group 47">
              <a:extLst>
                <a:ext uri="{FF2B5EF4-FFF2-40B4-BE49-F238E27FC236}">
                  <a16:creationId xmlns:a16="http://schemas.microsoft.com/office/drawing/2014/main" id="{8356DFC1-EC67-8F96-116F-CDC38BF8070E}"/>
                </a:ext>
              </a:extLst>
            </p:cNvPr>
            <p:cNvGrpSpPr/>
            <p:nvPr/>
          </p:nvGrpSpPr>
          <p:grpSpPr>
            <a:xfrm>
              <a:off x="290653" y="1233204"/>
              <a:ext cx="8351542" cy="2988033"/>
              <a:chOff x="290653" y="1233204"/>
              <a:chExt cx="8351542" cy="2988033"/>
            </a:xfrm>
          </p:grpSpPr>
          <p:grpSp>
            <p:nvGrpSpPr>
              <p:cNvPr id="6" name="Group 5">
                <a:extLst>
                  <a:ext uri="{FF2B5EF4-FFF2-40B4-BE49-F238E27FC236}">
                    <a16:creationId xmlns:a16="http://schemas.microsoft.com/office/drawing/2014/main" id="{DCBC1EA7-F477-05CD-35E9-84CF1F2E2C2A}"/>
                  </a:ext>
                </a:extLst>
              </p:cNvPr>
              <p:cNvGrpSpPr/>
              <p:nvPr/>
            </p:nvGrpSpPr>
            <p:grpSpPr>
              <a:xfrm>
                <a:off x="290653" y="1233204"/>
                <a:ext cx="4343897" cy="1431449"/>
                <a:chOff x="290653" y="1233204"/>
                <a:chExt cx="4343897" cy="1431449"/>
              </a:xfrm>
            </p:grpSpPr>
            <p:sp>
              <p:nvSpPr>
                <p:cNvPr id="32" name="TextBox 31">
                  <a:extLst>
                    <a:ext uri="{FF2B5EF4-FFF2-40B4-BE49-F238E27FC236}">
                      <a16:creationId xmlns:a16="http://schemas.microsoft.com/office/drawing/2014/main" id="{66D1C0E7-92ED-EE75-1A55-15DDE022BBCB}"/>
                    </a:ext>
                  </a:extLst>
                </p:cNvPr>
                <p:cNvSpPr txBox="1"/>
                <p:nvPr/>
              </p:nvSpPr>
              <p:spPr>
                <a:xfrm>
                  <a:off x="390373" y="1833656"/>
                  <a:ext cx="4244177" cy="830997"/>
                </a:xfrm>
                <a:prstGeom prst="rect">
                  <a:avLst/>
                </a:prstGeom>
                <a:solidFill>
                  <a:schemeClr val="accent3">
                    <a:lumMod val="20000"/>
                    <a:lumOff val="80000"/>
                  </a:schemeClr>
                </a:solidFill>
              </p:spPr>
              <p:txBody>
                <a:bodyPr wrap="square" lIns="91440" tIns="45720" rIns="91440" bIns="45720" anchor="t">
                  <a:spAutoFit/>
                </a:bodyPr>
                <a:lstStyle/>
                <a:p>
                  <a:r>
                    <a:rPr lang="en-US" sz="1600" b="1" dirty="0">
                      <a:solidFill>
                        <a:srgbClr val="0E0E0E"/>
                      </a:solidFill>
                      <a:latin typeface=".AppleSystemUIFont"/>
                    </a:rPr>
                    <a:t>Energy Resilience &amp; Environmental </a:t>
                  </a:r>
                  <a:r>
                    <a:rPr lang="en-US" sz="1600" b="1" dirty="0">
                      <a:solidFill>
                        <a:srgbClr val="0E0E0E"/>
                      </a:solidFill>
                      <a:effectLst/>
                      <a:latin typeface=".AppleSystemUIFont"/>
                    </a:rPr>
                    <a:t>Benefits: </a:t>
                  </a:r>
                  <a:r>
                    <a:rPr lang="en-US" sz="1600" dirty="0">
                      <a:solidFill>
                        <a:srgbClr val="0E0E0E"/>
                      </a:solidFill>
                      <a:effectLst/>
                      <a:latin typeface=".AppleSystemUIFont"/>
                    </a:rPr>
                    <a:t>EVs serve as power storage</a:t>
                  </a:r>
                  <a:r>
                    <a:rPr lang="en-US" sz="1600" dirty="0">
                      <a:solidFill>
                        <a:srgbClr val="0E0E0E"/>
                      </a:solidFill>
                      <a:latin typeface=".AppleSystemUIFont"/>
                    </a:rPr>
                    <a:t> units and helping </a:t>
                  </a:r>
                  <a:r>
                    <a:rPr lang="en-US" sz="1600" dirty="0">
                      <a:solidFill>
                        <a:srgbClr val="0E0E0E"/>
                      </a:solidFill>
                      <a:effectLst/>
                      <a:latin typeface=".AppleSystemUIFont"/>
                    </a:rPr>
                    <a:t>stabilize </a:t>
                  </a:r>
                  <a:r>
                    <a:rPr lang="en-US" sz="1600" dirty="0">
                      <a:solidFill>
                        <a:srgbClr val="0E0E0E"/>
                      </a:solidFill>
                      <a:latin typeface=".AppleSystemUIFont"/>
                    </a:rPr>
                    <a:t>power consumption from the </a:t>
                  </a:r>
                  <a:r>
                    <a:rPr lang="en-US" sz="1600" b="1" dirty="0">
                      <a:solidFill>
                        <a:srgbClr val="0E0E0E"/>
                      </a:solidFill>
                      <a:latin typeface=".AppleSystemUIFont"/>
                    </a:rPr>
                    <a:t>grid.</a:t>
                  </a:r>
                  <a:endParaRPr lang="en-US" sz="1600" dirty="0">
                    <a:solidFill>
                      <a:srgbClr val="0E0E0E"/>
                    </a:solidFill>
                    <a:effectLst/>
                    <a:latin typeface=".AppleSystemUIFont"/>
                  </a:endParaRPr>
                </a:p>
              </p:txBody>
            </p:sp>
            <p:sp>
              <p:nvSpPr>
                <p:cNvPr id="5" name="TextBox 4">
                  <a:extLst>
                    <a:ext uri="{FF2B5EF4-FFF2-40B4-BE49-F238E27FC236}">
                      <a16:creationId xmlns:a16="http://schemas.microsoft.com/office/drawing/2014/main" id="{DA8AF5EC-F20F-2D14-612B-9EA558F631C4}"/>
                    </a:ext>
                  </a:extLst>
                </p:cNvPr>
                <p:cNvSpPr txBox="1"/>
                <p:nvPr/>
              </p:nvSpPr>
              <p:spPr>
                <a:xfrm>
                  <a:off x="290653" y="1233204"/>
                  <a:ext cx="1738869" cy="369332"/>
                </a:xfrm>
                <a:prstGeom prst="rect">
                  <a:avLst/>
                </a:prstGeom>
                <a:noFill/>
              </p:spPr>
              <p:txBody>
                <a:bodyPr wrap="square">
                  <a:spAutoFit/>
                </a:bodyPr>
                <a:lstStyle/>
                <a:p>
                  <a:r>
                    <a:rPr lang="en-US" sz="1800" b="1" dirty="0">
                      <a:solidFill>
                        <a:srgbClr val="0E0E0E"/>
                      </a:solidFill>
                      <a:latin typeface=".AppleSystemUIFont"/>
                    </a:rPr>
                    <a:t>Social Impacts: </a:t>
                  </a:r>
                  <a:endParaRPr lang="en-US" dirty="0"/>
                </a:p>
              </p:txBody>
            </p:sp>
          </p:grpSp>
          <p:grpSp>
            <p:nvGrpSpPr>
              <p:cNvPr id="22" name="Group 21">
                <a:extLst>
                  <a:ext uri="{FF2B5EF4-FFF2-40B4-BE49-F238E27FC236}">
                    <a16:creationId xmlns:a16="http://schemas.microsoft.com/office/drawing/2014/main" id="{0EBA1750-AD38-BA62-4CE1-B548100F9497}"/>
                  </a:ext>
                </a:extLst>
              </p:cNvPr>
              <p:cNvGrpSpPr/>
              <p:nvPr/>
            </p:nvGrpSpPr>
            <p:grpSpPr>
              <a:xfrm>
                <a:off x="5420416" y="2112354"/>
                <a:ext cx="3221779" cy="2108883"/>
                <a:chOff x="5720196" y="642939"/>
                <a:chExt cx="3221779" cy="2108883"/>
              </a:xfrm>
            </p:grpSpPr>
            <p:grpSp>
              <p:nvGrpSpPr>
                <p:cNvPr id="23" name="Group 22">
                  <a:extLst>
                    <a:ext uri="{FF2B5EF4-FFF2-40B4-BE49-F238E27FC236}">
                      <a16:creationId xmlns:a16="http://schemas.microsoft.com/office/drawing/2014/main" id="{01DA30A0-5D0C-581D-4635-F85DB124D6FE}"/>
                    </a:ext>
                  </a:extLst>
                </p:cNvPr>
                <p:cNvGrpSpPr/>
                <p:nvPr/>
              </p:nvGrpSpPr>
              <p:grpSpPr>
                <a:xfrm>
                  <a:off x="5720196" y="642939"/>
                  <a:ext cx="3221779" cy="2108883"/>
                  <a:chOff x="213196" y="991486"/>
                  <a:chExt cx="4297074" cy="2502562"/>
                </a:xfrm>
              </p:grpSpPr>
              <p:grpSp>
                <p:nvGrpSpPr>
                  <p:cNvPr id="25" name="Group 24">
                    <a:extLst>
                      <a:ext uri="{FF2B5EF4-FFF2-40B4-BE49-F238E27FC236}">
                        <a16:creationId xmlns:a16="http://schemas.microsoft.com/office/drawing/2014/main" id="{5BBCCE96-83DC-F808-3ECF-6126D23EA2B8}"/>
                      </a:ext>
                    </a:extLst>
                  </p:cNvPr>
                  <p:cNvGrpSpPr/>
                  <p:nvPr/>
                </p:nvGrpSpPr>
                <p:grpSpPr>
                  <a:xfrm>
                    <a:off x="387571" y="1067410"/>
                    <a:ext cx="4122699" cy="2426638"/>
                    <a:chOff x="393914" y="899446"/>
                    <a:chExt cx="4577474" cy="2594601"/>
                  </a:xfrm>
                </p:grpSpPr>
                <p:sp>
                  <p:nvSpPr>
                    <p:cNvPr id="27" name="Rounded Rectangle 26">
                      <a:extLst>
                        <a:ext uri="{FF2B5EF4-FFF2-40B4-BE49-F238E27FC236}">
                          <a16:creationId xmlns:a16="http://schemas.microsoft.com/office/drawing/2014/main" id="{422B7B59-D492-1683-9F0E-5EDD3D2783E2}"/>
                        </a:ext>
                      </a:extLst>
                    </p:cNvPr>
                    <p:cNvSpPr/>
                    <p:nvPr/>
                  </p:nvSpPr>
                  <p:spPr>
                    <a:xfrm flipV="1">
                      <a:off x="393914" y="899446"/>
                      <a:ext cx="4577474" cy="2594601"/>
                    </a:xfrm>
                    <a:prstGeom prst="roundRect">
                      <a:avLst>
                        <a:gd name="adj" fmla="val 6729"/>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0" name="Content Placeholder 8" descr="Electric Tower with solid fill">
                      <a:extLst>
                        <a:ext uri="{FF2B5EF4-FFF2-40B4-BE49-F238E27FC236}">
                          <a16:creationId xmlns:a16="http://schemas.microsoft.com/office/drawing/2014/main" id="{DBE3243F-5547-02E6-6174-FE87831D4B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6874" y="1173390"/>
                      <a:ext cx="974052" cy="968241"/>
                    </a:xfrm>
                    <a:prstGeom prst="rect">
                      <a:avLst/>
                    </a:prstGeom>
                  </p:spPr>
                </p:pic>
                <p:pic>
                  <p:nvPicPr>
                    <p:cNvPr id="31" name="Graphic 30" descr="Electric car with solid fill">
                      <a:extLst>
                        <a:ext uri="{FF2B5EF4-FFF2-40B4-BE49-F238E27FC236}">
                          <a16:creationId xmlns:a16="http://schemas.microsoft.com/office/drawing/2014/main" id="{D6FA8F86-DE6F-9175-C59C-BB467E3030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0629" y="2575371"/>
                      <a:ext cx="857375" cy="852260"/>
                    </a:xfrm>
                    <a:prstGeom prst="rect">
                      <a:avLst/>
                    </a:prstGeom>
                  </p:spPr>
                </p:pic>
                <p:pic>
                  <p:nvPicPr>
                    <p:cNvPr id="33" name="Graphic 32" descr="Building with solid fill">
                      <a:extLst>
                        <a:ext uri="{FF2B5EF4-FFF2-40B4-BE49-F238E27FC236}">
                          <a16:creationId xmlns:a16="http://schemas.microsoft.com/office/drawing/2014/main" id="{C090658B-228C-D03F-1DD3-10AB5CD765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3832" y="1112808"/>
                      <a:ext cx="1205207" cy="1063943"/>
                    </a:xfrm>
                    <a:prstGeom prst="rect">
                      <a:avLst/>
                    </a:prstGeom>
                  </p:spPr>
                </p:pic>
                <p:grpSp>
                  <p:nvGrpSpPr>
                    <p:cNvPr id="34" name="Group 33">
                      <a:extLst>
                        <a:ext uri="{FF2B5EF4-FFF2-40B4-BE49-F238E27FC236}">
                          <a16:creationId xmlns:a16="http://schemas.microsoft.com/office/drawing/2014/main" id="{F1C60241-912E-B360-FE24-D2BD6556154E}"/>
                        </a:ext>
                      </a:extLst>
                    </p:cNvPr>
                    <p:cNvGrpSpPr/>
                    <p:nvPr/>
                  </p:nvGrpSpPr>
                  <p:grpSpPr>
                    <a:xfrm>
                      <a:off x="885083" y="2628173"/>
                      <a:ext cx="2161780" cy="727787"/>
                      <a:chOff x="5401491" y="2073837"/>
                      <a:chExt cx="1815738" cy="544529"/>
                    </a:xfrm>
                  </p:grpSpPr>
                  <p:pic>
                    <p:nvPicPr>
                      <p:cNvPr id="44" name="Picture 43" descr="A black background with a black square&#10;&#10;Description automatically generated with medium confidence">
                        <a:extLst>
                          <a:ext uri="{FF2B5EF4-FFF2-40B4-BE49-F238E27FC236}">
                            <a16:creationId xmlns:a16="http://schemas.microsoft.com/office/drawing/2014/main" id="{0550EF63-A1D6-0610-73AD-34059981A925}"/>
                          </a:ext>
                        </a:extLst>
                      </p:cNvPr>
                      <p:cNvPicPr>
                        <a:picLocks noChangeAspect="1"/>
                      </p:cNvPicPr>
                      <p:nvPr/>
                    </p:nvPicPr>
                    <p:blipFill>
                      <a:blip r:embed="rId11"/>
                      <a:stretch>
                        <a:fillRect/>
                      </a:stretch>
                    </p:blipFill>
                    <p:spPr>
                      <a:xfrm>
                        <a:off x="5581456" y="2150830"/>
                        <a:ext cx="438344" cy="438344"/>
                      </a:xfrm>
                      <a:prstGeom prst="rect">
                        <a:avLst/>
                      </a:prstGeom>
                    </p:spPr>
                  </p:pic>
                  <p:pic>
                    <p:nvPicPr>
                      <p:cNvPr id="45" name="Picture 44" descr="A black background with a black square&#10;&#10;Description automatically generated with medium confidence">
                        <a:extLst>
                          <a:ext uri="{FF2B5EF4-FFF2-40B4-BE49-F238E27FC236}">
                            <a16:creationId xmlns:a16="http://schemas.microsoft.com/office/drawing/2014/main" id="{C5D57A56-D55B-CAC2-8D8D-5C4A2F894E94}"/>
                          </a:ext>
                        </a:extLst>
                      </p:cNvPr>
                      <p:cNvPicPr>
                        <a:picLocks noChangeAspect="1"/>
                      </p:cNvPicPr>
                      <p:nvPr/>
                    </p:nvPicPr>
                    <p:blipFill>
                      <a:blip r:embed="rId11"/>
                      <a:stretch>
                        <a:fillRect/>
                      </a:stretch>
                    </p:blipFill>
                    <p:spPr>
                      <a:xfrm>
                        <a:off x="6120611" y="2146392"/>
                        <a:ext cx="438344" cy="438344"/>
                      </a:xfrm>
                      <a:prstGeom prst="rect">
                        <a:avLst/>
                      </a:prstGeom>
                    </p:spPr>
                  </p:pic>
                  <p:pic>
                    <p:nvPicPr>
                      <p:cNvPr id="46" name="Picture 45" descr="A black background with a black square&#10;&#10;Description automatically generated with medium confidence">
                        <a:extLst>
                          <a:ext uri="{FF2B5EF4-FFF2-40B4-BE49-F238E27FC236}">
                            <a16:creationId xmlns:a16="http://schemas.microsoft.com/office/drawing/2014/main" id="{A6497F3A-422E-E25D-3FC2-1F210E24078A}"/>
                          </a:ext>
                        </a:extLst>
                      </p:cNvPr>
                      <p:cNvPicPr>
                        <a:picLocks noChangeAspect="1"/>
                      </p:cNvPicPr>
                      <p:nvPr/>
                    </p:nvPicPr>
                    <p:blipFill>
                      <a:blip r:embed="rId11"/>
                      <a:stretch>
                        <a:fillRect/>
                      </a:stretch>
                    </p:blipFill>
                    <p:spPr>
                      <a:xfrm>
                        <a:off x="6661224" y="2149771"/>
                        <a:ext cx="438344" cy="438344"/>
                      </a:xfrm>
                      <a:prstGeom prst="rect">
                        <a:avLst/>
                      </a:prstGeom>
                    </p:spPr>
                  </p:pic>
                  <p:sp>
                    <p:nvSpPr>
                      <p:cNvPr id="47" name="Rounded Rectangle 46">
                        <a:extLst>
                          <a:ext uri="{FF2B5EF4-FFF2-40B4-BE49-F238E27FC236}">
                            <a16:creationId xmlns:a16="http://schemas.microsoft.com/office/drawing/2014/main" id="{13BD2806-0000-3BD0-713A-67855EDE4A2D}"/>
                          </a:ext>
                        </a:extLst>
                      </p:cNvPr>
                      <p:cNvSpPr/>
                      <p:nvPr/>
                    </p:nvSpPr>
                    <p:spPr>
                      <a:xfrm>
                        <a:off x="5401491" y="2073837"/>
                        <a:ext cx="1815738" cy="544529"/>
                      </a:xfrm>
                      <a:prstGeom prst="roundRect">
                        <a:avLst/>
                      </a:prstGeom>
                      <a:noFill/>
                      <a:ln w="381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35" name="Straight Arrow Connector 34">
                      <a:extLst>
                        <a:ext uri="{FF2B5EF4-FFF2-40B4-BE49-F238E27FC236}">
                          <a16:creationId xmlns:a16="http://schemas.microsoft.com/office/drawing/2014/main" id="{24FD0D2C-2962-34A6-F4C8-F23157C0FC4A}"/>
                        </a:ext>
                      </a:extLst>
                    </p:cNvPr>
                    <p:cNvCxnSpPr>
                      <a:cxnSpLocks/>
                    </p:cNvCxnSpPr>
                    <p:nvPr/>
                  </p:nvCxnSpPr>
                  <p:spPr>
                    <a:xfrm flipH="1">
                      <a:off x="2359795" y="1657512"/>
                      <a:ext cx="1347089" cy="0"/>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65E54DDA-B048-2744-A5C0-9B521E9A6D26}"/>
                        </a:ext>
                      </a:extLst>
                    </p:cNvPr>
                    <p:cNvCxnSpPr>
                      <a:cxnSpLocks/>
                    </p:cNvCxnSpPr>
                    <p:nvPr/>
                  </p:nvCxnSpPr>
                  <p:spPr>
                    <a:xfrm>
                      <a:off x="3154095" y="2843088"/>
                      <a:ext cx="55278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DB68D5BC-EAD4-4293-8AEB-A018C83E043C}"/>
                        </a:ext>
                      </a:extLst>
                    </p:cNvPr>
                    <p:cNvCxnSpPr>
                      <a:cxnSpLocks/>
                    </p:cNvCxnSpPr>
                    <p:nvPr/>
                  </p:nvCxnSpPr>
                  <p:spPr>
                    <a:xfrm>
                      <a:off x="1840968" y="2159837"/>
                      <a:ext cx="0" cy="354392"/>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16F1FC9-6957-6348-CBA5-0AC2DF7AEF2F}"/>
                        </a:ext>
                      </a:extLst>
                    </p:cNvPr>
                    <p:cNvCxnSpPr>
                      <a:cxnSpLocks/>
                    </p:cNvCxnSpPr>
                    <p:nvPr/>
                  </p:nvCxnSpPr>
                  <p:spPr>
                    <a:xfrm flipH="1">
                      <a:off x="3127977" y="3016626"/>
                      <a:ext cx="537807" cy="1407"/>
                    </a:xfrm>
                    <a:prstGeom prst="straightConnector1">
                      <a:avLst/>
                    </a:prstGeom>
                    <a:ln w="444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6A7FAEEF-0951-AA50-B236-B3AAD80F024F}"/>
                        </a:ext>
                      </a:extLst>
                    </p:cNvPr>
                    <p:cNvCxnSpPr>
                      <a:cxnSpLocks/>
                    </p:cNvCxnSpPr>
                    <p:nvPr/>
                  </p:nvCxnSpPr>
                  <p:spPr>
                    <a:xfrm flipH="1">
                      <a:off x="474948" y="1896544"/>
                      <a:ext cx="255017" cy="0"/>
                    </a:xfrm>
                    <a:prstGeom prst="straightConnector1">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8A6603BD-8926-7A70-220C-998246F3524A}"/>
                        </a:ext>
                      </a:extLst>
                    </p:cNvPr>
                    <p:cNvCxnSpPr>
                      <a:cxnSpLocks/>
                    </p:cNvCxnSpPr>
                    <p:nvPr/>
                  </p:nvCxnSpPr>
                  <p:spPr>
                    <a:xfrm flipH="1">
                      <a:off x="476318" y="1552661"/>
                      <a:ext cx="247767" cy="0"/>
                    </a:xfrm>
                    <a:prstGeom prst="straightConnector1">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4CBBE72-8C83-CEF5-6193-C5166B782B4A}"/>
                        </a:ext>
                      </a:extLst>
                    </p:cNvPr>
                    <p:cNvSpPr txBox="1"/>
                    <p:nvPr/>
                  </p:nvSpPr>
                  <p:spPr>
                    <a:xfrm>
                      <a:off x="587652" y="1412195"/>
                      <a:ext cx="1152836" cy="312409"/>
                    </a:xfrm>
                    <a:prstGeom prst="rect">
                      <a:avLst/>
                    </a:prstGeom>
                    <a:noFill/>
                  </p:spPr>
                  <p:txBody>
                    <a:bodyPr wrap="square" rtlCol="0">
                      <a:spAutoFit/>
                    </a:bodyPr>
                    <a:lstStyle/>
                    <a:p>
                      <a:pPr algn="ctr"/>
                      <a:r>
                        <a:rPr lang="en-US" sz="1000"/>
                        <a:t>From Grid</a:t>
                      </a:r>
                    </a:p>
                  </p:txBody>
                </p:sp>
                <p:sp>
                  <p:nvSpPr>
                    <p:cNvPr id="43" name="TextBox 42">
                      <a:extLst>
                        <a:ext uri="{FF2B5EF4-FFF2-40B4-BE49-F238E27FC236}">
                          <a16:creationId xmlns:a16="http://schemas.microsoft.com/office/drawing/2014/main" id="{4F194E63-0EAE-9467-6B92-A9209A67030E}"/>
                        </a:ext>
                      </a:extLst>
                    </p:cNvPr>
                    <p:cNvSpPr txBox="1"/>
                    <p:nvPr/>
                  </p:nvSpPr>
                  <p:spPr>
                    <a:xfrm>
                      <a:off x="623772" y="1726140"/>
                      <a:ext cx="986139" cy="312409"/>
                    </a:xfrm>
                    <a:prstGeom prst="rect">
                      <a:avLst/>
                    </a:prstGeom>
                    <a:noFill/>
                  </p:spPr>
                  <p:txBody>
                    <a:bodyPr wrap="square" rtlCol="0">
                      <a:spAutoFit/>
                    </a:bodyPr>
                    <a:lstStyle/>
                    <a:p>
                      <a:pPr algn="ctr"/>
                      <a:r>
                        <a:rPr lang="en-US" sz="1000"/>
                        <a:t>From EV</a:t>
                      </a:r>
                    </a:p>
                  </p:txBody>
                </p:sp>
              </p:grpSp>
              <p:sp>
                <p:nvSpPr>
                  <p:cNvPr id="26" name="TextBox 25">
                    <a:extLst>
                      <a:ext uri="{FF2B5EF4-FFF2-40B4-BE49-F238E27FC236}">
                        <a16:creationId xmlns:a16="http://schemas.microsoft.com/office/drawing/2014/main" id="{6647A0E5-12C0-A4D0-103B-0E5ADC40E0EC}"/>
                      </a:ext>
                    </a:extLst>
                  </p:cNvPr>
                  <p:cNvSpPr txBox="1"/>
                  <p:nvPr/>
                </p:nvSpPr>
                <p:spPr>
                  <a:xfrm>
                    <a:off x="213196" y="991486"/>
                    <a:ext cx="2005087" cy="365232"/>
                  </a:xfrm>
                  <a:prstGeom prst="rect">
                    <a:avLst/>
                  </a:prstGeom>
                  <a:noFill/>
                </p:spPr>
                <p:txBody>
                  <a:bodyPr wrap="square" rtlCol="0">
                    <a:spAutoFit/>
                  </a:bodyPr>
                  <a:lstStyle/>
                  <a:p>
                    <a:pPr algn="ctr"/>
                    <a:r>
                      <a:rPr lang="en-US" sz="1400" b="1"/>
                      <a:t>Energy Sources</a:t>
                    </a:r>
                  </a:p>
                </p:txBody>
              </p:sp>
            </p:grpSp>
            <p:cxnSp>
              <p:nvCxnSpPr>
                <p:cNvPr id="24" name="Straight Arrow Connector 23">
                  <a:extLst>
                    <a:ext uri="{FF2B5EF4-FFF2-40B4-BE49-F238E27FC236}">
                      <a16:creationId xmlns:a16="http://schemas.microsoft.com/office/drawing/2014/main" id="{68A39923-6CCC-3FFE-7D2A-307A9AA46689}"/>
                    </a:ext>
                  </a:extLst>
                </p:cNvPr>
                <p:cNvCxnSpPr>
                  <a:cxnSpLocks/>
                </p:cNvCxnSpPr>
                <p:nvPr/>
              </p:nvCxnSpPr>
              <p:spPr>
                <a:xfrm flipV="1">
                  <a:off x="6955499" y="1675499"/>
                  <a:ext cx="0" cy="30409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pic>
          <p:nvPicPr>
            <p:cNvPr id="4" name="Content Placeholder 8" descr="Electric Tower with solid fill">
              <a:extLst>
                <a:ext uri="{FF2B5EF4-FFF2-40B4-BE49-F238E27FC236}">
                  <a16:creationId xmlns:a16="http://schemas.microsoft.com/office/drawing/2014/main" id="{38A5D650-5C03-3F67-BD0C-F354F61564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7238" y="2214078"/>
              <a:ext cx="657750" cy="763107"/>
            </a:xfrm>
            <a:prstGeom prst="rect">
              <a:avLst/>
            </a:prstGeom>
          </p:spPr>
        </p:pic>
      </p:grpSp>
      <p:grpSp>
        <p:nvGrpSpPr>
          <p:cNvPr id="50" name="Group 49">
            <a:extLst>
              <a:ext uri="{FF2B5EF4-FFF2-40B4-BE49-F238E27FC236}">
                <a16:creationId xmlns:a16="http://schemas.microsoft.com/office/drawing/2014/main" id="{DF2D48D6-DFD8-7872-15B7-D90FCC834724}"/>
              </a:ext>
            </a:extLst>
          </p:cNvPr>
          <p:cNvGrpSpPr/>
          <p:nvPr/>
        </p:nvGrpSpPr>
        <p:grpSpPr>
          <a:xfrm>
            <a:off x="390373" y="1940329"/>
            <a:ext cx="8414242" cy="2458734"/>
            <a:chOff x="390373" y="1940329"/>
            <a:chExt cx="8414242" cy="2458734"/>
          </a:xfrm>
        </p:grpSpPr>
        <p:grpSp>
          <p:nvGrpSpPr>
            <p:cNvPr id="49" name="Group 48">
              <a:extLst>
                <a:ext uri="{FF2B5EF4-FFF2-40B4-BE49-F238E27FC236}">
                  <a16:creationId xmlns:a16="http://schemas.microsoft.com/office/drawing/2014/main" id="{9F92190D-C63D-BD8C-7811-0770321ACFA6}"/>
                </a:ext>
              </a:extLst>
            </p:cNvPr>
            <p:cNvGrpSpPr/>
            <p:nvPr/>
          </p:nvGrpSpPr>
          <p:grpSpPr>
            <a:xfrm>
              <a:off x="390373" y="3321096"/>
              <a:ext cx="4350433" cy="940550"/>
              <a:chOff x="390373" y="3321096"/>
              <a:chExt cx="4350433" cy="940550"/>
            </a:xfrm>
          </p:grpSpPr>
          <p:grpSp>
            <p:nvGrpSpPr>
              <p:cNvPr id="19" name="Group 18">
                <a:extLst>
                  <a:ext uri="{FF2B5EF4-FFF2-40B4-BE49-F238E27FC236}">
                    <a16:creationId xmlns:a16="http://schemas.microsoft.com/office/drawing/2014/main" id="{BEC92779-E0E8-2654-10BB-20629C5EC577}"/>
                  </a:ext>
                </a:extLst>
              </p:cNvPr>
              <p:cNvGrpSpPr/>
              <p:nvPr/>
            </p:nvGrpSpPr>
            <p:grpSpPr>
              <a:xfrm>
                <a:off x="390373" y="3321096"/>
                <a:ext cx="4244177" cy="584775"/>
                <a:chOff x="390373" y="3321096"/>
                <a:chExt cx="4244177" cy="584775"/>
              </a:xfrm>
            </p:grpSpPr>
            <p:sp>
              <p:nvSpPr>
                <p:cNvPr id="20" name="TextBox 19">
                  <a:extLst>
                    <a:ext uri="{FF2B5EF4-FFF2-40B4-BE49-F238E27FC236}">
                      <a16:creationId xmlns:a16="http://schemas.microsoft.com/office/drawing/2014/main" id="{2ACFE973-236A-56AE-7C8A-BE8ADA4944E9}"/>
                    </a:ext>
                  </a:extLst>
                </p:cNvPr>
                <p:cNvSpPr txBox="1"/>
                <p:nvPr/>
              </p:nvSpPr>
              <p:spPr>
                <a:xfrm>
                  <a:off x="390373" y="3321096"/>
                  <a:ext cx="4244177" cy="584775"/>
                </a:xfrm>
                <a:prstGeom prst="rect">
                  <a:avLst/>
                </a:prstGeom>
                <a:solidFill>
                  <a:schemeClr val="accent5">
                    <a:lumMod val="20000"/>
                    <a:lumOff val="80000"/>
                  </a:schemeClr>
                </a:solidFill>
              </p:spPr>
              <p:txBody>
                <a:bodyPr wrap="square">
                  <a:spAutoFit/>
                </a:bodyPr>
                <a:lstStyle/>
                <a:p>
                  <a:r>
                    <a:rPr lang="en-US" sz="1600" b="1" dirty="0">
                      <a:solidFill>
                        <a:srgbClr val="0E0E0E"/>
                      </a:solidFill>
                      <a:effectLst/>
                      <a:latin typeface=".AppleSystemUIFont"/>
                    </a:rPr>
                    <a:t>Economic Savings</a:t>
                  </a:r>
                  <a:r>
                    <a:rPr lang="en-US" sz="1600" dirty="0">
                      <a:solidFill>
                        <a:srgbClr val="0E0E0E"/>
                      </a:solidFill>
                      <a:effectLst/>
                      <a:latin typeface=".AppleSystemUIFont"/>
                    </a:rPr>
                    <a:t>: EVs lower electricity bills by reducing demand charges during peak times.</a:t>
                  </a:r>
                </a:p>
              </p:txBody>
            </p:sp>
            <p:sp>
              <p:nvSpPr>
                <p:cNvPr id="21" name="Rectangle 20">
                  <a:extLst>
                    <a:ext uri="{FF2B5EF4-FFF2-40B4-BE49-F238E27FC236}">
                      <a16:creationId xmlns:a16="http://schemas.microsoft.com/office/drawing/2014/main" id="{5C2F8DFE-E1CC-16C6-D027-0332CC78411A}"/>
                    </a:ext>
                  </a:extLst>
                </p:cNvPr>
                <p:cNvSpPr/>
                <p:nvPr/>
              </p:nvSpPr>
              <p:spPr>
                <a:xfrm>
                  <a:off x="390373" y="3322409"/>
                  <a:ext cx="4244177" cy="58346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E3B03434-8420-4F42-0FFE-9589A99A410B}"/>
                  </a:ext>
                </a:extLst>
              </p:cNvPr>
              <p:cNvSpPr txBox="1"/>
              <p:nvPr/>
            </p:nvSpPr>
            <p:spPr>
              <a:xfrm>
                <a:off x="3579230" y="3892314"/>
                <a:ext cx="1161576" cy="369332"/>
              </a:xfrm>
              <a:prstGeom prst="rect">
                <a:avLst/>
              </a:prstGeom>
              <a:noFill/>
            </p:spPr>
            <p:txBody>
              <a:bodyPr wrap="square">
                <a:spAutoFit/>
              </a:bodyPr>
              <a:lstStyle/>
              <a:p>
                <a:r>
                  <a:rPr lang="en-US">
                    <a:solidFill>
                      <a:srgbClr val="C00000"/>
                    </a:solidFill>
                    <a:effectLst/>
                  </a:rPr>
                  <a:t>Our Focus</a:t>
                </a:r>
                <a:endParaRPr lang="en-US">
                  <a:solidFill>
                    <a:srgbClr val="C00000"/>
                  </a:solidFill>
                </a:endParaRPr>
              </a:p>
            </p:txBody>
          </p:sp>
        </p:grpSp>
        <p:pic>
          <p:nvPicPr>
            <p:cNvPr id="16" name="Picture 15" descr="A graph showing a graph of a graph&#10;&#10;Description automatically generated with medium confidence">
              <a:extLst>
                <a:ext uri="{FF2B5EF4-FFF2-40B4-BE49-F238E27FC236}">
                  <a16:creationId xmlns:a16="http://schemas.microsoft.com/office/drawing/2014/main" id="{2AEF78B3-22F7-5E66-5504-CA0D28EBB818}"/>
                </a:ext>
              </a:extLst>
            </p:cNvPr>
            <p:cNvPicPr>
              <a:picLocks noChangeAspect="1"/>
            </p:cNvPicPr>
            <p:nvPr/>
          </p:nvPicPr>
          <p:blipFill>
            <a:blip r:embed="rId12"/>
            <a:stretch>
              <a:fillRect/>
            </a:stretch>
          </p:blipFill>
          <p:spPr>
            <a:xfrm>
              <a:off x="4652602" y="1940329"/>
              <a:ext cx="4152013" cy="2458734"/>
            </a:xfrm>
            <a:prstGeom prst="rect">
              <a:avLst/>
            </a:prstGeom>
          </p:spPr>
        </p:pic>
      </p:grpSp>
      <p:sp>
        <p:nvSpPr>
          <p:cNvPr id="10" name="Rectangle 9">
            <a:extLst>
              <a:ext uri="{FF2B5EF4-FFF2-40B4-BE49-F238E27FC236}">
                <a16:creationId xmlns:a16="http://schemas.microsoft.com/office/drawing/2014/main" id="{237A24E5-8367-7484-C978-F38EB4D52C48}"/>
              </a:ext>
            </a:extLst>
          </p:cNvPr>
          <p:cNvSpPr/>
          <p:nvPr/>
        </p:nvSpPr>
        <p:spPr>
          <a:xfrm>
            <a:off x="7188231" y="2533124"/>
            <a:ext cx="1755048" cy="5420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Google Shape;168;p35">
            <a:extLst>
              <a:ext uri="{FF2B5EF4-FFF2-40B4-BE49-F238E27FC236}">
                <a16:creationId xmlns:a16="http://schemas.microsoft.com/office/drawing/2014/main" id="{FCDF5445-8ABF-77EC-8254-3143B4B43995}"/>
              </a:ext>
            </a:extLst>
          </p:cNvPr>
          <p:cNvSpPr txBox="1">
            <a:spLocks/>
          </p:cNvSpPr>
          <p:nvPr/>
        </p:nvSpPr>
        <p:spPr>
          <a:xfrm>
            <a:off x="7367234" y="2603300"/>
            <a:ext cx="1464768" cy="1083228"/>
          </a:xfrm>
          <a:prstGeom prst="rect">
            <a:avLst/>
          </a:prstGeom>
          <a:solidFill>
            <a:schemeClr val="accent2">
              <a:lumMod val="20000"/>
              <a:lumOff val="80000"/>
            </a:schemeClr>
          </a:solidFill>
          <a:ln>
            <a:solidFill>
              <a:srgbClr val="C00000"/>
            </a:solid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Demand Charge</a:t>
            </a:r>
            <a:r>
              <a:rPr lang="en-US" dirty="0">
                <a:solidFill>
                  <a:schemeClr val="tx1"/>
                </a:solidFill>
              </a:rPr>
              <a:t>:</a:t>
            </a:r>
          </a:p>
          <a:p>
            <a:pPr algn="l"/>
            <a:r>
              <a:rPr lang="en-US" dirty="0">
                <a:solidFill>
                  <a:srgbClr val="C00000"/>
                </a:solidFill>
              </a:rPr>
              <a:t> </a:t>
            </a:r>
            <a:r>
              <a:rPr lang="en-US" dirty="0">
                <a:solidFill>
                  <a:schemeClr val="tx1"/>
                </a:solidFill>
              </a:rPr>
              <a:t>Additional fees on </a:t>
            </a:r>
            <a:r>
              <a:rPr lang="en-US" b="1" dirty="0">
                <a:solidFill>
                  <a:schemeClr val="tx1"/>
                </a:solidFill>
              </a:rPr>
              <a:t>C&amp;I</a:t>
            </a:r>
            <a:r>
              <a:rPr lang="en-US" dirty="0">
                <a:solidFill>
                  <a:schemeClr val="tx1"/>
                </a:solidFill>
              </a:rPr>
              <a:t> electricity bills based on the highest power drawn (kW) during the billing period. </a:t>
            </a:r>
            <a:endParaRPr lang="en-US" dirty="0">
              <a:solidFill>
                <a:schemeClr val="tx1"/>
              </a:solidFill>
              <a:latin typeface="+mn-lt"/>
            </a:endParaRPr>
          </a:p>
        </p:txBody>
      </p:sp>
    </p:spTree>
    <p:custDataLst>
      <p:tags r:id="rId1"/>
    </p:custDataLst>
    <p:extLst>
      <p:ext uri="{BB962C8B-B14F-4D97-AF65-F5344CB8AC3E}">
        <p14:creationId xmlns:p14="http://schemas.microsoft.com/office/powerpoint/2010/main" val="427329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Google Shape;168;p35">
            <a:extLst>
              <a:ext uri="{FF2B5EF4-FFF2-40B4-BE49-F238E27FC236}">
                <a16:creationId xmlns:a16="http://schemas.microsoft.com/office/drawing/2014/main" id="{51C80682-E6E9-1F74-282C-A204EE0637AF}"/>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19</a:t>
            </a:fld>
            <a:endParaRPr lang="en-US">
              <a:solidFill>
                <a:schemeClr val="tx1"/>
              </a:solidFill>
              <a:latin typeface="+mn-lt"/>
            </a:endParaRPr>
          </a:p>
        </p:txBody>
      </p:sp>
      <p:pic>
        <p:nvPicPr>
          <p:cNvPr id="70" name="Picture 69">
            <a:extLst>
              <a:ext uri="{FF2B5EF4-FFF2-40B4-BE49-F238E27FC236}">
                <a16:creationId xmlns:a16="http://schemas.microsoft.com/office/drawing/2014/main" id="{5CB61F8A-C8D9-4590-4B56-D4CF3CE20469}"/>
              </a:ext>
            </a:extLst>
          </p:cNvPr>
          <p:cNvPicPr>
            <a:picLocks noChangeAspect="1"/>
          </p:cNvPicPr>
          <p:nvPr/>
        </p:nvPicPr>
        <p:blipFill>
          <a:blip r:embed="rId4"/>
          <a:stretch>
            <a:fillRect/>
          </a:stretch>
        </p:blipFill>
        <p:spPr>
          <a:xfrm>
            <a:off x="3141315" y="322840"/>
            <a:ext cx="4491755" cy="1799209"/>
          </a:xfrm>
          <a:prstGeom prst="rect">
            <a:avLst/>
          </a:prstGeom>
        </p:spPr>
      </p:pic>
      <p:cxnSp>
        <p:nvCxnSpPr>
          <p:cNvPr id="58" name="Straight Connector 57">
            <a:extLst>
              <a:ext uri="{FF2B5EF4-FFF2-40B4-BE49-F238E27FC236}">
                <a16:creationId xmlns:a16="http://schemas.microsoft.com/office/drawing/2014/main" id="{3389807F-AB4E-EFE9-4A4E-25AC4FA11ACE}"/>
              </a:ext>
            </a:extLst>
          </p:cNvPr>
          <p:cNvCxnSpPr>
            <a:cxnSpLocks/>
          </p:cNvCxnSpPr>
          <p:nvPr/>
        </p:nvCxnSpPr>
        <p:spPr>
          <a:xfrm>
            <a:off x="4927040" y="2034795"/>
            <a:ext cx="0" cy="2659868"/>
          </a:xfrm>
          <a:prstGeom prst="line">
            <a:avLst/>
          </a:prstGeom>
          <a:ln w="19050">
            <a:solidFill>
              <a:schemeClr val="tx2"/>
            </a:solidFill>
            <a:prstDash val="sysDot"/>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C0C507C8-BF29-1DD7-8F56-FFFEA0F4B6FB}"/>
              </a:ext>
            </a:extLst>
          </p:cNvPr>
          <p:cNvSpPr txBox="1"/>
          <p:nvPr/>
        </p:nvSpPr>
        <p:spPr>
          <a:xfrm>
            <a:off x="4938137" y="3976613"/>
            <a:ext cx="1623050" cy="584775"/>
          </a:xfrm>
          <a:prstGeom prst="rect">
            <a:avLst/>
          </a:prstGeom>
          <a:noFill/>
          <a:ln>
            <a:solidFill>
              <a:schemeClr val="tx2"/>
            </a:solidFill>
          </a:ln>
        </p:spPr>
        <p:txBody>
          <a:bodyPr wrap="square">
            <a:spAutoFit/>
          </a:bodyPr>
          <a:lstStyle/>
          <a:p>
            <a:r>
              <a:rPr lang="en-US" sz="1600">
                <a:solidFill>
                  <a:srgbClr val="0E1C58"/>
                </a:solidFill>
                <a:cs typeface="Calibri"/>
              </a:rPr>
              <a:t>Read the current building load </a:t>
            </a:r>
            <a:endParaRPr lang="en-US" sz="1600"/>
          </a:p>
        </p:txBody>
      </p:sp>
      <p:sp>
        <p:nvSpPr>
          <p:cNvPr id="64" name="TextBox 63">
            <a:extLst>
              <a:ext uri="{FF2B5EF4-FFF2-40B4-BE49-F238E27FC236}">
                <a16:creationId xmlns:a16="http://schemas.microsoft.com/office/drawing/2014/main" id="{8F85E858-1144-3271-1111-5FE2E7289C6E}"/>
              </a:ext>
            </a:extLst>
          </p:cNvPr>
          <p:cNvSpPr txBox="1"/>
          <p:nvPr/>
        </p:nvSpPr>
        <p:spPr>
          <a:xfrm>
            <a:off x="4921364" y="3470661"/>
            <a:ext cx="2441173" cy="338554"/>
          </a:xfrm>
          <a:prstGeom prst="rect">
            <a:avLst/>
          </a:prstGeom>
          <a:noFill/>
          <a:ln>
            <a:solidFill>
              <a:schemeClr val="tx2"/>
            </a:solidFill>
          </a:ln>
        </p:spPr>
        <p:txBody>
          <a:bodyPr wrap="square">
            <a:spAutoFit/>
          </a:bodyPr>
          <a:lstStyle/>
          <a:p>
            <a:r>
              <a:rPr lang="en-US" sz="1600">
                <a:solidFill>
                  <a:srgbClr val="0E1C58"/>
                </a:solidFill>
                <a:cs typeface="Calibri"/>
              </a:rPr>
              <a:t>Update charger occupancy</a:t>
            </a:r>
            <a:endParaRPr lang="en-US" sz="1600"/>
          </a:p>
        </p:txBody>
      </p:sp>
      <p:sp>
        <p:nvSpPr>
          <p:cNvPr id="66" name="TextBox 65">
            <a:extLst>
              <a:ext uri="{FF2B5EF4-FFF2-40B4-BE49-F238E27FC236}">
                <a16:creationId xmlns:a16="http://schemas.microsoft.com/office/drawing/2014/main" id="{A039145A-64D6-8BD7-DA2A-18E1DFAA732F}"/>
              </a:ext>
            </a:extLst>
          </p:cNvPr>
          <p:cNvSpPr txBox="1"/>
          <p:nvPr/>
        </p:nvSpPr>
        <p:spPr>
          <a:xfrm>
            <a:off x="4557285" y="2195842"/>
            <a:ext cx="2556277" cy="584775"/>
          </a:xfrm>
          <a:prstGeom prst="rect">
            <a:avLst/>
          </a:prstGeom>
          <a:solidFill>
            <a:schemeClr val="accent1">
              <a:tint val="20000"/>
            </a:schemeClr>
          </a:solidFill>
        </p:spPr>
        <p:txBody>
          <a:bodyPr wrap="square">
            <a:spAutoFit/>
          </a:bodyPr>
          <a:lstStyle/>
          <a:p>
            <a:r>
              <a:rPr lang="en-US" sz="1600">
                <a:solidFill>
                  <a:srgbClr val="0E1C58"/>
                </a:solidFill>
                <a:cs typeface="Calibri"/>
              </a:rPr>
              <a:t>Read new events at each time slot to: </a:t>
            </a:r>
            <a:endParaRPr lang="en-US" sz="1600"/>
          </a:p>
        </p:txBody>
      </p:sp>
      <p:sp>
        <p:nvSpPr>
          <p:cNvPr id="76" name="Title 1">
            <a:extLst>
              <a:ext uri="{FF2B5EF4-FFF2-40B4-BE49-F238E27FC236}">
                <a16:creationId xmlns:a16="http://schemas.microsoft.com/office/drawing/2014/main" id="{82099F70-27E5-1065-A3FC-F6449CB38958}"/>
              </a:ext>
            </a:extLst>
          </p:cNvPr>
          <p:cNvSpPr txBox="1">
            <a:spLocks/>
          </p:cNvSpPr>
          <p:nvPr/>
        </p:nvSpPr>
        <p:spPr>
          <a:xfrm>
            <a:off x="64008" y="1"/>
            <a:ext cx="8987883" cy="546410"/>
          </a:xfrm>
          <a:prstGeom prst="rect">
            <a:avLst/>
          </a:prstGeom>
        </p:spPr>
        <p:txBody>
          <a:bodyPr>
            <a:normAutofit fontScale="975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3000">
                <a:solidFill>
                  <a:srgbClr val="0E1C58"/>
                </a:solidFill>
              </a:rPr>
              <a:t>Proposed Approach: Simulator for V2B Charging Process</a:t>
            </a:r>
          </a:p>
        </p:txBody>
      </p:sp>
      <p:grpSp>
        <p:nvGrpSpPr>
          <p:cNvPr id="96" name="Group 95">
            <a:extLst>
              <a:ext uri="{FF2B5EF4-FFF2-40B4-BE49-F238E27FC236}">
                <a16:creationId xmlns:a16="http://schemas.microsoft.com/office/drawing/2014/main" id="{608D3707-BC02-5168-81D3-8165182C29BF}"/>
              </a:ext>
            </a:extLst>
          </p:cNvPr>
          <p:cNvGrpSpPr/>
          <p:nvPr/>
        </p:nvGrpSpPr>
        <p:grpSpPr>
          <a:xfrm>
            <a:off x="221071" y="699401"/>
            <a:ext cx="4001567" cy="3995262"/>
            <a:chOff x="221071" y="699401"/>
            <a:chExt cx="4001567" cy="3995262"/>
          </a:xfrm>
        </p:grpSpPr>
        <p:cxnSp>
          <p:nvCxnSpPr>
            <p:cNvPr id="49" name="Straight Connector 48">
              <a:extLst>
                <a:ext uri="{FF2B5EF4-FFF2-40B4-BE49-F238E27FC236}">
                  <a16:creationId xmlns:a16="http://schemas.microsoft.com/office/drawing/2014/main" id="{220BAD70-2DD6-ACCE-4DF5-BEFF855300B3}"/>
                </a:ext>
              </a:extLst>
            </p:cNvPr>
            <p:cNvCxnSpPr>
              <a:cxnSpLocks/>
            </p:cNvCxnSpPr>
            <p:nvPr/>
          </p:nvCxnSpPr>
          <p:spPr>
            <a:xfrm>
              <a:off x="3748679" y="2034795"/>
              <a:ext cx="0" cy="2659868"/>
            </a:xfrm>
            <a:prstGeom prst="line">
              <a:avLst/>
            </a:prstGeom>
            <a:ln w="19050">
              <a:solidFill>
                <a:schemeClr val="tx2"/>
              </a:solidFill>
              <a:prstDash val="sysDot"/>
              <a:headEnd type="diamond"/>
              <a:tailEnd type="diamond"/>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D2B7A354-76BD-D5F8-5814-A8E4AAA69F00}"/>
                </a:ext>
              </a:extLst>
            </p:cNvPr>
            <p:cNvSpPr txBox="1"/>
            <p:nvPr/>
          </p:nvSpPr>
          <p:spPr>
            <a:xfrm>
              <a:off x="3252525" y="2168442"/>
              <a:ext cx="970113" cy="461665"/>
            </a:xfrm>
            <a:prstGeom prst="rect">
              <a:avLst/>
            </a:prstGeom>
            <a:solidFill>
              <a:schemeClr val="bg1"/>
            </a:solidFill>
            <a:ln>
              <a:solidFill>
                <a:schemeClr val="tx2"/>
              </a:solidFill>
            </a:ln>
          </p:spPr>
          <p:txBody>
            <a:bodyPr wrap="square">
              <a:spAutoFit/>
            </a:bodyPr>
            <a:lstStyle/>
            <a:p>
              <a:pPr algn="ctr"/>
              <a:r>
                <a:rPr lang="en-US" sz="1200">
                  <a:solidFill>
                    <a:srgbClr val="0E1C58"/>
                  </a:solidFill>
                  <a:cs typeface="Calibri"/>
                </a:rPr>
                <a:t>EV Arrival/</a:t>
              </a:r>
            </a:p>
            <a:p>
              <a:pPr algn="ctr"/>
              <a:r>
                <a:rPr lang="en-US" sz="1200">
                  <a:solidFill>
                    <a:srgbClr val="0E1C58"/>
                  </a:solidFill>
                  <a:cs typeface="Calibri"/>
                </a:rPr>
                <a:t>Departure</a:t>
              </a:r>
              <a:endParaRPr lang="en-US" sz="1200"/>
            </a:p>
          </p:txBody>
        </p:sp>
        <p:pic>
          <p:nvPicPr>
            <p:cNvPr id="80" name="Picture 79" descr="A screenshot of a computer&#10;&#10;Description automatically generated">
              <a:extLst>
                <a:ext uri="{FF2B5EF4-FFF2-40B4-BE49-F238E27FC236}">
                  <a16:creationId xmlns:a16="http://schemas.microsoft.com/office/drawing/2014/main" id="{4E804B5E-95A4-F291-4D20-617711C3B251}"/>
                </a:ext>
              </a:extLst>
            </p:cNvPr>
            <p:cNvPicPr>
              <a:picLocks noChangeAspect="1"/>
            </p:cNvPicPr>
            <p:nvPr/>
          </p:nvPicPr>
          <p:blipFill>
            <a:blip r:embed="rId5"/>
            <a:stretch>
              <a:fillRect/>
            </a:stretch>
          </p:blipFill>
          <p:spPr>
            <a:xfrm>
              <a:off x="291210" y="1133389"/>
              <a:ext cx="2490734" cy="1420889"/>
            </a:xfrm>
            <a:prstGeom prst="rect">
              <a:avLst/>
            </a:prstGeom>
          </p:spPr>
        </p:pic>
        <p:sp>
          <p:nvSpPr>
            <p:cNvPr id="82" name="TextBox 81">
              <a:extLst>
                <a:ext uri="{FF2B5EF4-FFF2-40B4-BE49-F238E27FC236}">
                  <a16:creationId xmlns:a16="http://schemas.microsoft.com/office/drawing/2014/main" id="{DD058633-CF7F-4B2D-0423-A5CF73F680BE}"/>
                </a:ext>
              </a:extLst>
            </p:cNvPr>
            <p:cNvSpPr txBox="1"/>
            <p:nvPr/>
          </p:nvSpPr>
          <p:spPr>
            <a:xfrm>
              <a:off x="221071" y="699401"/>
              <a:ext cx="2560873" cy="369332"/>
            </a:xfrm>
            <a:prstGeom prst="rect">
              <a:avLst/>
            </a:prstGeom>
            <a:noFill/>
          </p:spPr>
          <p:txBody>
            <a:bodyPr wrap="square">
              <a:spAutoFit/>
            </a:bodyPr>
            <a:lstStyle/>
            <a:p>
              <a:pPr algn="ctr"/>
              <a:r>
                <a:rPr lang="en-US" sz="1800">
                  <a:solidFill>
                    <a:srgbClr val="0E1C58"/>
                  </a:solidFill>
                  <a:cs typeface="Calibri"/>
                </a:rPr>
                <a:t>Data for </a:t>
              </a:r>
              <a:r>
                <a:rPr lang="en-US">
                  <a:solidFill>
                    <a:srgbClr val="0E1C58"/>
                  </a:solidFill>
                  <a:cs typeface="Calibri"/>
                </a:rPr>
                <a:t>Each</a:t>
              </a:r>
              <a:r>
                <a:rPr lang="en-US" sz="1800">
                  <a:solidFill>
                    <a:srgbClr val="0E1C58"/>
                  </a:solidFill>
                  <a:cs typeface="Calibri"/>
                </a:rPr>
                <a:t> Trajectory</a:t>
              </a:r>
            </a:p>
          </p:txBody>
        </p:sp>
      </p:grpSp>
      <p:grpSp>
        <p:nvGrpSpPr>
          <p:cNvPr id="97" name="Group 96">
            <a:extLst>
              <a:ext uri="{FF2B5EF4-FFF2-40B4-BE49-F238E27FC236}">
                <a16:creationId xmlns:a16="http://schemas.microsoft.com/office/drawing/2014/main" id="{A2591F02-1007-71B2-B7C6-FBE4FE2BFDD3}"/>
              </a:ext>
            </a:extLst>
          </p:cNvPr>
          <p:cNvGrpSpPr/>
          <p:nvPr/>
        </p:nvGrpSpPr>
        <p:grpSpPr>
          <a:xfrm>
            <a:off x="739560" y="2693140"/>
            <a:ext cx="3564797" cy="727648"/>
            <a:chOff x="739560" y="2693140"/>
            <a:chExt cx="3564797" cy="727648"/>
          </a:xfrm>
        </p:grpSpPr>
        <p:sp>
          <p:nvSpPr>
            <p:cNvPr id="52" name="TextBox 51">
              <a:extLst>
                <a:ext uri="{FF2B5EF4-FFF2-40B4-BE49-F238E27FC236}">
                  <a16:creationId xmlns:a16="http://schemas.microsoft.com/office/drawing/2014/main" id="{BF959E3A-383C-EE73-500F-6BCEE9407E6A}"/>
                </a:ext>
              </a:extLst>
            </p:cNvPr>
            <p:cNvSpPr txBox="1"/>
            <p:nvPr/>
          </p:nvSpPr>
          <p:spPr>
            <a:xfrm>
              <a:off x="3252527" y="2757735"/>
              <a:ext cx="1051830" cy="276999"/>
            </a:xfrm>
            <a:prstGeom prst="rect">
              <a:avLst/>
            </a:prstGeom>
            <a:solidFill>
              <a:schemeClr val="bg1"/>
            </a:solidFill>
            <a:ln>
              <a:solidFill>
                <a:schemeClr val="tx2"/>
              </a:solidFill>
            </a:ln>
          </p:spPr>
          <p:txBody>
            <a:bodyPr wrap="square">
              <a:spAutoFit/>
            </a:bodyPr>
            <a:lstStyle/>
            <a:p>
              <a:r>
                <a:rPr lang="en-US" sz="1200">
                  <a:solidFill>
                    <a:srgbClr val="0E1C58"/>
                  </a:solidFill>
                  <a:cs typeface="Calibri"/>
                </a:rPr>
                <a:t>Building Load</a:t>
              </a:r>
              <a:endParaRPr lang="en-US" sz="1200"/>
            </a:p>
          </p:txBody>
        </p:sp>
        <p:pic>
          <p:nvPicPr>
            <p:cNvPr id="84" name="Picture 83" descr="A blue and black mountain&#10;&#10;Description automatically generated">
              <a:extLst>
                <a:ext uri="{FF2B5EF4-FFF2-40B4-BE49-F238E27FC236}">
                  <a16:creationId xmlns:a16="http://schemas.microsoft.com/office/drawing/2014/main" id="{C6A5D68A-E207-F393-B863-AA547E0184E2}"/>
                </a:ext>
              </a:extLst>
            </p:cNvPr>
            <p:cNvPicPr>
              <a:picLocks noChangeAspect="1"/>
            </p:cNvPicPr>
            <p:nvPr/>
          </p:nvPicPr>
          <p:blipFill>
            <a:blip r:embed="rId6"/>
            <a:stretch>
              <a:fillRect/>
            </a:stretch>
          </p:blipFill>
          <p:spPr>
            <a:xfrm>
              <a:off x="739560" y="2693140"/>
              <a:ext cx="1765442" cy="727648"/>
            </a:xfrm>
            <a:prstGeom prst="rect">
              <a:avLst/>
            </a:prstGeom>
          </p:spPr>
        </p:pic>
      </p:grpSp>
      <p:grpSp>
        <p:nvGrpSpPr>
          <p:cNvPr id="98" name="Group 97">
            <a:extLst>
              <a:ext uri="{FF2B5EF4-FFF2-40B4-BE49-F238E27FC236}">
                <a16:creationId xmlns:a16="http://schemas.microsoft.com/office/drawing/2014/main" id="{7A10F886-920F-CA16-D23F-80064C4BBE67}"/>
              </a:ext>
            </a:extLst>
          </p:cNvPr>
          <p:cNvGrpSpPr/>
          <p:nvPr/>
        </p:nvGrpSpPr>
        <p:grpSpPr>
          <a:xfrm>
            <a:off x="92988" y="3158507"/>
            <a:ext cx="4086360" cy="1460878"/>
            <a:chOff x="92988" y="3158507"/>
            <a:chExt cx="4086360" cy="1460878"/>
          </a:xfrm>
        </p:grpSpPr>
        <p:sp>
          <p:nvSpPr>
            <p:cNvPr id="54" name="TextBox 53">
              <a:extLst>
                <a:ext uri="{FF2B5EF4-FFF2-40B4-BE49-F238E27FC236}">
                  <a16:creationId xmlns:a16="http://schemas.microsoft.com/office/drawing/2014/main" id="{4A25D5E8-4FD7-018C-B752-C0A3521E4C2B}"/>
                </a:ext>
              </a:extLst>
            </p:cNvPr>
            <p:cNvSpPr txBox="1"/>
            <p:nvPr/>
          </p:nvSpPr>
          <p:spPr>
            <a:xfrm>
              <a:off x="3343907" y="3158507"/>
              <a:ext cx="835441" cy="276999"/>
            </a:xfrm>
            <a:prstGeom prst="rect">
              <a:avLst/>
            </a:prstGeom>
            <a:solidFill>
              <a:schemeClr val="bg1"/>
            </a:solidFill>
            <a:ln>
              <a:solidFill>
                <a:schemeClr val="tx2"/>
              </a:solidFill>
            </a:ln>
          </p:spPr>
          <p:txBody>
            <a:bodyPr wrap="square">
              <a:spAutoFit/>
            </a:bodyPr>
            <a:lstStyle/>
            <a:p>
              <a:r>
                <a:rPr lang="en-US" sz="1200">
                  <a:solidFill>
                    <a:srgbClr val="0E1C58"/>
                  </a:solidFill>
                  <a:cs typeface="Calibri"/>
                </a:rPr>
                <a:t>Grid Price</a:t>
              </a:r>
              <a:endParaRPr lang="en-US" sz="1200"/>
            </a:p>
          </p:txBody>
        </p:sp>
        <p:pic>
          <p:nvPicPr>
            <p:cNvPr id="89" name="Picture 88" descr="A table with numbers and numbers&#10;&#10;Description automatically generated">
              <a:extLst>
                <a:ext uri="{FF2B5EF4-FFF2-40B4-BE49-F238E27FC236}">
                  <a16:creationId xmlns:a16="http://schemas.microsoft.com/office/drawing/2014/main" id="{E42D3CFC-E2A1-68C8-6CFE-69A40D0CE4C8}"/>
                </a:ext>
              </a:extLst>
            </p:cNvPr>
            <p:cNvPicPr>
              <a:picLocks noChangeAspect="1"/>
            </p:cNvPicPr>
            <p:nvPr/>
          </p:nvPicPr>
          <p:blipFill>
            <a:blip r:embed="rId7"/>
            <a:stretch>
              <a:fillRect/>
            </a:stretch>
          </p:blipFill>
          <p:spPr>
            <a:xfrm>
              <a:off x="92988" y="3563215"/>
              <a:ext cx="1570431" cy="1056170"/>
            </a:xfrm>
            <a:prstGeom prst="rect">
              <a:avLst/>
            </a:prstGeom>
          </p:spPr>
        </p:pic>
      </p:grpSp>
      <p:grpSp>
        <p:nvGrpSpPr>
          <p:cNvPr id="100" name="Group 99">
            <a:extLst>
              <a:ext uri="{FF2B5EF4-FFF2-40B4-BE49-F238E27FC236}">
                <a16:creationId xmlns:a16="http://schemas.microsoft.com/office/drawing/2014/main" id="{32153202-AAD9-932A-80F6-C8106EEEE110}"/>
              </a:ext>
            </a:extLst>
          </p:cNvPr>
          <p:cNvGrpSpPr/>
          <p:nvPr/>
        </p:nvGrpSpPr>
        <p:grpSpPr>
          <a:xfrm>
            <a:off x="4931485" y="1951791"/>
            <a:ext cx="4045996" cy="1345365"/>
            <a:chOff x="4931485" y="1951791"/>
            <a:chExt cx="4045996" cy="1345365"/>
          </a:xfrm>
        </p:grpSpPr>
        <p:sp>
          <p:nvSpPr>
            <p:cNvPr id="60" name="TextBox 59">
              <a:extLst>
                <a:ext uri="{FF2B5EF4-FFF2-40B4-BE49-F238E27FC236}">
                  <a16:creationId xmlns:a16="http://schemas.microsoft.com/office/drawing/2014/main" id="{950D3CFD-4E20-4EDE-75D3-408136DB2D85}"/>
                </a:ext>
              </a:extLst>
            </p:cNvPr>
            <p:cNvSpPr txBox="1"/>
            <p:nvPr/>
          </p:nvSpPr>
          <p:spPr>
            <a:xfrm>
              <a:off x="4931485" y="2956362"/>
              <a:ext cx="1961766" cy="338554"/>
            </a:xfrm>
            <a:prstGeom prst="rect">
              <a:avLst/>
            </a:prstGeom>
            <a:noFill/>
            <a:ln>
              <a:solidFill>
                <a:schemeClr val="tx2"/>
              </a:solidFill>
            </a:ln>
          </p:spPr>
          <p:txBody>
            <a:bodyPr wrap="square">
              <a:spAutoFit/>
            </a:bodyPr>
            <a:lstStyle/>
            <a:p>
              <a:r>
                <a:rPr lang="en-US" sz="1600">
                  <a:solidFill>
                    <a:srgbClr val="0E1C58"/>
                  </a:solidFill>
                  <a:cs typeface="Calibri"/>
                </a:rPr>
                <a:t>Update for EV SoC</a:t>
              </a:r>
              <a:endParaRPr lang="en-US" sz="1600"/>
            </a:p>
          </p:txBody>
        </p:sp>
        <p:pic>
          <p:nvPicPr>
            <p:cNvPr id="91" name="Picture 90" descr="A black background with arrows&#10;&#10;Description automatically generated">
              <a:extLst>
                <a:ext uri="{FF2B5EF4-FFF2-40B4-BE49-F238E27FC236}">
                  <a16:creationId xmlns:a16="http://schemas.microsoft.com/office/drawing/2014/main" id="{C37D80C4-61C7-FCBF-4C3F-AE9D8255A201}"/>
                </a:ext>
              </a:extLst>
            </p:cNvPr>
            <p:cNvPicPr>
              <a:picLocks noChangeAspect="1"/>
            </p:cNvPicPr>
            <p:nvPr/>
          </p:nvPicPr>
          <p:blipFill rotWithShape="1">
            <a:blip r:embed="rId8"/>
            <a:srcRect r="38503"/>
            <a:stretch/>
          </p:blipFill>
          <p:spPr>
            <a:xfrm>
              <a:off x="7271053" y="1951791"/>
              <a:ext cx="1706428" cy="1345365"/>
            </a:xfrm>
            <a:prstGeom prst="rect">
              <a:avLst/>
            </a:prstGeom>
          </p:spPr>
        </p:pic>
      </p:grpSp>
      <p:pic>
        <p:nvPicPr>
          <p:cNvPr id="92" name="Graphic 91" descr="Electric car with solid fill">
            <a:extLst>
              <a:ext uri="{FF2B5EF4-FFF2-40B4-BE49-F238E27FC236}">
                <a16:creationId xmlns:a16="http://schemas.microsoft.com/office/drawing/2014/main" id="{5F1C1D80-5CB5-2DF1-8CD9-197FE00A4E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92407" y="2824739"/>
            <a:ext cx="631845" cy="657036"/>
          </a:xfrm>
          <a:prstGeom prst="rect">
            <a:avLst/>
          </a:prstGeom>
        </p:spPr>
      </p:pic>
      <p:grpSp>
        <p:nvGrpSpPr>
          <p:cNvPr id="99" name="Group 98">
            <a:extLst>
              <a:ext uri="{FF2B5EF4-FFF2-40B4-BE49-F238E27FC236}">
                <a16:creationId xmlns:a16="http://schemas.microsoft.com/office/drawing/2014/main" id="{0C713827-ACF0-7D87-42DE-38E34B3A2E80}"/>
              </a:ext>
            </a:extLst>
          </p:cNvPr>
          <p:cNvGrpSpPr/>
          <p:nvPr/>
        </p:nvGrpSpPr>
        <p:grpSpPr>
          <a:xfrm>
            <a:off x="1759269" y="3530404"/>
            <a:ext cx="2463369" cy="1075867"/>
            <a:chOff x="1759269" y="3530404"/>
            <a:chExt cx="2463369" cy="1075867"/>
          </a:xfrm>
        </p:grpSpPr>
        <p:sp>
          <p:nvSpPr>
            <p:cNvPr id="55" name="TextBox 54">
              <a:extLst>
                <a:ext uri="{FF2B5EF4-FFF2-40B4-BE49-F238E27FC236}">
                  <a16:creationId xmlns:a16="http://schemas.microsoft.com/office/drawing/2014/main" id="{0BAC6AB7-EDFD-F822-8B7D-8B1A796462C9}"/>
                </a:ext>
              </a:extLst>
            </p:cNvPr>
            <p:cNvSpPr txBox="1"/>
            <p:nvPr/>
          </p:nvSpPr>
          <p:spPr>
            <a:xfrm>
              <a:off x="3274721" y="3530404"/>
              <a:ext cx="947917" cy="461665"/>
            </a:xfrm>
            <a:prstGeom prst="rect">
              <a:avLst/>
            </a:prstGeom>
            <a:solidFill>
              <a:schemeClr val="bg1"/>
            </a:solidFill>
            <a:ln>
              <a:solidFill>
                <a:schemeClr val="tx2"/>
              </a:solidFill>
            </a:ln>
          </p:spPr>
          <p:txBody>
            <a:bodyPr wrap="square">
              <a:spAutoFit/>
            </a:bodyPr>
            <a:lstStyle/>
            <a:p>
              <a:pPr algn="ctr"/>
              <a:r>
                <a:rPr lang="en-US" sz="1200">
                  <a:solidFill>
                    <a:srgbClr val="0E1C58"/>
                  </a:solidFill>
                  <a:cs typeface="Calibri"/>
                </a:rPr>
                <a:t>Charger Information</a:t>
              </a:r>
              <a:endParaRPr lang="en-US" sz="1200"/>
            </a:p>
          </p:txBody>
        </p:sp>
        <p:pic>
          <p:nvPicPr>
            <p:cNvPr id="95" name="Picture 94" descr="A table with blue and white text&#10;&#10;Description automatically generated with medium confidence">
              <a:extLst>
                <a:ext uri="{FF2B5EF4-FFF2-40B4-BE49-F238E27FC236}">
                  <a16:creationId xmlns:a16="http://schemas.microsoft.com/office/drawing/2014/main" id="{F6622CE5-1AA3-E02B-1AA8-B6A88E344AA7}"/>
                </a:ext>
              </a:extLst>
            </p:cNvPr>
            <p:cNvPicPr>
              <a:picLocks noChangeAspect="1"/>
            </p:cNvPicPr>
            <p:nvPr/>
          </p:nvPicPr>
          <p:blipFill>
            <a:blip r:embed="rId11"/>
            <a:stretch>
              <a:fillRect/>
            </a:stretch>
          </p:blipFill>
          <p:spPr>
            <a:xfrm>
              <a:off x="1759269" y="3550101"/>
              <a:ext cx="1485602" cy="1056170"/>
            </a:xfrm>
            <a:prstGeom prst="rect">
              <a:avLst/>
            </a:prstGeom>
          </p:spPr>
        </p:pic>
      </p:grpSp>
      <p:pic>
        <p:nvPicPr>
          <p:cNvPr id="101" name="Picture 100" descr="A graph with blue bars and red text&#10;&#10;Description automatically generated">
            <a:extLst>
              <a:ext uri="{FF2B5EF4-FFF2-40B4-BE49-F238E27FC236}">
                <a16:creationId xmlns:a16="http://schemas.microsoft.com/office/drawing/2014/main" id="{F6ABD3F6-A070-8405-A0BA-9FD12AC5D195}"/>
              </a:ext>
            </a:extLst>
          </p:cNvPr>
          <p:cNvPicPr>
            <a:picLocks noChangeAspect="1"/>
          </p:cNvPicPr>
          <p:nvPr/>
        </p:nvPicPr>
        <p:blipFill>
          <a:blip r:embed="rId12"/>
          <a:stretch>
            <a:fillRect/>
          </a:stretch>
        </p:blipFill>
        <p:spPr>
          <a:xfrm>
            <a:off x="7128324" y="3710014"/>
            <a:ext cx="1553540" cy="780880"/>
          </a:xfrm>
          <a:prstGeom prst="rect">
            <a:avLst/>
          </a:prstGeom>
        </p:spPr>
      </p:pic>
      <p:sp>
        <p:nvSpPr>
          <p:cNvPr id="102" name="Rectangle 101">
            <a:extLst>
              <a:ext uri="{FF2B5EF4-FFF2-40B4-BE49-F238E27FC236}">
                <a16:creationId xmlns:a16="http://schemas.microsoft.com/office/drawing/2014/main" id="{7302061C-DA52-C467-3829-828B1E79F521}"/>
              </a:ext>
            </a:extLst>
          </p:cNvPr>
          <p:cNvSpPr/>
          <p:nvPr/>
        </p:nvSpPr>
        <p:spPr>
          <a:xfrm>
            <a:off x="95206" y="690452"/>
            <a:ext cx="3145413" cy="41803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0B52559-6B63-DB1B-A9D3-3C7F0ABCA469}"/>
              </a:ext>
            </a:extLst>
          </p:cNvPr>
          <p:cNvSpPr txBox="1"/>
          <p:nvPr/>
        </p:nvSpPr>
        <p:spPr>
          <a:xfrm>
            <a:off x="3263623" y="4112533"/>
            <a:ext cx="970112" cy="461665"/>
          </a:xfrm>
          <a:prstGeom prst="rect">
            <a:avLst/>
          </a:prstGeom>
          <a:solidFill>
            <a:schemeClr val="bg1"/>
          </a:solidFill>
          <a:ln>
            <a:solidFill>
              <a:schemeClr val="tx2"/>
            </a:solidFill>
          </a:ln>
        </p:spPr>
        <p:txBody>
          <a:bodyPr wrap="square">
            <a:spAutoFit/>
          </a:bodyPr>
          <a:lstStyle/>
          <a:p>
            <a:pPr algn="ctr"/>
            <a:r>
              <a:rPr lang="en-US" sz="1200">
                <a:solidFill>
                  <a:srgbClr val="0E1C58"/>
                </a:solidFill>
                <a:cs typeface="Calibri"/>
              </a:rPr>
              <a:t>Estimated Peak Power</a:t>
            </a:r>
            <a:endParaRPr lang="en-US" sz="1200"/>
          </a:p>
        </p:txBody>
      </p:sp>
      <p:sp>
        <p:nvSpPr>
          <p:cNvPr id="106" name="Rectangle 105">
            <a:extLst>
              <a:ext uri="{FF2B5EF4-FFF2-40B4-BE49-F238E27FC236}">
                <a16:creationId xmlns:a16="http://schemas.microsoft.com/office/drawing/2014/main" id="{9F61F9DE-D653-03AE-0299-8D1056E78227}"/>
              </a:ext>
            </a:extLst>
          </p:cNvPr>
          <p:cNvSpPr/>
          <p:nvPr/>
        </p:nvSpPr>
        <p:spPr>
          <a:xfrm>
            <a:off x="2923965" y="2014813"/>
            <a:ext cx="1439524" cy="2765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99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ppt_x"/>
                                          </p:val>
                                        </p:tav>
                                        <p:tav tm="100000">
                                          <p:val>
                                            <p:strVal val="#ppt_x"/>
                                          </p:val>
                                        </p:tav>
                                      </p:tavLst>
                                    </p:anim>
                                    <p:anim calcmode="lin" valueType="num">
                                      <p:cBhvr additive="base">
                                        <p:cTn id="44" dur="500" fill="hold"/>
                                        <p:tgtEl>
                                          <p:spTgt spid="92"/>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6" grpId="0" animBg="1"/>
      <p:bldP spid="102" grpId="0" animBg="1"/>
      <p:bldP spid="103" grpId="0" animBg="1"/>
      <p:bldP spid="10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F175-EC69-6625-296A-73897CEF700E}"/>
              </a:ext>
            </a:extLst>
          </p:cNvPr>
          <p:cNvSpPr>
            <a:spLocks noGrp="1"/>
          </p:cNvSpPr>
          <p:nvPr>
            <p:ph type="title"/>
          </p:nvPr>
        </p:nvSpPr>
        <p:spPr>
          <a:xfrm>
            <a:off x="64008" y="0"/>
            <a:ext cx="8229600" cy="573395"/>
          </a:xfrm>
        </p:spPr>
        <p:txBody>
          <a:bodyPr>
            <a:normAutofit fontScale="90000"/>
          </a:bodyPr>
          <a:lstStyle/>
          <a:p>
            <a:pPr algn="l"/>
            <a:r>
              <a:rPr lang="en-US" sz="3000"/>
              <a:t>Comparison of RL and Heuristics on Monthly Total Bill</a:t>
            </a:r>
          </a:p>
        </p:txBody>
      </p:sp>
      <p:sp>
        <p:nvSpPr>
          <p:cNvPr id="3" name="TextBox 2">
            <a:extLst>
              <a:ext uri="{FF2B5EF4-FFF2-40B4-BE49-F238E27FC236}">
                <a16:creationId xmlns:a16="http://schemas.microsoft.com/office/drawing/2014/main" id="{293F35C4-B0D4-856C-C76A-2B647850B11C}"/>
              </a:ext>
            </a:extLst>
          </p:cNvPr>
          <p:cNvSpPr txBox="1"/>
          <p:nvPr/>
        </p:nvSpPr>
        <p:spPr>
          <a:xfrm>
            <a:off x="246552" y="3962794"/>
            <a:ext cx="8859636" cy="646331"/>
          </a:xfrm>
          <a:prstGeom prst="rect">
            <a:avLst/>
          </a:prstGeom>
          <a:noFill/>
        </p:spPr>
        <p:txBody>
          <a:bodyPr wrap="square">
            <a:spAutoFit/>
          </a:bodyPr>
          <a:lstStyle/>
          <a:p>
            <a:r>
              <a:rPr lang="en-US" dirty="0">
                <a:highlight>
                  <a:srgbClr val="FFFF00"/>
                </a:highlight>
                <a:latin typeface="Times New Roman" panose="02020603050405020304" pitchFamily="18" charset="0"/>
                <a:cs typeface="Times New Roman" panose="02020603050405020304" pitchFamily="18" charset="0"/>
              </a:rPr>
              <a:t>The RL policy outperformed all heuristics in 8 of 9 months, achieving $1,442.2 vs. the real-world strategy (FC).</a:t>
            </a:r>
            <a:r>
              <a:rPr lang="en-US" sz="1400" dirty="0">
                <a:highlight>
                  <a:srgbClr val="FFFF00"/>
                </a:highlight>
                <a:latin typeface="Times New Roman" panose="02020603050405020304" pitchFamily="18" charset="0"/>
                <a:cs typeface="Times New Roman" panose="02020603050405020304" pitchFamily="18" charset="0"/>
              </a:rPr>
              <a:t> </a:t>
            </a:r>
            <a:endParaRPr lang="en-US" dirty="0">
              <a:highlight>
                <a:srgbClr val="FFFF00"/>
              </a:highlight>
              <a:latin typeface="Times New Roman" panose="02020603050405020304" pitchFamily="18" charset="0"/>
              <a:cs typeface="Times New Roman" panose="02020603050405020304" pitchFamily="18" charset="0"/>
            </a:endParaRPr>
          </a:p>
        </p:txBody>
      </p:sp>
      <p:sp>
        <p:nvSpPr>
          <p:cNvPr id="4" name="Google Shape;168;p35">
            <a:extLst>
              <a:ext uri="{FF2B5EF4-FFF2-40B4-BE49-F238E27FC236}">
                <a16:creationId xmlns:a16="http://schemas.microsoft.com/office/drawing/2014/main" id="{36FC0C1C-F293-DC27-E17A-807AB8624DDA}"/>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20</a:t>
            </a:fld>
            <a:endParaRPr lang="en-US">
              <a:solidFill>
                <a:schemeClr val="tx1"/>
              </a:solidFill>
              <a:latin typeface="+mn-lt"/>
            </a:endParaRPr>
          </a:p>
        </p:txBody>
      </p:sp>
      <p:sp>
        <p:nvSpPr>
          <p:cNvPr id="5" name="TextBox 4">
            <a:extLst>
              <a:ext uri="{FF2B5EF4-FFF2-40B4-BE49-F238E27FC236}">
                <a16:creationId xmlns:a16="http://schemas.microsoft.com/office/drawing/2014/main" id="{CF509CED-620D-3132-E587-40A8DF5D6568}"/>
              </a:ext>
            </a:extLst>
          </p:cNvPr>
          <p:cNvSpPr txBox="1"/>
          <p:nvPr/>
        </p:nvSpPr>
        <p:spPr>
          <a:xfrm>
            <a:off x="246552" y="640354"/>
            <a:ext cx="7637608" cy="369332"/>
          </a:xfrm>
          <a:prstGeom prst="rect">
            <a:avLst/>
          </a:prstGeom>
          <a:solidFill>
            <a:schemeClr val="tx2">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Total Bill </a:t>
            </a:r>
            <a:r>
              <a:rPr lang="en-US" b="1" i="0" u="none" strike="noStrike" dirty="0">
                <a:solidFill>
                  <a:srgbClr val="000000"/>
                </a:solidFill>
                <a:effectLst/>
                <a:latin typeface="Times New Roman" panose="02020603050405020304" pitchFamily="18" charset="0"/>
                <a:cs typeface="Times New Roman" panose="02020603050405020304" pitchFamily="18" charset="0"/>
              </a:rPr>
              <a: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Monthly Energy Cost and Demand Charge (Lower is Better) </a:t>
            </a:r>
          </a:p>
        </p:txBody>
      </p:sp>
      <p:graphicFrame>
        <p:nvGraphicFramePr>
          <p:cNvPr id="8" name="Content Placeholder 24">
            <a:extLst>
              <a:ext uri="{FF2B5EF4-FFF2-40B4-BE49-F238E27FC236}">
                <a16:creationId xmlns:a16="http://schemas.microsoft.com/office/drawing/2014/main" id="{7EBDDB09-ABAF-7D2B-BDDD-B0BE5E9F2D2A}"/>
              </a:ext>
            </a:extLst>
          </p:cNvPr>
          <p:cNvGraphicFramePr>
            <a:graphicFrameLocks/>
          </p:cNvGraphicFramePr>
          <p:nvPr/>
        </p:nvGraphicFramePr>
        <p:xfrm>
          <a:off x="162911" y="1327798"/>
          <a:ext cx="8943277" cy="2487903"/>
        </p:xfrm>
        <a:graphic>
          <a:graphicData uri="http://schemas.openxmlformats.org/drawingml/2006/table">
            <a:tbl>
              <a:tblPr>
                <a:tableStyleId>{5C22544A-7EE6-4342-B048-85BDC9FD1C3A}</a:tableStyleId>
              </a:tblPr>
              <a:tblGrid>
                <a:gridCol w="810123">
                  <a:extLst>
                    <a:ext uri="{9D8B030D-6E8A-4147-A177-3AD203B41FA5}">
                      <a16:colId xmlns:a16="http://schemas.microsoft.com/office/drawing/2014/main" val="2417267069"/>
                    </a:ext>
                  </a:extLst>
                </a:gridCol>
                <a:gridCol w="810123">
                  <a:extLst>
                    <a:ext uri="{9D8B030D-6E8A-4147-A177-3AD203B41FA5}">
                      <a16:colId xmlns:a16="http://schemas.microsoft.com/office/drawing/2014/main" val="2568857343"/>
                    </a:ext>
                  </a:extLst>
                </a:gridCol>
                <a:gridCol w="810123">
                  <a:extLst>
                    <a:ext uri="{9D8B030D-6E8A-4147-A177-3AD203B41FA5}">
                      <a16:colId xmlns:a16="http://schemas.microsoft.com/office/drawing/2014/main" val="4268820193"/>
                    </a:ext>
                  </a:extLst>
                </a:gridCol>
                <a:gridCol w="810123">
                  <a:extLst>
                    <a:ext uri="{9D8B030D-6E8A-4147-A177-3AD203B41FA5}">
                      <a16:colId xmlns:a16="http://schemas.microsoft.com/office/drawing/2014/main" val="2900602284"/>
                    </a:ext>
                  </a:extLst>
                </a:gridCol>
                <a:gridCol w="810123">
                  <a:extLst>
                    <a:ext uri="{9D8B030D-6E8A-4147-A177-3AD203B41FA5}">
                      <a16:colId xmlns:a16="http://schemas.microsoft.com/office/drawing/2014/main" val="1702666342"/>
                    </a:ext>
                  </a:extLst>
                </a:gridCol>
                <a:gridCol w="810123">
                  <a:extLst>
                    <a:ext uri="{9D8B030D-6E8A-4147-A177-3AD203B41FA5}">
                      <a16:colId xmlns:a16="http://schemas.microsoft.com/office/drawing/2014/main" val="4260304471"/>
                    </a:ext>
                  </a:extLst>
                </a:gridCol>
                <a:gridCol w="810123">
                  <a:extLst>
                    <a:ext uri="{9D8B030D-6E8A-4147-A177-3AD203B41FA5}">
                      <a16:colId xmlns:a16="http://schemas.microsoft.com/office/drawing/2014/main" val="3619648481"/>
                    </a:ext>
                  </a:extLst>
                </a:gridCol>
                <a:gridCol w="810123">
                  <a:extLst>
                    <a:ext uri="{9D8B030D-6E8A-4147-A177-3AD203B41FA5}">
                      <a16:colId xmlns:a16="http://schemas.microsoft.com/office/drawing/2014/main" val="454589424"/>
                    </a:ext>
                  </a:extLst>
                </a:gridCol>
                <a:gridCol w="810123">
                  <a:extLst>
                    <a:ext uri="{9D8B030D-6E8A-4147-A177-3AD203B41FA5}">
                      <a16:colId xmlns:a16="http://schemas.microsoft.com/office/drawing/2014/main" val="2743530312"/>
                    </a:ext>
                  </a:extLst>
                </a:gridCol>
                <a:gridCol w="826085">
                  <a:extLst>
                    <a:ext uri="{9D8B030D-6E8A-4147-A177-3AD203B41FA5}">
                      <a16:colId xmlns:a16="http://schemas.microsoft.com/office/drawing/2014/main" val="2128830993"/>
                    </a:ext>
                  </a:extLst>
                </a:gridCol>
                <a:gridCol w="826085">
                  <a:extLst>
                    <a:ext uri="{9D8B030D-6E8A-4147-A177-3AD203B41FA5}">
                      <a16:colId xmlns:a16="http://schemas.microsoft.com/office/drawing/2014/main" val="603530740"/>
                    </a:ext>
                  </a:extLst>
                </a:gridCol>
              </a:tblGrid>
              <a:tr h="281417">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Policy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MAY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JUN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JULY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AUG</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SEP</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OCT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NOV</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DEC</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JAN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Total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8506"/>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MILP (Oracle)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6201.1±50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6713.3±61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7371.0±40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9308.9±51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7231.0±36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7640.6±66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6625.9±42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6079.8±54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6495.1±55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63666.9</a:t>
                      </a:r>
                    </a:p>
                  </a:txBody>
                  <a:tcPr marL="38100" marR="38100" marT="38100" marB="381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34996869"/>
                  </a:ext>
                </a:extLst>
              </a:tr>
              <a:tr h="278333">
                <a:tc>
                  <a:txBody>
                    <a:bodyPr/>
                    <a:lstStyle/>
                    <a:p>
                      <a:pPr algn="ctr" rtl="0" fontAlgn="b"/>
                      <a:r>
                        <a:rPr lang="en-US" sz="1200" b="1" u="none" strike="noStrike" dirty="0">
                          <a:effectLst/>
                          <a:latin typeface="Times New Roman" panose="02020603050405020304" pitchFamily="18" charset="0"/>
                          <a:cs typeface="Times New Roman" panose="02020603050405020304" pitchFamily="18" charset="0"/>
                        </a:rPr>
                        <a:t>RL (Ours)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6222.6±26</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u="none" strike="noStrike" dirty="0">
                          <a:effectLst/>
                          <a:latin typeface="Times New Roman" panose="02020603050405020304" pitchFamily="18" charset="0"/>
                          <a:cs typeface="Times New Roman" panose="02020603050405020304" pitchFamily="18" charset="0"/>
                        </a:rPr>
                        <a:t>6857.1±122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7392.2±51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9363.3±81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7243.0±24</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7696.3±71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6654.9±61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6243.7±158</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6635.0±80</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u="none" strike="noStrike" kern="1200">
                          <a:solidFill>
                            <a:schemeClr val="dk1"/>
                          </a:solidFill>
                          <a:effectLst/>
                          <a:latin typeface="Times New Roman" panose="02020603050405020304" pitchFamily="18" charset="0"/>
                          <a:ea typeface="+mn-ea"/>
                          <a:cs typeface="Times New Roman" panose="02020603050405020304" pitchFamily="18" charset="0"/>
                        </a:rPr>
                        <a:t>64288.1</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9520920"/>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CF-LLF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6245.9±32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6843.4±42</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7396.8±26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9435.8±47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7284.1±41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7742.1±48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6675.9±32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6261.8±99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6646.3±81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64532.0</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0321455"/>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CF-EDF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6247.6±34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6849.6±48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7399.0±28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9436.1±47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7289.5±48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7747.6±49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6676.3±31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6276.6±87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6639.9±69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64562.1</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133637"/>
                  </a:ext>
                </a:extLst>
              </a:tr>
              <a:tr h="215676">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6310.7±66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6920.0±75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7432.6±34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9537.5±52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7326.9±48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7800.1±48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6796.9±46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6344.5±132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6670.3±79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65139.7</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45986"/>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6326.6±58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6920.0±56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7455.4±34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9543.0±54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7364.5±48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7819.7±57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6809.7±42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6356.4±88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6673.2±60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65268.6</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92840"/>
                  </a:ext>
                </a:extLst>
              </a:tr>
              <a:tr h="233926">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Trickle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6333.8±44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6955.6±46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7506.0±37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9570.8±53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7402.1±47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7844.1±60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6842.9±44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6393.1±60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6706.8±53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65555.3</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828448"/>
                  </a:ext>
                </a:extLst>
              </a:tr>
              <a:tr h="232004">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FC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6308.7±50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6968.6±72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7537.3±83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9541.7±61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7403.6±81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7804.0±69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6813.0±70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6646.9±144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6706.4±77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65730.3</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144509"/>
                  </a:ext>
                </a:extLst>
              </a:tr>
            </a:tbl>
          </a:graphicData>
        </a:graphic>
      </p:graphicFrame>
    </p:spTree>
    <p:extLst>
      <p:ext uri="{BB962C8B-B14F-4D97-AF65-F5344CB8AC3E}">
        <p14:creationId xmlns:p14="http://schemas.microsoft.com/office/powerpoint/2010/main" val="100354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D318-2E2D-F414-EEB4-F0C5ADC8279F}"/>
              </a:ext>
            </a:extLst>
          </p:cNvPr>
          <p:cNvSpPr>
            <a:spLocks noGrp="1"/>
          </p:cNvSpPr>
          <p:nvPr>
            <p:ph type="title"/>
          </p:nvPr>
        </p:nvSpPr>
        <p:spPr>
          <a:xfrm>
            <a:off x="64008" y="0"/>
            <a:ext cx="8229600" cy="573395"/>
          </a:xfrm>
        </p:spPr>
        <p:txBody>
          <a:bodyPr>
            <a:normAutofit fontScale="90000"/>
          </a:bodyPr>
          <a:lstStyle/>
          <a:p>
            <a:pPr algn="l"/>
            <a:r>
              <a:rPr lang="en-US" sz="3600"/>
              <a:t>Comparison of RL and Heuristics </a:t>
            </a:r>
            <a:r>
              <a:rPr lang="en-US"/>
              <a:t>on Peak Shaving </a:t>
            </a:r>
          </a:p>
        </p:txBody>
      </p:sp>
      <p:sp>
        <p:nvSpPr>
          <p:cNvPr id="8" name="TextBox 7">
            <a:extLst>
              <a:ext uri="{FF2B5EF4-FFF2-40B4-BE49-F238E27FC236}">
                <a16:creationId xmlns:a16="http://schemas.microsoft.com/office/drawing/2014/main" id="{DD04A32A-559D-CBD2-0384-F11E1065E9D1}"/>
              </a:ext>
            </a:extLst>
          </p:cNvPr>
          <p:cNvSpPr txBox="1"/>
          <p:nvPr/>
        </p:nvSpPr>
        <p:spPr>
          <a:xfrm>
            <a:off x="236392" y="3808968"/>
            <a:ext cx="8671216" cy="646331"/>
          </a:xfrm>
          <a:prstGeom prst="rect">
            <a:avLst/>
          </a:prstGeom>
          <a:noFill/>
        </p:spPr>
        <p:txBody>
          <a:bodyPr wrap="square">
            <a:spAutoFit/>
          </a:bodyPr>
          <a:lstStyle/>
          <a:p>
            <a:r>
              <a:rPr lang="en-US" dirty="0">
                <a:highlight>
                  <a:srgbClr val="FFFF00"/>
                </a:highlight>
                <a:latin typeface="Times New Roman" panose="02020603050405020304" pitchFamily="18" charset="0"/>
                <a:cs typeface="Times New Roman" panose="02020603050405020304" pitchFamily="18" charset="0"/>
              </a:rPr>
              <a:t>The RL policy achieved peak shaving in 6 of 9 months, reducing demand charges compared to no charging. </a:t>
            </a:r>
          </a:p>
        </p:txBody>
      </p:sp>
      <p:sp>
        <p:nvSpPr>
          <p:cNvPr id="10" name="TextBox 9">
            <a:extLst>
              <a:ext uri="{FF2B5EF4-FFF2-40B4-BE49-F238E27FC236}">
                <a16:creationId xmlns:a16="http://schemas.microsoft.com/office/drawing/2014/main" id="{7E7D25B0-15E5-D156-74FA-C44A3466145D}"/>
              </a:ext>
            </a:extLst>
          </p:cNvPr>
          <p:cNvSpPr txBox="1"/>
          <p:nvPr/>
        </p:nvSpPr>
        <p:spPr>
          <a:xfrm>
            <a:off x="236392" y="747976"/>
            <a:ext cx="8671216" cy="646331"/>
          </a:xfrm>
          <a:prstGeom prst="rect">
            <a:avLst/>
          </a:prstGeom>
          <a:solidFill>
            <a:schemeClr val="tx2">
              <a:lumMod val="20000"/>
              <a:lumOff val="80000"/>
            </a:schemeClr>
          </a:solidFill>
        </p:spPr>
        <p:txBody>
          <a:bodyPr wrap="square">
            <a:spAutoFit/>
          </a:bodyPr>
          <a:lstStyle/>
          <a:p>
            <a:r>
              <a:rPr lang="en-US" b="1" i="0" u="none" strike="noStrike">
                <a:solidFill>
                  <a:srgbClr val="000000"/>
                </a:solidFill>
                <a:effectLst/>
                <a:latin typeface="Times New Roman" panose="02020603050405020304" pitchFamily="18" charset="0"/>
                <a:cs typeface="Times New Roman" panose="02020603050405020304" pitchFamily="18" charset="0"/>
              </a:rPr>
              <a:t>Peak Shaving ($)</a:t>
            </a:r>
            <a:r>
              <a:rPr lang="en-US" b="0" i="0" u="none" strike="noStrike">
                <a:solidFill>
                  <a:srgbClr val="000000"/>
                </a:solidFill>
                <a:effectLst/>
                <a:latin typeface="Times New Roman" panose="02020603050405020304" pitchFamily="18" charset="0"/>
                <a:cs typeface="Times New Roman" panose="02020603050405020304" pitchFamily="18" charset="0"/>
              </a:rPr>
              <a:t>: The difference in demand charges without and with EV charging operations (Higher is Better) </a:t>
            </a:r>
            <a:endParaRPr lang="en-US">
              <a:latin typeface="Times New Roman" panose="02020603050405020304" pitchFamily="18" charset="0"/>
              <a:cs typeface="Times New Roman" panose="02020603050405020304" pitchFamily="18" charset="0"/>
            </a:endParaRPr>
          </a:p>
        </p:txBody>
      </p:sp>
      <p:sp>
        <p:nvSpPr>
          <p:cNvPr id="3" name="Google Shape;168;p35">
            <a:extLst>
              <a:ext uri="{FF2B5EF4-FFF2-40B4-BE49-F238E27FC236}">
                <a16:creationId xmlns:a16="http://schemas.microsoft.com/office/drawing/2014/main" id="{A4DF00A3-67A2-7838-0C8E-C9261F236D95}"/>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21</a:t>
            </a:fld>
            <a:endParaRPr lang="en-US">
              <a:solidFill>
                <a:schemeClr val="tx1"/>
              </a:solidFill>
              <a:latin typeface="+mn-lt"/>
            </a:endParaRPr>
          </a:p>
        </p:txBody>
      </p:sp>
      <p:graphicFrame>
        <p:nvGraphicFramePr>
          <p:cNvPr id="11" name="Content Placeholder 10">
            <a:extLst>
              <a:ext uri="{FF2B5EF4-FFF2-40B4-BE49-F238E27FC236}">
                <a16:creationId xmlns:a16="http://schemas.microsoft.com/office/drawing/2014/main" id="{E70926CC-0206-21B7-4535-5C948E4CBD9C}"/>
              </a:ext>
            </a:extLst>
          </p:cNvPr>
          <p:cNvGraphicFramePr>
            <a:graphicFrameLocks noGrp="1"/>
          </p:cNvGraphicFramePr>
          <p:nvPr>
            <p:ph idx="1"/>
          </p:nvPr>
        </p:nvGraphicFramePr>
        <p:xfrm>
          <a:off x="265176" y="1771327"/>
          <a:ext cx="8444010" cy="1673672"/>
        </p:xfrm>
        <a:graphic>
          <a:graphicData uri="http://schemas.openxmlformats.org/drawingml/2006/table">
            <a:tbl>
              <a:tblPr>
                <a:tableStyleId>{5C22544A-7EE6-4342-B048-85BDC9FD1C3A}</a:tableStyleId>
              </a:tblPr>
              <a:tblGrid>
                <a:gridCol w="844401">
                  <a:extLst>
                    <a:ext uri="{9D8B030D-6E8A-4147-A177-3AD203B41FA5}">
                      <a16:colId xmlns:a16="http://schemas.microsoft.com/office/drawing/2014/main" val="958177318"/>
                    </a:ext>
                  </a:extLst>
                </a:gridCol>
                <a:gridCol w="844401">
                  <a:extLst>
                    <a:ext uri="{9D8B030D-6E8A-4147-A177-3AD203B41FA5}">
                      <a16:colId xmlns:a16="http://schemas.microsoft.com/office/drawing/2014/main" val="2002947082"/>
                    </a:ext>
                  </a:extLst>
                </a:gridCol>
                <a:gridCol w="844401">
                  <a:extLst>
                    <a:ext uri="{9D8B030D-6E8A-4147-A177-3AD203B41FA5}">
                      <a16:colId xmlns:a16="http://schemas.microsoft.com/office/drawing/2014/main" val="1798669988"/>
                    </a:ext>
                  </a:extLst>
                </a:gridCol>
                <a:gridCol w="844401">
                  <a:extLst>
                    <a:ext uri="{9D8B030D-6E8A-4147-A177-3AD203B41FA5}">
                      <a16:colId xmlns:a16="http://schemas.microsoft.com/office/drawing/2014/main" val="1005723718"/>
                    </a:ext>
                  </a:extLst>
                </a:gridCol>
                <a:gridCol w="844401">
                  <a:extLst>
                    <a:ext uri="{9D8B030D-6E8A-4147-A177-3AD203B41FA5}">
                      <a16:colId xmlns:a16="http://schemas.microsoft.com/office/drawing/2014/main" val="3567831346"/>
                    </a:ext>
                  </a:extLst>
                </a:gridCol>
                <a:gridCol w="844401">
                  <a:extLst>
                    <a:ext uri="{9D8B030D-6E8A-4147-A177-3AD203B41FA5}">
                      <a16:colId xmlns:a16="http://schemas.microsoft.com/office/drawing/2014/main" val="3949481473"/>
                    </a:ext>
                  </a:extLst>
                </a:gridCol>
                <a:gridCol w="844401">
                  <a:extLst>
                    <a:ext uri="{9D8B030D-6E8A-4147-A177-3AD203B41FA5}">
                      <a16:colId xmlns:a16="http://schemas.microsoft.com/office/drawing/2014/main" val="2055387411"/>
                    </a:ext>
                  </a:extLst>
                </a:gridCol>
                <a:gridCol w="844401">
                  <a:extLst>
                    <a:ext uri="{9D8B030D-6E8A-4147-A177-3AD203B41FA5}">
                      <a16:colId xmlns:a16="http://schemas.microsoft.com/office/drawing/2014/main" val="1668168690"/>
                    </a:ext>
                  </a:extLst>
                </a:gridCol>
                <a:gridCol w="844401">
                  <a:extLst>
                    <a:ext uri="{9D8B030D-6E8A-4147-A177-3AD203B41FA5}">
                      <a16:colId xmlns:a16="http://schemas.microsoft.com/office/drawing/2014/main" val="3721469718"/>
                    </a:ext>
                  </a:extLst>
                </a:gridCol>
                <a:gridCol w="844401">
                  <a:extLst>
                    <a:ext uri="{9D8B030D-6E8A-4147-A177-3AD203B41FA5}">
                      <a16:colId xmlns:a16="http://schemas.microsoft.com/office/drawing/2014/main" val="2084364940"/>
                    </a:ext>
                  </a:extLst>
                </a:gridCol>
              </a:tblGrid>
              <a:tr h="20920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Policy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MAY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JUN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JULY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AUG</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SEP</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OCT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NOV</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DEC</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JAN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46144"/>
                  </a:ext>
                </a:extLst>
              </a:tr>
              <a:tr h="209209">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RL (Ours)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31.7±28</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3.8±61</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-1.7±46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140.3±97</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13.1±14</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39.8±72</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92.6±67</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-59.2±152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-61.2±77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757374"/>
                  </a:ext>
                </a:extLst>
              </a:tr>
              <a:tr h="20920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CF-LLF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8.3±34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17.4±43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-6.3±21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67.9±41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-28.0±28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-6.5±38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71.1±37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-77.2±92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-72.4±83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4966455"/>
                  </a:ext>
                </a:extLst>
              </a:tr>
              <a:tr h="209209">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CF-EDF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6.5±33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11.2±50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-8.5±24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67.5±41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-33.4±34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-12.0±40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70.7±38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-91.9±81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-65.9±68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4258"/>
                  </a:ext>
                </a:extLst>
              </a:tr>
              <a:tr h="209209">
                <a:tc>
                  <a:txBody>
                    <a:bodyPr/>
                    <a:lstStyle/>
                    <a:p>
                      <a:pPr algn="ctr" fontAlgn="b"/>
                      <a:r>
                        <a:rPr lang="en-US" sz="1200" u="none" strike="noStrike">
                          <a:effectLst/>
                          <a:latin typeface="Times New Roman" panose="02020603050405020304" pitchFamily="18" charset="0"/>
                          <a:cs typeface="Times New Roman" panose="02020603050405020304" pitchFamily="18" charset="0"/>
                        </a:rPr>
                        <a:t>T-LLF</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-56.7±62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-59.2±73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-42.1±40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-33.9±40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-70.9±42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-64.6±41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-50.1±38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-160.2±126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-96.6±76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9051693"/>
                  </a:ext>
                </a:extLst>
              </a:tr>
              <a:tr h="209209">
                <a:tc>
                  <a:txBody>
                    <a:bodyPr/>
                    <a:lstStyle/>
                    <a:p>
                      <a:pPr algn="ctr" fontAlgn="b"/>
                      <a:r>
                        <a:rPr lang="en-US" sz="1200" u="none" strike="noStrike">
                          <a:effectLst/>
                          <a:latin typeface="Times New Roman" panose="02020603050405020304" pitchFamily="18" charset="0"/>
                          <a:cs typeface="Times New Roman" panose="02020603050405020304" pitchFamily="18" charset="0"/>
                        </a:rPr>
                        <a:t>T-EDF</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-72.6±54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-59.3±53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-64.9±30</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-39.4±41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-108.5±38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-84.2±52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-62.8±37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-172.1±82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-99.5±58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446551"/>
                  </a:ext>
                </a:extLst>
              </a:tr>
              <a:tr h="209209">
                <a:tc>
                  <a:txBody>
                    <a:bodyPr/>
                    <a:lstStyle/>
                    <a:p>
                      <a:pPr algn="ctr" fontAlgn="b"/>
                      <a:r>
                        <a:rPr lang="en-US" sz="1200" u="none" strike="noStrike">
                          <a:effectLst/>
                          <a:latin typeface="Times New Roman" panose="02020603050405020304" pitchFamily="18" charset="0"/>
                          <a:cs typeface="Times New Roman" panose="02020603050405020304" pitchFamily="18" charset="0"/>
                        </a:rPr>
                        <a:t>Trickle</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-79.8±39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-94.9±46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-115.5±36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-67.1±34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-146.1±38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-108.6±48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-96.1±36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-208.8±53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-133.2±49</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760158"/>
                  </a:ext>
                </a:extLst>
              </a:tr>
              <a:tr h="209209">
                <a:tc>
                  <a:txBody>
                    <a:bodyPr/>
                    <a:lstStyle/>
                    <a:p>
                      <a:pPr algn="ctr" fontAlgn="b"/>
                      <a:r>
                        <a:rPr lang="en-US" sz="1200" u="none" strike="noStrike">
                          <a:effectLst/>
                          <a:latin typeface="Times New Roman" panose="02020603050405020304" pitchFamily="18" charset="0"/>
                          <a:cs typeface="Times New Roman" panose="02020603050405020304" pitchFamily="18" charset="0"/>
                        </a:rPr>
                        <a:t>FC</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-57.1±46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-113.7±70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-151.3±85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-40.8±42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-155.1±73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-76.0±59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-70.8±72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-473.5±138</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-140.3±76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496" marR="9496" marT="949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472609"/>
                  </a:ext>
                </a:extLst>
              </a:tr>
            </a:tbl>
          </a:graphicData>
        </a:graphic>
      </p:graphicFrame>
    </p:spTree>
    <p:extLst>
      <p:ext uri="{BB962C8B-B14F-4D97-AF65-F5344CB8AC3E}">
        <p14:creationId xmlns:p14="http://schemas.microsoft.com/office/powerpoint/2010/main" val="14259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F175-EC69-6625-296A-73897CEF700E}"/>
              </a:ext>
            </a:extLst>
          </p:cNvPr>
          <p:cNvSpPr>
            <a:spLocks noGrp="1"/>
          </p:cNvSpPr>
          <p:nvPr>
            <p:ph type="title"/>
          </p:nvPr>
        </p:nvSpPr>
        <p:spPr>
          <a:xfrm>
            <a:off x="64008" y="0"/>
            <a:ext cx="8229600" cy="573395"/>
          </a:xfrm>
        </p:spPr>
        <p:txBody>
          <a:bodyPr>
            <a:normAutofit fontScale="90000"/>
          </a:bodyPr>
          <a:lstStyle/>
          <a:p>
            <a:pPr algn="l"/>
            <a:r>
              <a:rPr lang="en-US" sz="3000"/>
              <a:t>Comparison of RL and Heuristics on Monthly Total Bill</a:t>
            </a:r>
          </a:p>
        </p:txBody>
      </p:sp>
      <p:sp>
        <p:nvSpPr>
          <p:cNvPr id="3" name="TextBox 2">
            <a:extLst>
              <a:ext uri="{FF2B5EF4-FFF2-40B4-BE49-F238E27FC236}">
                <a16:creationId xmlns:a16="http://schemas.microsoft.com/office/drawing/2014/main" id="{293F35C4-B0D4-856C-C76A-2B647850B11C}"/>
              </a:ext>
            </a:extLst>
          </p:cNvPr>
          <p:cNvSpPr txBox="1"/>
          <p:nvPr/>
        </p:nvSpPr>
        <p:spPr>
          <a:xfrm>
            <a:off x="246552" y="3962794"/>
            <a:ext cx="8859636" cy="646331"/>
          </a:xfrm>
          <a:prstGeom prst="rect">
            <a:avLst/>
          </a:prstGeom>
          <a:noFill/>
        </p:spPr>
        <p:txBody>
          <a:bodyPr wrap="square">
            <a:spAutoFit/>
          </a:bodyPr>
          <a:lstStyle/>
          <a:p>
            <a:r>
              <a:rPr lang="en-US" dirty="0">
                <a:highlight>
                  <a:srgbClr val="FFFF00"/>
                </a:highlight>
                <a:latin typeface="Times New Roman" panose="02020603050405020304" pitchFamily="18" charset="0"/>
                <a:cs typeface="Times New Roman" panose="02020603050405020304" pitchFamily="18" charset="0"/>
              </a:rPr>
              <a:t>The RL policy outperformed all heuristics in 8 of 9 months, achieving $1,442.2 vs. the real-world strategy (FC).</a:t>
            </a:r>
            <a:r>
              <a:rPr lang="en-US" sz="1400" dirty="0">
                <a:highlight>
                  <a:srgbClr val="FFFF00"/>
                </a:highlight>
                <a:latin typeface="Times New Roman" panose="02020603050405020304" pitchFamily="18" charset="0"/>
                <a:cs typeface="Times New Roman" panose="02020603050405020304" pitchFamily="18" charset="0"/>
              </a:rPr>
              <a:t> </a:t>
            </a:r>
            <a:endParaRPr lang="en-US" dirty="0">
              <a:highlight>
                <a:srgbClr val="FFFF00"/>
              </a:highlight>
              <a:latin typeface="Times New Roman" panose="02020603050405020304" pitchFamily="18" charset="0"/>
              <a:cs typeface="Times New Roman" panose="02020603050405020304" pitchFamily="18" charset="0"/>
            </a:endParaRPr>
          </a:p>
        </p:txBody>
      </p:sp>
      <p:sp>
        <p:nvSpPr>
          <p:cNvPr id="4" name="Google Shape;168;p35">
            <a:extLst>
              <a:ext uri="{FF2B5EF4-FFF2-40B4-BE49-F238E27FC236}">
                <a16:creationId xmlns:a16="http://schemas.microsoft.com/office/drawing/2014/main" id="{36FC0C1C-F293-DC27-E17A-807AB8624DDA}"/>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22</a:t>
            </a:fld>
            <a:endParaRPr lang="en-US">
              <a:solidFill>
                <a:schemeClr val="tx1"/>
              </a:solidFill>
              <a:latin typeface="+mn-lt"/>
            </a:endParaRPr>
          </a:p>
        </p:txBody>
      </p:sp>
      <p:sp>
        <p:nvSpPr>
          <p:cNvPr id="5" name="TextBox 4">
            <a:extLst>
              <a:ext uri="{FF2B5EF4-FFF2-40B4-BE49-F238E27FC236}">
                <a16:creationId xmlns:a16="http://schemas.microsoft.com/office/drawing/2014/main" id="{CF509CED-620D-3132-E587-40A8DF5D6568}"/>
              </a:ext>
            </a:extLst>
          </p:cNvPr>
          <p:cNvSpPr txBox="1"/>
          <p:nvPr/>
        </p:nvSpPr>
        <p:spPr>
          <a:xfrm>
            <a:off x="246552" y="640354"/>
            <a:ext cx="7637608" cy="369332"/>
          </a:xfrm>
          <a:prstGeom prst="rect">
            <a:avLst/>
          </a:prstGeom>
          <a:solidFill>
            <a:schemeClr val="tx2">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Total Bill </a:t>
            </a:r>
            <a:r>
              <a:rPr lang="en-US" b="1" i="0" u="none" strike="noStrike" dirty="0">
                <a:solidFill>
                  <a:srgbClr val="000000"/>
                </a:solidFill>
                <a:effectLst/>
                <a:latin typeface="Times New Roman" panose="02020603050405020304" pitchFamily="18" charset="0"/>
                <a:cs typeface="Times New Roman" panose="02020603050405020304" pitchFamily="18" charset="0"/>
              </a:rPr>
              <a: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Monthly Energy Cost and Demand Charge (Lower is Better) </a:t>
            </a:r>
          </a:p>
        </p:txBody>
      </p:sp>
      <p:graphicFrame>
        <p:nvGraphicFramePr>
          <p:cNvPr id="8" name="Content Placeholder 24">
            <a:extLst>
              <a:ext uri="{FF2B5EF4-FFF2-40B4-BE49-F238E27FC236}">
                <a16:creationId xmlns:a16="http://schemas.microsoft.com/office/drawing/2014/main" id="{7EBDDB09-ABAF-7D2B-BDDD-B0BE5E9F2D2A}"/>
              </a:ext>
            </a:extLst>
          </p:cNvPr>
          <p:cNvGraphicFramePr>
            <a:graphicFrameLocks/>
          </p:cNvGraphicFramePr>
          <p:nvPr/>
        </p:nvGraphicFramePr>
        <p:xfrm>
          <a:off x="162911" y="1327798"/>
          <a:ext cx="8943277" cy="2487903"/>
        </p:xfrm>
        <a:graphic>
          <a:graphicData uri="http://schemas.openxmlformats.org/drawingml/2006/table">
            <a:tbl>
              <a:tblPr>
                <a:tableStyleId>{5C22544A-7EE6-4342-B048-85BDC9FD1C3A}</a:tableStyleId>
              </a:tblPr>
              <a:tblGrid>
                <a:gridCol w="810123">
                  <a:extLst>
                    <a:ext uri="{9D8B030D-6E8A-4147-A177-3AD203B41FA5}">
                      <a16:colId xmlns:a16="http://schemas.microsoft.com/office/drawing/2014/main" val="2417267069"/>
                    </a:ext>
                  </a:extLst>
                </a:gridCol>
                <a:gridCol w="810123">
                  <a:extLst>
                    <a:ext uri="{9D8B030D-6E8A-4147-A177-3AD203B41FA5}">
                      <a16:colId xmlns:a16="http://schemas.microsoft.com/office/drawing/2014/main" val="2568857343"/>
                    </a:ext>
                  </a:extLst>
                </a:gridCol>
                <a:gridCol w="810123">
                  <a:extLst>
                    <a:ext uri="{9D8B030D-6E8A-4147-A177-3AD203B41FA5}">
                      <a16:colId xmlns:a16="http://schemas.microsoft.com/office/drawing/2014/main" val="4268820193"/>
                    </a:ext>
                  </a:extLst>
                </a:gridCol>
                <a:gridCol w="810123">
                  <a:extLst>
                    <a:ext uri="{9D8B030D-6E8A-4147-A177-3AD203B41FA5}">
                      <a16:colId xmlns:a16="http://schemas.microsoft.com/office/drawing/2014/main" val="2900602284"/>
                    </a:ext>
                  </a:extLst>
                </a:gridCol>
                <a:gridCol w="810123">
                  <a:extLst>
                    <a:ext uri="{9D8B030D-6E8A-4147-A177-3AD203B41FA5}">
                      <a16:colId xmlns:a16="http://schemas.microsoft.com/office/drawing/2014/main" val="1702666342"/>
                    </a:ext>
                  </a:extLst>
                </a:gridCol>
                <a:gridCol w="810123">
                  <a:extLst>
                    <a:ext uri="{9D8B030D-6E8A-4147-A177-3AD203B41FA5}">
                      <a16:colId xmlns:a16="http://schemas.microsoft.com/office/drawing/2014/main" val="4260304471"/>
                    </a:ext>
                  </a:extLst>
                </a:gridCol>
                <a:gridCol w="810123">
                  <a:extLst>
                    <a:ext uri="{9D8B030D-6E8A-4147-A177-3AD203B41FA5}">
                      <a16:colId xmlns:a16="http://schemas.microsoft.com/office/drawing/2014/main" val="3619648481"/>
                    </a:ext>
                  </a:extLst>
                </a:gridCol>
                <a:gridCol w="810123">
                  <a:extLst>
                    <a:ext uri="{9D8B030D-6E8A-4147-A177-3AD203B41FA5}">
                      <a16:colId xmlns:a16="http://schemas.microsoft.com/office/drawing/2014/main" val="454589424"/>
                    </a:ext>
                  </a:extLst>
                </a:gridCol>
                <a:gridCol w="810123">
                  <a:extLst>
                    <a:ext uri="{9D8B030D-6E8A-4147-A177-3AD203B41FA5}">
                      <a16:colId xmlns:a16="http://schemas.microsoft.com/office/drawing/2014/main" val="2743530312"/>
                    </a:ext>
                  </a:extLst>
                </a:gridCol>
                <a:gridCol w="826085">
                  <a:extLst>
                    <a:ext uri="{9D8B030D-6E8A-4147-A177-3AD203B41FA5}">
                      <a16:colId xmlns:a16="http://schemas.microsoft.com/office/drawing/2014/main" val="2128830993"/>
                    </a:ext>
                  </a:extLst>
                </a:gridCol>
                <a:gridCol w="826085">
                  <a:extLst>
                    <a:ext uri="{9D8B030D-6E8A-4147-A177-3AD203B41FA5}">
                      <a16:colId xmlns:a16="http://schemas.microsoft.com/office/drawing/2014/main" val="603530740"/>
                    </a:ext>
                  </a:extLst>
                </a:gridCol>
              </a:tblGrid>
              <a:tr h="281417">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Policy</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MAY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JUN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JULY</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AUG</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SEP</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OCT</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NOV</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DEC</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JAN</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Total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48506"/>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MILP (Oracle)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6201.1±50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6713.3±61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7371.0±40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9308.9±51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7231.0±36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7640.6±66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6625.9±42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6079.8±54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6495.1±55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63666.9</a:t>
                      </a:r>
                    </a:p>
                  </a:txBody>
                  <a:tcPr marL="38100" marR="38100" marT="38100" marB="381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34996869"/>
                  </a:ext>
                </a:extLst>
              </a:tr>
              <a:tr h="278333">
                <a:tc>
                  <a:txBody>
                    <a:bodyPr/>
                    <a:lstStyle/>
                    <a:p>
                      <a:pPr algn="ctr" rtl="0" fontAlgn="b"/>
                      <a:r>
                        <a:rPr lang="en-US" sz="1200" b="1" u="none" strike="noStrike" dirty="0">
                          <a:effectLst/>
                          <a:latin typeface="Times New Roman" panose="02020603050405020304" pitchFamily="18" charset="0"/>
                          <a:cs typeface="Times New Roman" panose="02020603050405020304" pitchFamily="18" charset="0"/>
                        </a:rPr>
                        <a:t>RL (Ours)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6222.6±26</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0" u="none" strike="noStrike" dirty="0">
                          <a:effectLst/>
                          <a:latin typeface="Times New Roman" panose="02020603050405020304" pitchFamily="18" charset="0"/>
                          <a:cs typeface="Times New Roman" panose="02020603050405020304" pitchFamily="18" charset="0"/>
                        </a:rPr>
                        <a:t>6857.1±122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7392.2±51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9363.3±81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7243.0±24</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7696.3±71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6654.9±61</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6243.7±158</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6635.0±80</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b="1" u="none" strike="noStrike" kern="1200">
                          <a:solidFill>
                            <a:schemeClr val="dk1"/>
                          </a:solidFill>
                          <a:effectLst/>
                          <a:latin typeface="Times New Roman" panose="02020603050405020304" pitchFamily="18" charset="0"/>
                          <a:ea typeface="+mn-ea"/>
                          <a:cs typeface="Times New Roman" panose="02020603050405020304" pitchFamily="18" charset="0"/>
                        </a:rPr>
                        <a:t>64288.1</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9520920"/>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CF-LLF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6245.9±32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b="1" u="none" strike="noStrike">
                          <a:effectLst/>
                          <a:latin typeface="Times New Roman" panose="02020603050405020304" pitchFamily="18" charset="0"/>
                          <a:cs typeface="Times New Roman" panose="02020603050405020304" pitchFamily="18" charset="0"/>
                        </a:rPr>
                        <a:t>6843.4±42</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7396.8±26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9435.8±47</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7284.1±41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7742.1±48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6675.9±32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6261.8±99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6646.3±81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64532.0</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0321455"/>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CF-EDF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6247.6±34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6849.6±48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7399.0±28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9436.1±47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7289.5±48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7747.6±49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6676.3±31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6276.6±87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6639.9±69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64562.1</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133637"/>
                  </a:ext>
                </a:extLst>
              </a:tr>
              <a:tr h="215676">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T-LLF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6310.7±66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6920.0±75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7432.6±34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9537.5±52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7326.9±48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7800.1±48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6796.9±46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6344.5±132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6670.3±79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65139.7</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45986"/>
                  </a:ext>
                </a:extLst>
              </a:tr>
              <a:tr h="212040">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T-EDF</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6326.6±58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6920.0±56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7455.4±34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9543.0±54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7364.5±48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7819.7±57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6809.7±42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6356.4±88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6673.2±60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65268.6</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92840"/>
                  </a:ext>
                </a:extLst>
              </a:tr>
              <a:tr h="233926">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Trickle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6333.8±44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6955.6±46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7506.0±37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9570.8±53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7402.1±47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7844.1±60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6842.9±44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6393.1±60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6706.8±53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a:solidFill>
                            <a:schemeClr val="dk1"/>
                          </a:solidFill>
                          <a:effectLst/>
                          <a:latin typeface="Times New Roman" panose="02020603050405020304" pitchFamily="18" charset="0"/>
                          <a:ea typeface="+mn-ea"/>
                          <a:cs typeface="Times New Roman" panose="02020603050405020304" pitchFamily="18" charset="0"/>
                        </a:rPr>
                        <a:t>65555.3</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828448"/>
                  </a:ext>
                </a:extLst>
              </a:tr>
              <a:tr h="232004">
                <a:tc>
                  <a:txBody>
                    <a:bodyPr/>
                    <a:lstStyle/>
                    <a:p>
                      <a:pPr algn="ctr" rtl="0" fontAlgn="b"/>
                      <a:r>
                        <a:rPr lang="en-US" sz="1200" u="none" strike="noStrike" dirty="0">
                          <a:effectLst/>
                          <a:latin typeface="Times New Roman" panose="02020603050405020304" pitchFamily="18" charset="0"/>
                          <a:cs typeface="Times New Roman" panose="02020603050405020304" pitchFamily="18" charset="0"/>
                        </a:rPr>
                        <a:t>FC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6308.7±50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6968.6±72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7537.3±83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9541.7±61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7403.6±81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7804.0±69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6813.0±70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6646.9±144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US" sz="1200" u="none" strike="noStrike">
                          <a:effectLst/>
                          <a:latin typeface="Times New Roman" panose="02020603050405020304" pitchFamily="18" charset="0"/>
                          <a:cs typeface="Times New Roman" panose="02020603050405020304" pitchFamily="18" charset="0"/>
                        </a:rPr>
                        <a:t>6706.4±77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913" marR="7913" marT="7913"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u="none" strike="noStrike" kern="1200" dirty="0">
                          <a:solidFill>
                            <a:schemeClr val="dk1"/>
                          </a:solidFill>
                          <a:effectLst/>
                          <a:latin typeface="Times New Roman" panose="02020603050405020304" pitchFamily="18" charset="0"/>
                          <a:ea typeface="+mn-ea"/>
                          <a:cs typeface="Times New Roman" panose="02020603050405020304" pitchFamily="18" charset="0"/>
                        </a:rPr>
                        <a:t>65730.3</a:t>
                      </a:r>
                    </a:p>
                  </a:txBody>
                  <a:tcPr marL="38100" marR="38100" marT="38100" marB="381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144509"/>
                  </a:ext>
                </a:extLst>
              </a:tr>
            </a:tbl>
          </a:graphicData>
        </a:graphic>
      </p:graphicFrame>
    </p:spTree>
    <p:extLst>
      <p:ext uri="{BB962C8B-B14F-4D97-AF65-F5344CB8AC3E}">
        <p14:creationId xmlns:p14="http://schemas.microsoft.com/office/powerpoint/2010/main" val="2621718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3D87-654E-05E3-E44E-A3EB09A771DF}"/>
              </a:ext>
            </a:extLst>
          </p:cNvPr>
          <p:cNvSpPr>
            <a:spLocks noGrp="1"/>
          </p:cNvSpPr>
          <p:nvPr>
            <p:ph type="title"/>
          </p:nvPr>
        </p:nvSpPr>
        <p:spPr>
          <a:xfrm>
            <a:off x="50199" y="30481"/>
            <a:ext cx="9093801" cy="586038"/>
          </a:xfrm>
        </p:spPr>
        <p:txBody>
          <a:bodyPr>
            <a:normAutofit/>
          </a:bodyPr>
          <a:lstStyle/>
          <a:p>
            <a:pPr algn="l"/>
            <a:r>
              <a:rPr lang="en-US" sz="2900" u="sng" dirty="0"/>
              <a:t>Action Masking </a:t>
            </a:r>
            <a:r>
              <a:rPr lang="en-US" sz="2900" dirty="0"/>
              <a:t>for Feasibility and Constraint Enforcement </a:t>
            </a:r>
          </a:p>
        </p:txBody>
      </p:sp>
      <p:pic>
        <p:nvPicPr>
          <p:cNvPr id="6" name="Picture 5" descr="A network diagram with blue circles and grey lines&#10;&#10;Description automatically generated">
            <a:extLst>
              <a:ext uri="{FF2B5EF4-FFF2-40B4-BE49-F238E27FC236}">
                <a16:creationId xmlns:a16="http://schemas.microsoft.com/office/drawing/2014/main" id="{4C3ADD3E-D829-F76A-C945-B86294C810BC}"/>
              </a:ext>
            </a:extLst>
          </p:cNvPr>
          <p:cNvPicPr>
            <a:picLocks noChangeAspect="1"/>
          </p:cNvPicPr>
          <p:nvPr/>
        </p:nvPicPr>
        <p:blipFill>
          <a:blip r:embed="rId4"/>
          <a:stretch>
            <a:fillRect/>
          </a:stretch>
        </p:blipFill>
        <p:spPr>
          <a:xfrm>
            <a:off x="1035849" y="1346587"/>
            <a:ext cx="1260311" cy="1384159"/>
          </a:xfrm>
          <a:prstGeom prst="rect">
            <a:avLst/>
          </a:prstGeom>
        </p:spPr>
      </p:pic>
      <p:sp>
        <p:nvSpPr>
          <p:cNvPr id="5" name="TextBox 4">
            <a:extLst>
              <a:ext uri="{FF2B5EF4-FFF2-40B4-BE49-F238E27FC236}">
                <a16:creationId xmlns:a16="http://schemas.microsoft.com/office/drawing/2014/main" id="{9F2299D1-26FA-FC7C-EA2C-DF041118E4DF}"/>
              </a:ext>
            </a:extLst>
          </p:cNvPr>
          <p:cNvSpPr txBox="1"/>
          <p:nvPr/>
        </p:nvSpPr>
        <p:spPr>
          <a:xfrm>
            <a:off x="1058218" y="981054"/>
            <a:ext cx="1574006" cy="338554"/>
          </a:xfrm>
          <a:prstGeom prst="rect">
            <a:avLst/>
          </a:prstGeom>
          <a:noFill/>
        </p:spPr>
        <p:txBody>
          <a:bodyPr wrap="square">
            <a:spAutoFit/>
          </a:bodyPr>
          <a:lstStyle/>
          <a:p>
            <a:r>
              <a:rPr lang="en-US" sz="1600"/>
              <a:t>Actor Network</a:t>
            </a:r>
          </a:p>
        </p:txBody>
      </p:sp>
      <p:sp>
        <p:nvSpPr>
          <p:cNvPr id="14" name="Rectangle 13">
            <a:extLst>
              <a:ext uri="{FF2B5EF4-FFF2-40B4-BE49-F238E27FC236}">
                <a16:creationId xmlns:a16="http://schemas.microsoft.com/office/drawing/2014/main" id="{9DBE29AB-5D82-8E88-046D-BD198DA9C4FC}"/>
              </a:ext>
            </a:extLst>
          </p:cNvPr>
          <p:cNvSpPr/>
          <p:nvPr/>
        </p:nvSpPr>
        <p:spPr>
          <a:xfrm>
            <a:off x="457914" y="1346586"/>
            <a:ext cx="246955" cy="1633059"/>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a:solidFill>
                  <a:schemeClr val="tx1"/>
                </a:solidFill>
              </a:rPr>
              <a:t>State</a:t>
            </a:r>
          </a:p>
        </p:txBody>
      </p:sp>
      <p:sp>
        <p:nvSpPr>
          <p:cNvPr id="15" name="Rectangle 14">
            <a:extLst>
              <a:ext uri="{FF2B5EF4-FFF2-40B4-BE49-F238E27FC236}">
                <a16:creationId xmlns:a16="http://schemas.microsoft.com/office/drawing/2014/main" id="{FEE7ED2F-999D-47B7-AE7F-F133478A7883}"/>
              </a:ext>
            </a:extLst>
          </p:cNvPr>
          <p:cNvSpPr/>
          <p:nvPr/>
        </p:nvSpPr>
        <p:spPr>
          <a:xfrm>
            <a:off x="2634152" y="1341435"/>
            <a:ext cx="265659" cy="13091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solidFill>
                  <a:schemeClr val="tx1"/>
                </a:solidFill>
              </a:rPr>
              <a:t>Raw Action</a:t>
            </a:r>
          </a:p>
        </p:txBody>
      </p:sp>
      <p:cxnSp>
        <p:nvCxnSpPr>
          <p:cNvPr id="20" name="Straight Arrow Connector 19">
            <a:extLst>
              <a:ext uri="{FF2B5EF4-FFF2-40B4-BE49-F238E27FC236}">
                <a16:creationId xmlns:a16="http://schemas.microsoft.com/office/drawing/2014/main" id="{3D1471D8-63EC-752B-B153-86B44320925F}"/>
              </a:ext>
            </a:extLst>
          </p:cNvPr>
          <p:cNvCxnSpPr>
            <a:cxnSpLocks/>
          </p:cNvCxnSpPr>
          <p:nvPr/>
        </p:nvCxnSpPr>
        <p:spPr>
          <a:xfrm>
            <a:off x="704869" y="2062319"/>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09B268-8AE0-A75F-A5B0-EAA40E447DD0}"/>
              </a:ext>
            </a:extLst>
          </p:cNvPr>
          <p:cNvCxnSpPr>
            <a:cxnSpLocks/>
          </p:cNvCxnSpPr>
          <p:nvPr/>
        </p:nvCxnSpPr>
        <p:spPr>
          <a:xfrm>
            <a:off x="2302171" y="2062319"/>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961FF7F-6506-8D42-7564-80EA3C5640AE}"/>
              </a:ext>
            </a:extLst>
          </p:cNvPr>
          <p:cNvSpPr txBox="1"/>
          <p:nvPr/>
        </p:nvSpPr>
        <p:spPr>
          <a:xfrm>
            <a:off x="976803" y="3176446"/>
            <a:ext cx="1631768" cy="738664"/>
          </a:xfrm>
          <a:prstGeom prst="rect">
            <a:avLst/>
          </a:prstGeom>
          <a:noFill/>
          <a:ln w="12700">
            <a:solidFill>
              <a:schemeClr val="tx1"/>
            </a:solidFill>
          </a:ln>
        </p:spPr>
        <p:txBody>
          <a:bodyPr wrap="square">
            <a:spAutoFit/>
          </a:bodyPr>
          <a:lstStyle/>
          <a:p>
            <a:r>
              <a:rPr lang="en-US" sz="1400">
                <a:solidFill>
                  <a:srgbClr val="0E0E0E"/>
                </a:solidFill>
                <a:effectLst/>
                <a:latin typeface=".AppleSystemUIFont"/>
              </a:rPr>
              <a:t>MLP with </a:t>
            </a:r>
            <a:r>
              <a:rPr lang="en-US" sz="1400" err="1">
                <a:solidFill>
                  <a:srgbClr val="0E0E0E"/>
                </a:solidFill>
                <a:effectLst/>
                <a:latin typeface=".AppleSystemUIFont"/>
              </a:rPr>
              <a:t>ReLU</a:t>
            </a:r>
            <a:r>
              <a:rPr lang="en-US" sz="1400">
                <a:solidFill>
                  <a:srgbClr val="0E0E0E"/>
                </a:solidFill>
                <a:effectLst/>
                <a:latin typeface=".AppleSystemUIFont"/>
              </a:rPr>
              <a:t> activation and Tanh in the output layer </a:t>
            </a:r>
          </a:p>
        </p:txBody>
      </p:sp>
      <p:grpSp>
        <p:nvGrpSpPr>
          <p:cNvPr id="27" name="Group 26">
            <a:extLst>
              <a:ext uri="{FF2B5EF4-FFF2-40B4-BE49-F238E27FC236}">
                <a16:creationId xmlns:a16="http://schemas.microsoft.com/office/drawing/2014/main" id="{B2054FA6-1C85-31FF-2FC9-090DFEEBC6C6}"/>
              </a:ext>
            </a:extLst>
          </p:cNvPr>
          <p:cNvGrpSpPr/>
          <p:nvPr/>
        </p:nvGrpSpPr>
        <p:grpSpPr>
          <a:xfrm>
            <a:off x="780906" y="1284946"/>
            <a:ext cx="4021683" cy="2414720"/>
            <a:chOff x="780906" y="1284946"/>
            <a:chExt cx="4021683" cy="2414720"/>
          </a:xfrm>
        </p:grpSpPr>
        <p:cxnSp>
          <p:nvCxnSpPr>
            <p:cNvPr id="23" name="Straight Arrow Connector 22">
              <a:extLst>
                <a:ext uri="{FF2B5EF4-FFF2-40B4-BE49-F238E27FC236}">
                  <a16:creationId xmlns:a16="http://schemas.microsoft.com/office/drawing/2014/main" id="{3CB1A6CA-5390-6EDA-3223-63A996295B3F}"/>
                </a:ext>
              </a:extLst>
            </p:cNvPr>
            <p:cNvCxnSpPr>
              <a:cxnSpLocks/>
            </p:cNvCxnSpPr>
            <p:nvPr/>
          </p:nvCxnSpPr>
          <p:spPr>
            <a:xfrm>
              <a:off x="780906" y="2805031"/>
              <a:ext cx="2372525"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3BD4A88E-2329-F482-EC84-CAA7584830A2}"/>
                </a:ext>
              </a:extLst>
            </p:cNvPr>
            <p:cNvGrpSpPr/>
            <p:nvPr/>
          </p:nvGrpSpPr>
          <p:grpSpPr>
            <a:xfrm>
              <a:off x="2759611" y="1284946"/>
              <a:ext cx="2042978" cy="2414720"/>
              <a:chOff x="2759611" y="1284946"/>
              <a:chExt cx="2042978" cy="2414720"/>
            </a:xfrm>
          </p:grpSpPr>
          <p:sp>
            <p:nvSpPr>
              <p:cNvPr id="8" name="Rectangle 7">
                <a:extLst>
                  <a:ext uri="{FF2B5EF4-FFF2-40B4-BE49-F238E27FC236}">
                    <a16:creationId xmlns:a16="http://schemas.microsoft.com/office/drawing/2014/main" id="{CE4A416F-BA28-EF2A-9BD8-C430C411998B}"/>
                  </a:ext>
                </a:extLst>
              </p:cNvPr>
              <p:cNvSpPr/>
              <p:nvPr/>
            </p:nvSpPr>
            <p:spPr>
              <a:xfrm>
                <a:off x="3246842" y="1284946"/>
                <a:ext cx="841484" cy="169470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rPr>
                  <a:t>Action Masking</a:t>
                </a:r>
              </a:p>
            </p:txBody>
          </p:sp>
          <p:sp>
            <p:nvSpPr>
              <p:cNvPr id="25" name="Rectangle 24">
                <a:extLst>
                  <a:ext uri="{FF2B5EF4-FFF2-40B4-BE49-F238E27FC236}">
                    <a16:creationId xmlns:a16="http://schemas.microsoft.com/office/drawing/2014/main" id="{A02CCB8B-CAC3-686F-6817-B085514A9934}"/>
                  </a:ext>
                </a:extLst>
              </p:cNvPr>
              <p:cNvSpPr/>
              <p:nvPr/>
            </p:nvSpPr>
            <p:spPr>
              <a:xfrm>
                <a:off x="4438747" y="1284946"/>
                <a:ext cx="265659" cy="158263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a:solidFill>
                      <a:schemeClr val="tx1"/>
                    </a:solidFill>
                  </a:rPr>
                  <a:t>Masked Action</a:t>
                </a:r>
              </a:p>
            </p:txBody>
          </p:sp>
          <p:cxnSp>
            <p:nvCxnSpPr>
              <p:cNvPr id="26" name="Straight Arrow Connector 25">
                <a:extLst>
                  <a:ext uri="{FF2B5EF4-FFF2-40B4-BE49-F238E27FC236}">
                    <a16:creationId xmlns:a16="http://schemas.microsoft.com/office/drawing/2014/main" id="{AB6ABAAD-A784-175E-C223-0FB60C9C8757}"/>
                  </a:ext>
                </a:extLst>
              </p:cNvPr>
              <p:cNvCxnSpPr>
                <a:cxnSpLocks/>
              </p:cNvCxnSpPr>
              <p:nvPr/>
            </p:nvCxnSpPr>
            <p:spPr>
              <a:xfrm>
                <a:off x="4094202" y="2080895"/>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4B4DF63-3BE1-F650-64FB-831886399ED1}"/>
                  </a:ext>
                </a:extLst>
              </p:cNvPr>
              <p:cNvSpPr txBox="1"/>
              <p:nvPr/>
            </p:nvSpPr>
            <p:spPr>
              <a:xfrm>
                <a:off x="2759611" y="3176446"/>
                <a:ext cx="2042978" cy="523220"/>
              </a:xfrm>
              <a:prstGeom prst="rect">
                <a:avLst/>
              </a:prstGeom>
              <a:noFill/>
              <a:ln w="12700">
                <a:solidFill>
                  <a:schemeClr val="tx1"/>
                </a:solidFill>
              </a:ln>
            </p:spPr>
            <p:txBody>
              <a:bodyPr wrap="square">
                <a:spAutoFit/>
              </a:bodyPr>
              <a:lstStyle/>
              <a:p>
                <a:r>
                  <a:rPr lang="en-US" sz="1400"/>
                  <a:t>Differentiable Operations for modifying action</a:t>
                </a:r>
              </a:p>
            </p:txBody>
          </p:sp>
          <p:cxnSp>
            <p:nvCxnSpPr>
              <p:cNvPr id="31" name="Straight Arrow Connector 30">
                <a:extLst>
                  <a:ext uri="{FF2B5EF4-FFF2-40B4-BE49-F238E27FC236}">
                    <a16:creationId xmlns:a16="http://schemas.microsoft.com/office/drawing/2014/main" id="{E9E76AB6-F4E1-1165-8EBD-8E32AD15A90B}"/>
                  </a:ext>
                </a:extLst>
              </p:cNvPr>
              <p:cNvCxnSpPr>
                <a:cxnSpLocks/>
              </p:cNvCxnSpPr>
              <p:nvPr/>
            </p:nvCxnSpPr>
            <p:spPr>
              <a:xfrm>
                <a:off x="2937477" y="2058334"/>
                <a:ext cx="306400"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4" name="Google Shape;168;p35">
            <a:extLst>
              <a:ext uri="{FF2B5EF4-FFF2-40B4-BE49-F238E27FC236}">
                <a16:creationId xmlns:a16="http://schemas.microsoft.com/office/drawing/2014/main" id="{C537DF99-35B6-6969-F802-E086BA21665F}"/>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23</a:t>
            </a:fld>
            <a:endParaRPr lang="en-US">
              <a:solidFill>
                <a:schemeClr val="tx1"/>
              </a:solidFill>
              <a:latin typeface="+mn-lt"/>
            </a:endParaRPr>
          </a:p>
        </p:txBody>
      </p:sp>
      <p:graphicFrame>
        <p:nvGraphicFramePr>
          <p:cNvPr id="7" name="Table 6">
            <a:extLst>
              <a:ext uri="{FF2B5EF4-FFF2-40B4-BE49-F238E27FC236}">
                <a16:creationId xmlns:a16="http://schemas.microsoft.com/office/drawing/2014/main" id="{79DF915F-8C3B-A847-306D-D784DCC12F00}"/>
              </a:ext>
            </a:extLst>
          </p:cNvPr>
          <p:cNvGraphicFramePr>
            <a:graphicFrameLocks noGrp="1"/>
          </p:cNvGraphicFramePr>
          <p:nvPr/>
        </p:nvGraphicFramePr>
        <p:xfrm>
          <a:off x="5531404" y="1284946"/>
          <a:ext cx="3223980" cy="2468880"/>
        </p:xfrm>
        <a:graphic>
          <a:graphicData uri="http://schemas.openxmlformats.org/drawingml/2006/table">
            <a:tbl>
              <a:tblPr firstRow="1" bandRow="1">
                <a:tableStyleId>{69CF1AB2-1976-4502-BF36-3FF5EA218861}</a:tableStyleId>
              </a:tblPr>
              <a:tblGrid>
                <a:gridCol w="3223980">
                  <a:extLst>
                    <a:ext uri="{9D8B030D-6E8A-4147-A177-3AD203B41FA5}">
                      <a16:colId xmlns:a16="http://schemas.microsoft.com/office/drawing/2014/main" val="1667962615"/>
                    </a:ext>
                  </a:extLst>
                </a:gridCol>
              </a:tblGrid>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Constraint 1: </a:t>
                      </a:r>
                      <a:r>
                        <a:rPr lang="en-US" sz="1200" b="0" dirty="0">
                          <a:latin typeface="Times New Roman" panose="02020603050405020304" pitchFamily="18" charset="0"/>
                          <a:cs typeface="Times New Roman" panose="02020603050405020304" pitchFamily="18" charset="0"/>
                        </a:rPr>
                        <a:t>Set action to 0 if no EV is connected </a:t>
                      </a:r>
                    </a:p>
                  </a:txBody>
                  <a:tcPr/>
                </a:tc>
                <a:extLst>
                  <a:ext uri="{0D108BD9-81ED-4DB2-BD59-A6C34878D82A}">
                    <a16:rowId xmlns:a16="http://schemas.microsoft.com/office/drawing/2014/main" val="358359606"/>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Constraint 2: </a:t>
                      </a:r>
                      <a:r>
                        <a:rPr lang="en-US" sz="1200" b="0" dirty="0">
                          <a:latin typeface="Times New Roman" panose="02020603050405020304" pitchFamily="18" charset="0"/>
                          <a:cs typeface="Times New Roman" panose="02020603050405020304" pitchFamily="18" charset="0"/>
                        </a:rPr>
                        <a:t>Stop charging </a:t>
                      </a:r>
                      <a:r>
                        <a:rPr lang="en-US" sz="1200" b="0" dirty="0" err="1">
                          <a:latin typeface="Times New Roman" panose="02020603050405020304" pitchFamily="18" charset="0"/>
                          <a:cs typeface="Times New Roman" panose="02020603050405020304" pitchFamily="18" charset="0"/>
                        </a:rPr>
                        <a:t>uni</a:t>
                      </a:r>
                      <a:r>
                        <a:rPr lang="en-US" sz="1200" b="0" dirty="0">
                          <a:latin typeface="Times New Roman" panose="02020603050405020304" pitchFamily="18" charset="0"/>
                          <a:cs typeface="Times New Roman" panose="02020603050405020304" pitchFamily="18" charset="0"/>
                        </a:rPr>
                        <a:t>-directional EVs upon reaching required </a:t>
                      </a:r>
                      <a:r>
                        <a:rPr lang="en-US" sz="1200" b="0" dirty="0" err="1">
                          <a:latin typeface="Times New Roman" panose="02020603050405020304" pitchFamily="18" charset="0"/>
                          <a:cs typeface="Times New Roman" panose="02020603050405020304" pitchFamily="18" charset="0"/>
                        </a:rPr>
                        <a:t>SoC.</a:t>
                      </a:r>
                      <a:endParaRPr 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7432045"/>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Constraint 3: </a:t>
                      </a:r>
                      <a:r>
                        <a:rPr lang="en-US" sz="1200" b="0" dirty="0">
                          <a:latin typeface="Times New Roman" panose="02020603050405020304" pitchFamily="18" charset="0"/>
                          <a:cs typeface="Times New Roman" panose="02020603050405020304" pitchFamily="18" charset="0"/>
                        </a:rPr>
                        <a:t>Force charging/discharging EVs ensures they reach required SoC before departure. </a:t>
                      </a:r>
                    </a:p>
                  </a:txBody>
                  <a:tcPr/>
                </a:tc>
                <a:extLst>
                  <a:ext uri="{0D108BD9-81ED-4DB2-BD59-A6C34878D82A}">
                    <a16:rowId xmlns:a16="http://schemas.microsoft.com/office/drawing/2014/main" val="3442855869"/>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Heuristic: </a:t>
                      </a:r>
                      <a:r>
                        <a:rPr lang="en-US" sz="1200" b="0" dirty="0">
                          <a:latin typeface="Times New Roman" panose="02020603050405020304" pitchFamily="18" charset="0"/>
                          <a:cs typeface="Times New Roman" panose="02020603050405020304" pitchFamily="18" charset="0"/>
                        </a:rPr>
                        <a:t>Power improvement if current total power is lower than the estimated peak power. </a:t>
                      </a:r>
                      <a:endParaRPr lang="en-US" sz="1200" b="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6229570"/>
                  </a:ext>
                </a:extLst>
              </a:tr>
              <a:tr h="3389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Constraint 4</a:t>
                      </a:r>
                      <a:r>
                        <a:rPr lang="en-US" sz="1200" dirty="0">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Ensure discharging power ≤ building load</a:t>
                      </a:r>
                    </a:p>
                  </a:txBody>
                  <a:tcPr/>
                </a:tc>
                <a:extLst>
                  <a:ext uri="{0D108BD9-81ED-4DB2-BD59-A6C34878D82A}">
                    <a16:rowId xmlns:a16="http://schemas.microsoft.com/office/drawing/2014/main" val="2175017062"/>
                  </a:ext>
                </a:extLst>
              </a:tr>
            </a:tbl>
          </a:graphicData>
        </a:graphic>
      </p:graphicFrame>
      <p:sp>
        <p:nvSpPr>
          <p:cNvPr id="10" name="TextBox 9">
            <a:extLst>
              <a:ext uri="{FF2B5EF4-FFF2-40B4-BE49-F238E27FC236}">
                <a16:creationId xmlns:a16="http://schemas.microsoft.com/office/drawing/2014/main" id="{480BEC9E-D071-FD39-6282-7CDB61D989AE}"/>
              </a:ext>
            </a:extLst>
          </p:cNvPr>
          <p:cNvSpPr txBox="1"/>
          <p:nvPr/>
        </p:nvSpPr>
        <p:spPr>
          <a:xfrm>
            <a:off x="5624809" y="834554"/>
            <a:ext cx="2820141" cy="338554"/>
          </a:xfrm>
          <a:prstGeom prst="rect">
            <a:avLst/>
          </a:prstGeom>
          <a:noFill/>
        </p:spPr>
        <p:txBody>
          <a:bodyPr wrap="square">
            <a:spAutoFit/>
          </a:bodyPr>
          <a:lstStyle/>
          <a:p>
            <a:pPr marL="0" indent="0" algn="ctr">
              <a:buNone/>
            </a:pPr>
            <a:r>
              <a:rPr lang="en-US" sz="1600" b="1" dirty="0"/>
              <a:t>Domain-specific Rules</a:t>
            </a:r>
            <a:endParaRPr lang="en-US" sz="2000" b="1" dirty="0">
              <a:solidFill>
                <a:srgbClr val="000000"/>
              </a:solidFill>
              <a:latin typeface="Helvetica" pitchFamily="2" charset="0"/>
            </a:endParaRPr>
          </a:p>
        </p:txBody>
      </p:sp>
    </p:spTree>
    <p:custDataLst>
      <p:tags r:id="rId1"/>
    </p:custDataLst>
    <p:extLst>
      <p:ext uri="{BB962C8B-B14F-4D97-AF65-F5344CB8AC3E}">
        <p14:creationId xmlns:p14="http://schemas.microsoft.com/office/powerpoint/2010/main" val="16561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57" name="TextBox 56">
            <a:extLst>
              <a:ext uri="{FF2B5EF4-FFF2-40B4-BE49-F238E27FC236}">
                <a16:creationId xmlns:a16="http://schemas.microsoft.com/office/drawing/2014/main" id="{FFB377A3-86AC-AB1E-C317-793D5BE8CA92}"/>
              </a:ext>
            </a:extLst>
          </p:cNvPr>
          <p:cNvSpPr txBox="1"/>
          <p:nvPr/>
        </p:nvSpPr>
        <p:spPr>
          <a:xfrm>
            <a:off x="-141232" y="651202"/>
            <a:ext cx="184731" cy="369332"/>
          </a:xfrm>
          <a:prstGeom prst="rect">
            <a:avLst/>
          </a:prstGeom>
          <a:noFill/>
        </p:spPr>
        <p:txBody>
          <a:bodyPr wrap="none" rtlCol="0">
            <a:spAutoFit/>
          </a:bodyPr>
          <a:lstStyle/>
          <a:p>
            <a:endParaRPr lang="en-US" dirty="0"/>
          </a:p>
        </p:txBody>
      </p:sp>
      <p:sp>
        <p:nvSpPr>
          <p:cNvPr id="9" name="Title 2">
            <a:extLst>
              <a:ext uri="{FF2B5EF4-FFF2-40B4-BE49-F238E27FC236}">
                <a16:creationId xmlns:a16="http://schemas.microsoft.com/office/drawing/2014/main" id="{53C90399-EC85-8993-CCA2-04D3F4A20FB3}"/>
              </a:ext>
            </a:extLst>
          </p:cNvPr>
          <p:cNvSpPr txBox="1">
            <a:spLocks/>
          </p:cNvSpPr>
          <p:nvPr/>
        </p:nvSpPr>
        <p:spPr>
          <a:xfrm>
            <a:off x="64008" y="0"/>
            <a:ext cx="9144000" cy="587828"/>
          </a:xfrm>
          <a:prstGeom prst="rect">
            <a:avLst/>
          </a:prstGeom>
          <a:noFill/>
          <a:ln>
            <a:noFill/>
          </a:ln>
        </p:spPr>
        <p:txBody>
          <a:bodyPr vert="horz" lIns="91440" tIns="45720" rIns="91440" bIns="45720" rtlCol="0" anchor="ctr">
            <a:normAutofit/>
          </a:bodyPr>
          <a:lstStyle>
            <a:lvl1pPr algn="ctr" defTabSz="342900" rtl="0" eaLnBrk="1" latinLnBrk="0" hangingPunct="1">
              <a:spcBef>
                <a:spcPct val="0"/>
              </a:spcBef>
              <a:buNone/>
              <a:defRPr sz="3300" kern="1200">
                <a:solidFill>
                  <a:srgbClr val="0E1C58"/>
                </a:solidFill>
                <a:latin typeface="+mj-lt"/>
                <a:ea typeface="+mj-ea"/>
                <a:cs typeface="+mj-cs"/>
              </a:defRPr>
            </a:lvl1pPr>
          </a:lstStyle>
          <a:p>
            <a:pPr algn="l"/>
            <a:r>
              <a:rPr lang="en-US" sz="3000">
                <a:latin typeface="+mn-lt"/>
              </a:rPr>
              <a:t>Vehicle-to-Building (V2B) Problem: Goals</a:t>
            </a:r>
          </a:p>
        </p:txBody>
      </p:sp>
      <p:pic>
        <p:nvPicPr>
          <p:cNvPr id="31" name="Picture 30" descr="A black background with a black square&#10;&#10;Description automatically generated with medium confidence">
            <a:extLst>
              <a:ext uri="{FF2B5EF4-FFF2-40B4-BE49-F238E27FC236}">
                <a16:creationId xmlns:a16="http://schemas.microsoft.com/office/drawing/2014/main" id="{1B32BFB4-7259-1D60-C797-A9D667959F9B}"/>
              </a:ext>
            </a:extLst>
          </p:cNvPr>
          <p:cNvPicPr>
            <a:picLocks noChangeAspect="1"/>
          </p:cNvPicPr>
          <p:nvPr/>
        </p:nvPicPr>
        <p:blipFill>
          <a:blip r:embed="rId4"/>
          <a:stretch>
            <a:fillRect/>
          </a:stretch>
        </p:blipFill>
        <p:spPr>
          <a:xfrm>
            <a:off x="505474" y="2070095"/>
            <a:ext cx="397024" cy="466251"/>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4A17FCE9-6850-DB7D-7326-4B234D480C04}"/>
              </a:ext>
            </a:extLst>
          </p:cNvPr>
          <p:cNvPicPr>
            <a:picLocks noChangeAspect="1"/>
          </p:cNvPicPr>
          <p:nvPr/>
        </p:nvPicPr>
        <p:blipFill>
          <a:blip r:embed="rId4"/>
          <a:stretch>
            <a:fillRect/>
          </a:stretch>
        </p:blipFill>
        <p:spPr>
          <a:xfrm>
            <a:off x="502829" y="2838956"/>
            <a:ext cx="397024" cy="466251"/>
          </a:xfrm>
          <a:prstGeom prst="rect">
            <a:avLst/>
          </a:prstGeom>
        </p:spPr>
      </p:pic>
      <p:pic>
        <p:nvPicPr>
          <p:cNvPr id="35" name="Graphic 34" descr="Building with solid fill">
            <a:extLst>
              <a:ext uri="{FF2B5EF4-FFF2-40B4-BE49-F238E27FC236}">
                <a16:creationId xmlns:a16="http://schemas.microsoft.com/office/drawing/2014/main" id="{A96F2A75-D687-2BDB-4173-8D9B9211ED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724" y="945125"/>
            <a:ext cx="813842" cy="838534"/>
          </a:xfrm>
          <a:prstGeom prst="rect">
            <a:avLst/>
          </a:prstGeom>
        </p:spPr>
      </p:pic>
      <p:sp>
        <p:nvSpPr>
          <p:cNvPr id="10" name="Google Shape;168;p35">
            <a:extLst>
              <a:ext uri="{FF2B5EF4-FFF2-40B4-BE49-F238E27FC236}">
                <a16:creationId xmlns:a16="http://schemas.microsoft.com/office/drawing/2014/main" id="{D8EA3D4F-546B-FCD1-87A6-A2DE34182D6B}"/>
              </a:ext>
            </a:extLst>
          </p:cNvPr>
          <p:cNvSpPr txBox="1">
            <a:spLocks/>
          </p:cNvSpPr>
          <p:nvPr/>
        </p:nvSpPr>
        <p:spPr>
          <a:xfrm>
            <a:off x="414000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2</a:t>
            </a:fld>
            <a:endParaRPr lang="en-US">
              <a:solidFill>
                <a:schemeClr val="tx1"/>
              </a:solidFill>
              <a:latin typeface="+mn-lt"/>
            </a:endParaRPr>
          </a:p>
        </p:txBody>
      </p:sp>
      <p:pic>
        <p:nvPicPr>
          <p:cNvPr id="13" name="Content Placeholder 8" descr="Electric Tower with solid fill">
            <a:extLst>
              <a:ext uri="{FF2B5EF4-FFF2-40B4-BE49-F238E27FC236}">
                <a16:creationId xmlns:a16="http://schemas.microsoft.com/office/drawing/2014/main" id="{01B5F2A5-1245-E1F1-A107-07D83A0EB5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5851" y="925175"/>
            <a:ext cx="657750" cy="763107"/>
          </a:xfrm>
          <a:prstGeom prst="rect">
            <a:avLst/>
          </a:prstGeom>
        </p:spPr>
      </p:pic>
      <p:cxnSp>
        <p:nvCxnSpPr>
          <p:cNvPr id="14" name="Straight Arrow Connector 13">
            <a:extLst>
              <a:ext uri="{FF2B5EF4-FFF2-40B4-BE49-F238E27FC236}">
                <a16:creationId xmlns:a16="http://schemas.microsoft.com/office/drawing/2014/main" id="{404FF5B9-AE54-07DD-39FB-9F070DC90794}"/>
              </a:ext>
            </a:extLst>
          </p:cNvPr>
          <p:cNvCxnSpPr>
            <a:cxnSpLocks/>
          </p:cNvCxnSpPr>
          <p:nvPr/>
        </p:nvCxnSpPr>
        <p:spPr>
          <a:xfrm flipH="1">
            <a:off x="902498" y="1306729"/>
            <a:ext cx="909651" cy="0"/>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66" name="Straight Arrow Connector 265">
            <a:extLst>
              <a:ext uri="{FF2B5EF4-FFF2-40B4-BE49-F238E27FC236}">
                <a16:creationId xmlns:a16="http://schemas.microsoft.com/office/drawing/2014/main" id="{4CF4D2A3-B95B-2DD9-E286-888FE4A4F9E0}"/>
              </a:ext>
            </a:extLst>
          </p:cNvPr>
          <p:cNvCxnSpPr>
            <a:cxnSpLocks/>
          </p:cNvCxnSpPr>
          <p:nvPr/>
        </p:nvCxnSpPr>
        <p:spPr>
          <a:xfrm flipH="1">
            <a:off x="2571460" y="1149143"/>
            <a:ext cx="224487" cy="0"/>
          </a:xfrm>
          <a:prstGeom prst="straightConnector1">
            <a:avLst/>
          </a:prstGeom>
          <a:ln w="381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7" name="TextBox 266">
            <a:extLst>
              <a:ext uri="{FF2B5EF4-FFF2-40B4-BE49-F238E27FC236}">
                <a16:creationId xmlns:a16="http://schemas.microsoft.com/office/drawing/2014/main" id="{BC08FEB0-CD6F-3D8B-8BE6-3DE000904071}"/>
              </a:ext>
            </a:extLst>
          </p:cNvPr>
          <p:cNvSpPr txBox="1"/>
          <p:nvPr/>
        </p:nvSpPr>
        <p:spPr>
          <a:xfrm>
            <a:off x="2680137" y="980742"/>
            <a:ext cx="1044516" cy="276999"/>
          </a:xfrm>
          <a:prstGeom prst="rect">
            <a:avLst/>
          </a:prstGeom>
          <a:noFill/>
        </p:spPr>
        <p:txBody>
          <a:bodyPr wrap="square" rtlCol="0">
            <a:spAutoFit/>
          </a:bodyPr>
          <a:lstStyle/>
          <a:p>
            <a:pPr algn="ctr"/>
            <a:r>
              <a:rPr lang="en-US" sz="1200"/>
              <a:t>From Grid</a:t>
            </a:r>
          </a:p>
        </p:txBody>
      </p:sp>
      <p:grpSp>
        <p:nvGrpSpPr>
          <p:cNvPr id="271" name="Group 270">
            <a:extLst>
              <a:ext uri="{FF2B5EF4-FFF2-40B4-BE49-F238E27FC236}">
                <a16:creationId xmlns:a16="http://schemas.microsoft.com/office/drawing/2014/main" id="{4518CB4E-356B-6493-99EC-290806A686BF}"/>
              </a:ext>
            </a:extLst>
          </p:cNvPr>
          <p:cNvGrpSpPr/>
          <p:nvPr/>
        </p:nvGrpSpPr>
        <p:grpSpPr>
          <a:xfrm>
            <a:off x="600181" y="1337404"/>
            <a:ext cx="3111387" cy="1338771"/>
            <a:chOff x="600181" y="1337404"/>
            <a:chExt cx="3111387" cy="1338771"/>
          </a:xfrm>
        </p:grpSpPr>
        <p:grpSp>
          <p:nvGrpSpPr>
            <p:cNvPr id="21" name="Group 20">
              <a:extLst>
                <a:ext uri="{FF2B5EF4-FFF2-40B4-BE49-F238E27FC236}">
                  <a16:creationId xmlns:a16="http://schemas.microsoft.com/office/drawing/2014/main" id="{94CE2E3A-FBD4-6210-3EC6-C05E3871E412}"/>
                </a:ext>
              </a:extLst>
            </p:cNvPr>
            <p:cNvGrpSpPr/>
            <p:nvPr/>
          </p:nvGrpSpPr>
          <p:grpSpPr>
            <a:xfrm>
              <a:off x="600181" y="1776167"/>
              <a:ext cx="3111387" cy="900008"/>
              <a:chOff x="600181" y="1776167"/>
              <a:chExt cx="3111387" cy="900008"/>
            </a:xfrm>
          </p:grpSpPr>
          <p:grpSp>
            <p:nvGrpSpPr>
              <p:cNvPr id="44" name="Group 43">
                <a:extLst>
                  <a:ext uri="{FF2B5EF4-FFF2-40B4-BE49-F238E27FC236}">
                    <a16:creationId xmlns:a16="http://schemas.microsoft.com/office/drawing/2014/main" id="{586B1E01-6084-1D13-5119-D9236A74CD3D}"/>
                  </a:ext>
                </a:extLst>
              </p:cNvPr>
              <p:cNvGrpSpPr/>
              <p:nvPr/>
            </p:nvGrpSpPr>
            <p:grpSpPr>
              <a:xfrm>
                <a:off x="780134" y="1979839"/>
                <a:ext cx="2931434" cy="696336"/>
                <a:chOff x="734518" y="1675527"/>
                <a:chExt cx="2931434" cy="696336"/>
              </a:xfrm>
            </p:grpSpPr>
            <p:pic>
              <p:nvPicPr>
                <p:cNvPr id="32" name="Graphic 31" descr="Electric car with solid fill">
                  <a:extLst>
                    <a:ext uri="{FF2B5EF4-FFF2-40B4-BE49-F238E27FC236}">
                      <a16:creationId xmlns:a16="http://schemas.microsoft.com/office/drawing/2014/main" id="{CC97603B-2119-9529-36FE-C32ADB82B0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518" y="1693608"/>
                  <a:ext cx="652250" cy="678255"/>
                </a:xfrm>
                <a:prstGeom prst="rect">
                  <a:avLst/>
                </a:prstGeom>
              </p:spPr>
            </p:pic>
            <p:grpSp>
              <p:nvGrpSpPr>
                <p:cNvPr id="43" name="Group 42">
                  <a:extLst>
                    <a:ext uri="{FF2B5EF4-FFF2-40B4-BE49-F238E27FC236}">
                      <a16:creationId xmlns:a16="http://schemas.microsoft.com/office/drawing/2014/main" id="{30B78FFE-0F3A-6FC8-99E5-AE9D8D8AEFE9}"/>
                    </a:ext>
                  </a:extLst>
                </p:cNvPr>
                <p:cNvGrpSpPr/>
                <p:nvPr/>
              </p:nvGrpSpPr>
              <p:grpSpPr>
                <a:xfrm>
                  <a:off x="1404199" y="1675527"/>
                  <a:ext cx="2261753" cy="592570"/>
                  <a:chOff x="1404199" y="1675527"/>
                  <a:chExt cx="2261753" cy="592570"/>
                </a:xfrm>
              </p:grpSpPr>
              <p:sp>
                <p:nvSpPr>
                  <p:cNvPr id="20" name="TextBox 19">
                    <a:extLst>
                      <a:ext uri="{FF2B5EF4-FFF2-40B4-BE49-F238E27FC236}">
                        <a16:creationId xmlns:a16="http://schemas.microsoft.com/office/drawing/2014/main" id="{4594380E-D6A5-A90D-7EF6-F300A92160A5}"/>
                      </a:ext>
                    </a:extLst>
                  </p:cNvPr>
                  <p:cNvSpPr txBox="1"/>
                  <p:nvPr/>
                </p:nvSpPr>
                <p:spPr>
                  <a:xfrm>
                    <a:off x="1883597" y="1675527"/>
                    <a:ext cx="652250" cy="246221"/>
                  </a:xfrm>
                  <a:prstGeom prst="rect">
                    <a:avLst/>
                  </a:prstGeom>
                  <a:noFill/>
                </p:spPr>
                <p:txBody>
                  <a:bodyPr wrap="square">
                    <a:spAutoFit/>
                  </a:bodyPr>
                  <a:lstStyle/>
                  <a:p>
                    <a:r>
                      <a:rPr lang="en-US" sz="1000"/>
                      <a:t>Req. SoC </a:t>
                    </a:r>
                  </a:p>
                </p:txBody>
              </p:sp>
              <p:cxnSp>
                <p:nvCxnSpPr>
                  <p:cNvPr id="23" name="Straight Connector 22">
                    <a:extLst>
                      <a:ext uri="{FF2B5EF4-FFF2-40B4-BE49-F238E27FC236}">
                        <a16:creationId xmlns:a16="http://schemas.microsoft.com/office/drawing/2014/main" id="{9CD6FD68-29F3-CA3A-F05F-9DB06534FD8A}"/>
                      </a:ext>
                    </a:extLst>
                  </p:cNvPr>
                  <p:cNvCxnSpPr>
                    <a:cxnSpLocks/>
                  </p:cNvCxnSpPr>
                  <p:nvPr/>
                </p:nvCxnSpPr>
                <p:spPr>
                  <a:xfrm>
                    <a:off x="2073143" y="1887331"/>
                    <a:ext cx="0" cy="200672"/>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6312B881-EFEC-37F6-70FA-60E860A85744}"/>
                      </a:ext>
                    </a:extLst>
                  </p:cNvPr>
                  <p:cNvGrpSpPr/>
                  <p:nvPr/>
                </p:nvGrpSpPr>
                <p:grpSpPr>
                  <a:xfrm>
                    <a:off x="1491448" y="1926469"/>
                    <a:ext cx="850637" cy="118388"/>
                    <a:chOff x="5559127" y="2527800"/>
                    <a:chExt cx="850637" cy="118388"/>
                  </a:xfrm>
                </p:grpSpPr>
                <p:sp>
                  <p:nvSpPr>
                    <p:cNvPr id="37" name="Rectangle 36">
                      <a:extLst>
                        <a:ext uri="{FF2B5EF4-FFF2-40B4-BE49-F238E27FC236}">
                          <a16:creationId xmlns:a16="http://schemas.microsoft.com/office/drawing/2014/main" id="{9B81B4FF-C9E6-A273-F064-A8BEE6B6707F}"/>
                        </a:ext>
                      </a:extLst>
                    </p:cNvPr>
                    <p:cNvSpPr/>
                    <p:nvPr/>
                  </p:nvSpPr>
                  <p:spPr>
                    <a:xfrm rot="5400000">
                      <a:off x="5692764" y="2394164"/>
                      <a:ext cx="118386"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8" name="Rectangle 37">
                      <a:extLst>
                        <a:ext uri="{FF2B5EF4-FFF2-40B4-BE49-F238E27FC236}">
                          <a16:creationId xmlns:a16="http://schemas.microsoft.com/office/drawing/2014/main" id="{38505C6C-4356-336C-4717-C54AC357458A}"/>
                        </a:ext>
                      </a:extLst>
                    </p:cNvPr>
                    <p:cNvSpPr/>
                    <p:nvPr/>
                  </p:nvSpPr>
                  <p:spPr>
                    <a:xfrm rot="5400000">
                      <a:off x="5925252" y="2161675"/>
                      <a:ext cx="118388" cy="85063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9" name="TextBox 38">
                    <a:extLst>
                      <a:ext uri="{FF2B5EF4-FFF2-40B4-BE49-F238E27FC236}">
                        <a16:creationId xmlns:a16="http://schemas.microsoft.com/office/drawing/2014/main" id="{810EF73E-3A58-CFF4-1125-783080CE9B15}"/>
                      </a:ext>
                    </a:extLst>
                  </p:cNvPr>
                  <p:cNvSpPr txBox="1"/>
                  <p:nvPr/>
                </p:nvSpPr>
                <p:spPr>
                  <a:xfrm>
                    <a:off x="1404199" y="2021876"/>
                    <a:ext cx="652250" cy="246221"/>
                  </a:xfrm>
                  <a:prstGeom prst="rect">
                    <a:avLst/>
                  </a:prstGeom>
                  <a:noFill/>
                </p:spPr>
                <p:txBody>
                  <a:bodyPr wrap="square">
                    <a:spAutoFit/>
                  </a:bodyPr>
                  <a:lstStyle/>
                  <a:p>
                    <a:r>
                      <a:rPr lang="en-US" sz="1000"/>
                      <a:t>Cur. SoC </a:t>
                    </a:r>
                  </a:p>
                </p:txBody>
              </p:sp>
              <p:cxnSp>
                <p:nvCxnSpPr>
                  <p:cNvPr id="40" name="Straight Arrow Connector 39">
                    <a:extLst>
                      <a:ext uri="{FF2B5EF4-FFF2-40B4-BE49-F238E27FC236}">
                        <a16:creationId xmlns:a16="http://schemas.microsoft.com/office/drawing/2014/main" id="{A7C1903F-E3F2-5CB8-7719-ACCFD6505356}"/>
                      </a:ext>
                    </a:extLst>
                  </p:cNvPr>
                  <p:cNvCxnSpPr>
                    <a:cxnSpLocks/>
                  </p:cNvCxnSpPr>
                  <p:nvPr/>
                </p:nvCxnSpPr>
                <p:spPr>
                  <a:xfrm>
                    <a:off x="2550011" y="1995635"/>
                    <a:ext cx="1115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Up-Down Arrow 40">
                    <a:extLst>
                      <a:ext uri="{FF2B5EF4-FFF2-40B4-BE49-F238E27FC236}">
                        <a16:creationId xmlns:a16="http://schemas.microsoft.com/office/drawing/2014/main" id="{DE665865-6AE2-1521-ED84-09961C3BCB29}"/>
                      </a:ext>
                    </a:extLst>
                  </p:cNvPr>
                  <p:cNvSpPr/>
                  <p:nvPr/>
                </p:nvSpPr>
                <p:spPr>
                  <a:xfrm rot="5400000">
                    <a:off x="3021022" y="1702032"/>
                    <a:ext cx="147775" cy="587207"/>
                  </a:xfrm>
                  <a:prstGeom prst="upDownArrow">
                    <a:avLst/>
                  </a:prstGeom>
                  <a:solidFill>
                    <a:srgbClr val="C0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CDB3230-FAF8-4229-D20E-14ABDB5420A6}"/>
                      </a:ext>
                    </a:extLst>
                  </p:cNvPr>
                  <p:cNvSpPr txBox="1"/>
                  <p:nvPr/>
                </p:nvSpPr>
                <p:spPr>
                  <a:xfrm>
                    <a:off x="2654839" y="1675527"/>
                    <a:ext cx="922323" cy="246221"/>
                  </a:xfrm>
                  <a:prstGeom prst="rect">
                    <a:avLst/>
                  </a:prstGeom>
                  <a:noFill/>
                </p:spPr>
                <p:txBody>
                  <a:bodyPr wrap="square">
                    <a:spAutoFit/>
                  </a:bodyPr>
                  <a:lstStyle/>
                  <a:p>
                    <a:r>
                      <a:rPr lang="en-US" sz="1000"/>
                      <a:t>Stay duration</a:t>
                    </a:r>
                  </a:p>
                </p:txBody>
              </p:sp>
            </p:grpSp>
          </p:grpSp>
          <p:cxnSp>
            <p:nvCxnSpPr>
              <p:cNvPr id="15" name="Straight Arrow Connector 14">
                <a:extLst>
                  <a:ext uri="{FF2B5EF4-FFF2-40B4-BE49-F238E27FC236}">
                    <a16:creationId xmlns:a16="http://schemas.microsoft.com/office/drawing/2014/main" id="{BDD17F89-3705-8F4E-1D6E-28D3463D7676}"/>
                  </a:ext>
                </a:extLst>
              </p:cNvPr>
              <p:cNvCxnSpPr>
                <a:cxnSpLocks/>
              </p:cNvCxnSpPr>
              <p:nvPr/>
            </p:nvCxnSpPr>
            <p:spPr>
              <a:xfrm>
                <a:off x="600181" y="1791444"/>
                <a:ext cx="0" cy="228600"/>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DDEC639-8F4E-9B96-10D7-ACA4ECD40ADA}"/>
                  </a:ext>
                </a:extLst>
              </p:cNvPr>
              <p:cNvCxnSpPr>
                <a:cxnSpLocks/>
              </p:cNvCxnSpPr>
              <p:nvPr/>
            </p:nvCxnSpPr>
            <p:spPr>
              <a:xfrm flipV="1">
                <a:off x="727589" y="1776167"/>
                <a:ext cx="0" cy="22860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65" name="Straight Arrow Connector 264">
              <a:extLst>
                <a:ext uri="{FF2B5EF4-FFF2-40B4-BE49-F238E27FC236}">
                  <a16:creationId xmlns:a16="http://schemas.microsoft.com/office/drawing/2014/main" id="{7923B631-2FD1-5D20-7DA5-8C4EAB428893}"/>
                </a:ext>
              </a:extLst>
            </p:cNvPr>
            <p:cNvCxnSpPr>
              <a:cxnSpLocks/>
            </p:cNvCxnSpPr>
            <p:nvPr/>
          </p:nvCxnSpPr>
          <p:spPr>
            <a:xfrm flipH="1">
              <a:off x="2557570" y="1475916"/>
              <a:ext cx="231056" cy="0"/>
            </a:xfrm>
            <a:prstGeom prst="straightConnector1">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0" name="TextBox 269">
              <a:extLst>
                <a:ext uri="{FF2B5EF4-FFF2-40B4-BE49-F238E27FC236}">
                  <a16:creationId xmlns:a16="http://schemas.microsoft.com/office/drawing/2014/main" id="{57732330-FEF0-53F1-C9D5-F73EF1B874CC}"/>
                </a:ext>
              </a:extLst>
            </p:cNvPr>
            <p:cNvSpPr txBox="1"/>
            <p:nvPr/>
          </p:nvSpPr>
          <p:spPr>
            <a:xfrm>
              <a:off x="2802481" y="1337404"/>
              <a:ext cx="711739" cy="276999"/>
            </a:xfrm>
            <a:prstGeom prst="rect">
              <a:avLst/>
            </a:prstGeom>
            <a:noFill/>
          </p:spPr>
          <p:txBody>
            <a:bodyPr wrap="square" rtlCol="0">
              <a:spAutoFit/>
            </a:bodyPr>
            <a:lstStyle/>
            <a:p>
              <a:pPr algn="ctr"/>
              <a:r>
                <a:rPr lang="en-US" sz="1200"/>
                <a:t>From EV</a:t>
              </a:r>
            </a:p>
          </p:txBody>
        </p:sp>
      </p:grpSp>
      <p:sp>
        <p:nvSpPr>
          <p:cNvPr id="273" name="TextBox 272">
            <a:extLst>
              <a:ext uri="{FF2B5EF4-FFF2-40B4-BE49-F238E27FC236}">
                <a16:creationId xmlns:a16="http://schemas.microsoft.com/office/drawing/2014/main" id="{B4C311D2-D1FC-BD8E-1A31-08FCDF76AB46}"/>
              </a:ext>
            </a:extLst>
          </p:cNvPr>
          <p:cNvSpPr txBox="1"/>
          <p:nvPr/>
        </p:nvSpPr>
        <p:spPr>
          <a:xfrm>
            <a:off x="1505307" y="2667817"/>
            <a:ext cx="2240181" cy="830997"/>
          </a:xfrm>
          <a:prstGeom prst="rect">
            <a:avLst/>
          </a:prstGeom>
          <a:noFill/>
          <a:ln w="25400">
            <a:solidFill>
              <a:srgbClr val="C00000"/>
            </a:solidFill>
          </a:ln>
        </p:spPr>
        <p:txBody>
          <a:bodyPr wrap="square">
            <a:spAutoFit/>
          </a:bodyPr>
          <a:lstStyle/>
          <a:p>
            <a:r>
              <a:rPr lang="en-US" sz="1200" b="1" dirty="0"/>
              <a:t>Required State of Charge (SoC): </a:t>
            </a:r>
          </a:p>
          <a:p>
            <a:r>
              <a:rPr lang="en-US" sz="1200" dirty="0">
                <a:solidFill>
                  <a:srgbClr val="0E0E0E"/>
                </a:solidFill>
                <a:effectLst/>
                <a:latin typeface=".AppleSystemUIFont"/>
              </a:rPr>
              <a:t>The battery level of an EV (%)</a:t>
            </a:r>
          </a:p>
          <a:p>
            <a:r>
              <a:rPr lang="en-US" sz="1200" b="1" dirty="0">
                <a:solidFill>
                  <a:srgbClr val="0E0E0E"/>
                </a:solidFill>
                <a:latin typeface=".AppleSystemUIFont"/>
              </a:rPr>
              <a:t>Stay duration: </a:t>
            </a:r>
          </a:p>
          <a:p>
            <a:r>
              <a:rPr lang="en-US" sz="1200" dirty="0">
                <a:solidFill>
                  <a:srgbClr val="0E0E0E"/>
                </a:solidFill>
                <a:latin typeface=".AppleSystemUIFont"/>
              </a:rPr>
              <a:t>current time and departure time. </a:t>
            </a:r>
            <a:endParaRPr lang="en-US" sz="1200" dirty="0"/>
          </a:p>
        </p:txBody>
      </p:sp>
      <p:grpSp>
        <p:nvGrpSpPr>
          <p:cNvPr id="280" name="Group 279">
            <a:extLst>
              <a:ext uri="{FF2B5EF4-FFF2-40B4-BE49-F238E27FC236}">
                <a16:creationId xmlns:a16="http://schemas.microsoft.com/office/drawing/2014/main" id="{4F266317-4D5B-5C84-9311-13DB61696456}"/>
              </a:ext>
            </a:extLst>
          </p:cNvPr>
          <p:cNvGrpSpPr/>
          <p:nvPr/>
        </p:nvGrpSpPr>
        <p:grpSpPr>
          <a:xfrm>
            <a:off x="4814750" y="2242513"/>
            <a:ext cx="3715933" cy="1289407"/>
            <a:chOff x="4814750" y="2242513"/>
            <a:chExt cx="3715933" cy="1289407"/>
          </a:xfrm>
        </p:grpSpPr>
        <p:sp>
          <p:nvSpPr>
            <p:cNvPr id="278" name="Rectangle 277">
              <a:extLst>
                <a:ext uri="{FF2B5EF4-FFF2-40B4-BE49-F238E27FC236}">
                  <a16:creationId xmlns:a16="http://schemas.microsoft.com/office/drawing/2014/main" id="{75C5C903-611F-82BF-F767-6F3D15B7FCF8}"/>
                </a:ext>
              </a:extLst>
            </p:cNvPr>
            <p:cNvSpPr/>
            <p:nvPr/>
          </p:nvSpPr>
          <p:spPr>
            <a:xfrm>
              <a:off x="4814750" y="2242513"/>
              <a:ext cx="3715933" cy="930774"/>
            </a:xfrm>
            <a:prstGeom prst="rect">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extBox 278">
              <a:extLst>
                <a:ext uri="{FF2B5EF4-FFF2-40B4-BE49-F238E27FC236}">
                  <a16:creationId xmlns:a16="http://schemas.microsoft.com/office/drawing/2014/main" id="{3FD81430-44E9-5478-9C41-0F58C6346C8E}"/>
                </a:ext>
              </a:extLst>
            </p:cNvPr>
            <p:cNvSpPr txBox="1"/>
            <p:nvPr/>
          </p:nvSpPr>
          <p:spPr>
            <a:xfrm>
              <a:off x="7254912" y="3162588"/>
              <a:ext cx="1161576" cy="369332"/>
            </a:xfrm>
            <a:prstGeom prst="rect">
              <a:avLst/>
            </a:prstGeom>
            <a:noFill/>
          </p:spPr>
          <p:txBody>
            <a:bodyPr wrap="square">
              <a:spAutoFit/>
            </a:bodyPr>
            <a:lstStyle/>
            <a:p>
              <a:r>
                <a:rPr lang="en-US" dirty="0">
                  <a:solidFill>
                    <a:srgbClr val="C00000"/>
                  </a:solidFill>
                  <a:effectLst/>
                </a:rPr>
                <a:t>Our Focus</a:t>
              </a:r>
              <a:endParaRPr lang="en-US" dirty="0">
                <a:solidFill>
                  <a:srgbClr val="C00000"/>
                </a:solidFill>
              </a:endParaRPr>
            </a:p>
          </p:txBody>
        </p:sp>
      </p:grpSp>
      <p:sp>
        <p:nvSpPr>
          <p:cNvPr id="5" name="TextBox 4">
            <a:extLst>
              <a:ext uri="{FF2B5EF4-FFF2-40B4-BE49-F238E27FC236}">
                <a16:creationId xmlns:a16="http://schemas.microsoft.com/office/drawing/2014/main" id="{1F88FD05-3421-F431-0B66-8DD8E0B26488}"/>
              </a:ext>
            </a:extLst>
          </p:cNvPr>
          <p:cNvSpPr txBox="1"/>
          <p:nvPr/>
        </p:nvSpPr>
        <p:spPr>
          <a:xfrm>
            <a:off x="431525" y="3623015"/>
            <a:ext cx="8499232" cy="369332"/>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r>
              <a:rPr lang="en-US" b="1">
                <a:solidFill>
                  <a:srgbClr val="0E0E0E"/>
                </a:solidFill>
              </a:rPr>
              <a:t>V2B Charging </a:t>
            </a:r>
            <a:r>
              <a:rPr lang="en-US" b="1">
                <a:solidFill>
                  <a:srgbClr val="0E0E0E"/>
                </a:solidFill>
                <a:effectLst/>
              </a:rPr>
              <a:t>Objective: </a:t>
            </a:r>
            <a:r>
              <a:rPr lang="en-US"/>
              <a:t>Sequentially determine</a:t>
            </a:r>
            <a:r>
              <a:rPr lang="en-US">
                <a:solidFill>
                  <a:srgbClr val="0E0E0E"/>
                </a:solidFill>
                <a:effectLst/>
              </a:rPr>
              <a:t> charging or discharging rates for EVs</a:t>
            </a:r>
            <a:endParaRPr lang="en-US" b="1">
              <a:solidFill>
                <a:srgbClr val="0E0E0E"/>
              </a:solidFill>
            </a:endParaRPr>
          </a:p>
        </p:txBody>
      </p:sp>
      <p:sp>
        <p:nvSpPr>
          <p:cNvPr id="25" name="TextBox 24">
            <a:extLst>
              <a:ext uri="{FF2B5EF4-FFF2-40B4-BE49-F238E27FC236}">
                <a16:creationId xmlns:a16="http://schemas.microsoft.com/office/drawing/2014/main" id="{A9865D48-92EF-4ACD-0B7D-F69341861CCE}"/>
              </a:ext>
            </a:extLst>
          </p:cNvPr>
          <p:cNvSpPr txBox="1"/>
          <p:nvPr/>
        </p:nvSpPr>
        <p:spPr>
          <a:xfrm>
            <a:off x="405173" y="2519573"/>
            <a:ext cx="1027382" cy="253916"/>
          </a:xfrm>
          <a:prstGeom prst="rect">
            <a:avLst/>
          </a:prstGeom>
          <a:noFill/>
        </p:spPr>
        <p:txBody>
          <a:bodyPr wrap="square">
            <a:spAutoFit/>
          </a:bodyPr>
          <a:lstStyle/>
          <a:p>
            <a:r>
              <a:rPr lang="en-US" sz="1000"/>
              <a:t>Bi-directional</a:t>
            </a:r>
          </a:p>
        </p:txBody>
      </p:sp>
      <p:sp>
        <p:nvSpPr>
          <p:cNvPr id="27" name="TextBox 26">
            <a:extLst>
              <a:ext uri="{FF2B5EF4-FFF2-40B4-BE49-F238E27FC236}">
                <a16:creationId xmlns:a16="http://schemas.microsoft.com/office/drawing/2014/main" id="{E49935B3-36AE-6FFA-BACB-25AC4C39080A}"/>
              </a:ext>
            </a:extLst>
          </p:cNvPr>
          <p:cNvSpPr txBox="1"/>
          <p:nvPr/>
        </p:nvSpPr>
        <p:spPr>
          <a:xfrm>
            <a:off x="338707" y="3241688"/>
            <a:ext cx="1115935" cy="246221"/>
          </a:xfrm>
          <a:prstGeom prst="rect">
            <a:avLst/>
          </a:prstGeom>
          <a:noFill/>
        </p:spPr>
        <p:txBody>
          <a:bodyPr wrap="square">
            <a:spAutoFit/>
          </a:bodyPr>
          <a:lstStyle/>
          <a:p>
            <a:r>
              <a:rPr lang="en-US" sz="1000"/>
              <a:t>Uni-directional</a:t>
            </a:r>
          </a:p>
        </p:txBody>
      </p:sp>
      <p:pic>
        <p:nvPicPr>
          <p:cNvPr id="45" name="Graphic 44" descr="Electric car with solid fill">
            <a:extLst>
              <a:ext uri="{FF2B5EF4-FFF2-40B4-BE49-F238E27FC236}">
                <a16:creationId xmlns:a16="http://schemas.microsoft.com/office/drawing/2014/main" id="{697E1429-1BD1-07F7-37F7-E31F50AC5B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4351" y="2777520"/>
            <a:ext cx="652250" cy="678255"/>
          </a:xfrm>
          <a:prstGeom prst="rect">
            <a:avLst/>
          </a:prstGeom>
        </p:spPr>
      </p:pic>
      <p:cxnSp>
        <p:nvCxnSpPr>
          <p:cNvPr id="49" name="Elbow Connector 48">
            <a:extLst>
              <a:ext uri="{FF2B5EF4-FFF2-40B4-BE49-F238E27FC236}">
                <a16:creationId xmlns:a16="http://schemas.microsoft.com/office/drawing/2014/main" id="{4CD5C335-8BC1-5D29-FEB8-63E962CA1C4A}"/>
              </a:ext>
            </a:extLst>
          </p:cNvPr>
          <p:cNvCxnSpPr>
            <a:cxnSpLocks/>
          </p:cNvCxnSpPr>
          <p:nvPr/>
        </p:nvCxnSpPr>
        <p:spPr>
          <a:xfrm rot="16200000" flipH="1">
            <a:off x="-148859" y="2307350"/>
            <a:ext cx="1151076" cy="127179"/>
          </a:xfrm>
          <a:prstGeom prst="bentConnector2">
            <a:avLst/>
          </a:prstGeom>
          <a:ln>
            <a:solidFill>
              <a:srgbClr val="006EBD"/>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14F95606-095A-24A0-0C78-8F6B06089170}"/>
              </a:ext>
            </a:extLst>
          </p:cNvPr>
          <p:cNvGrpSpPr/>
          <p:nvPr/>
        </p:nvGrpSpPr>
        <p:grpSpPr>
          <a:xfrm>
            <a:off x="4007320" y="925175"/>
            <a:ext cx="4378397" cy="1018498"/>
            <a:chOff x="4007320" y="925175"/>
            <a:chExt cx="4378397" cy="1018498"/>
          </a:xfrm>
        </p:grpSpPr>
        <p:grpSp>
          <p:nvGrpSpPr>
            <p:cNvPr id="264" name="Group 263">
              <a:extLst>
                <a:ext uri="{FF2B5EF4-FFF2-40B4-BE49-F238E27FC236}">
                  <a16:creationId xmlns:a16="http://schemas.microsoft.com/office/drawing/2014/main" id="{93AB09E9-D8BE-BE8A-2950-CA6BA23DF0A6}"/>
                </a:ext>
              </a:extLst>
            </p:cNvPr>
            <p:cNvGrpSpPr/>
            <p:nvPr/>
          </p:nvGrpSpPr>
          <p:grpSpPr>
            <a:xfrm>
              <a:off x="4757941" y="925175"/>
              <a:ext cx="3627776" cy="1018498"/>
              <a:chOff x="4757941" y="925175"/>
              <a:chExt cx="3627776" cy="1018498"/>
            </a:xfrm>
          </p:grpSpPr>
          <p:grpSp>
            <p:nvGrpSpPr>
              <p:cNvPr id="178" name="Group 177">
                <a:extLst>
                  <a:ext uri="{FF2B5EF4-FFF2-40B4-BE49-F238E27FC236}">
                    <a16:creationId xmlns:a16="http://schemas.microsoft.com/office/drawing/2014/main" id="{86DB58C5-EFDF-7F49-7244-83425BD29389}"/>
                  </a:ext>
                </a:extLst>
              </p:cNvPr>
              <p:cNvGrpSpPr/>
              <p:nvPr/>
            </p:nvGrpSpPr>
            <p:grpSpPr>
              <a:xfrm>
                <a:off x="4757941" y="989091"/>
                <a:ext cx="3627776" cy="954582"/>
                <a:chOff x="4804691" y="1233494"/>
                <a:chExt cx="3627776" cy="954582"/>
              </a:xfrm>
            </p:grpSpPr>
            <p:sp>
              <p:nvSpPr>
                <p:cNvPr id="128" name="TextBox 127">
                  <a:extLst>
                    <a:ext uri="{FF2B5EF4-FFF2-40B4-BE49-F238E27FC236}">
                      <a16:creationId xmlns:a16="http://schemas.microsoft.com/office/drawing/2014/main" id="{E6CA910D-94B0-89F6-1E25-39285D4A43FD}"/>
                    </a:ext>
                  </a:extLst>
                </p:cNvPr>
                <p:cNvSpPr txBox="1"/>
                <p:nvPr/>
              </p:nvSpPr>
              <p:spPr>
                <a:xfrm>
                  <a:off x="4804691" y="1463163"/>
                  <a:ext cx="633758" cy="400110"/>
                </a:xfrm>
                <a:prstGeom prst="rect">
                  <a:avLst/>
                </a:prstGeom>
                <a:noFill/>
              </p:spPr>
              <p:txBody>
                <a:bodyPr wrap="square" rtlCol="0">
                  <a:spAutoFit/>
                </a:bodyPr>
                <a:lstStyle/>
                <a:p>
                  <a:pPr algn="ctr"/>
                  <a:r>
                    <a:rPr lang="en-US" sz="1000"/>
                    <a:t>Building</a:t>
                  </a:r>
                </a:p>
                <a:p>
                  <a:pPr algn="ctr"/>
                  <a:r>
                    <a:rPr lang="en-US" sz="1000"/>
                    <a:t>Power</a:t>
                  </a:r>
                </a:p>
              </p:txBody>
            </p:sp>
            <p:sp>
              <p:nvSpPr>
                <p:cNvPr id="129" name="Rectangle 128">
                  <a:extLst>
                    <a:ext uri="{FF2B5EF4-FFF2-40B4-BE49-F238E27FC236}">
                      <a16:creationId xmlns:a16="http://schemas.microsoft.com/office/drawing/2014/main" id="{8BC0682F-455F-BBA9-A50A-0426E6CA69EA}"/>
                    </a:ext>
                  </a:extLst>
                </p:cNvPr>
                <p:cNvSpPr/>
                <p:nvPr/>
              </p:nvSpPr>
              <p:spPr>
                <a:xfrm>
                  <a:off x="5578855" y="1773985"/>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0" name="Rectangle 129">
                  <a:extLst>
                    <a:ext uri="{FF2B5EF4-FFF2-40B4-BE49-F238E27FC236}">
                      <a16:creationId xmlns:a16="http://schemas.microsoft.com/office/drawing/2014/main" id="{E16522AC-D375-2005-0A4D-52F6A23FDF95}"/>
                    </a:ext>
                  </a:extLst>
                </p:cNvPr>
                <p:cNvSpPr/>
                <p:nvPr/>
              </p:nvSpPr>
              <p:spPr>
                <a:xfrm>
                  <a:off x="5676750" y="1773985"/>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1" name="Rectangle 130">
                  <a:extLst>
                    <a:ext uri="{FF2B5EF4-FFF2-40B4-BE49-F238E27FC236}">
                      <a16:creationId xmlns:a16="http://schemas.microsoft.com/office/drawing/2014/main" id="{24EEDE41-967F-6F7D-BC14-F5D7836AF4DC}"/>
                    </a:ext>
                  </a:extLst>
                </p:cNvPr>
                <p:cNvSpPr/>
                <p:nvPr/>
              </p:nvSpPr>
              <p:spPr>
                <a:xfrm>
                  <a:off x="5770152" y="1657215"/>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2" name="Rectangle 131">
                  <a:extLst>
                    <a:ext uri="{FF2B5EF4-FFF2-40B4-BE49-F238E27FC236}">
                      <a16:creationId xmlns:a16="http://schemas.microsoft.com/office/drawing/2014/main" id="{1D3C03FD-0C8B-0C9F-640C-5BE6099BCF53}"/>
                    </a:ext>
                  </a:extLst>
                </p:cNvPr>
                <p:cNvSpPr/>
                <p:nvPr/>
              </p:nvSpPr>
              <p:spPr>
                <a:xfrm>
                  <a:off x="5867840" y="1657215"/>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3" name="Rectangle 132">
                  <a:extLst>
                    <a:ext uri="{FF2B5EF4-FFF2-40B4-BE49-F238E27FC236}">
                      <a16:creationId xmlns:a16="http://schemas.microsoft.com/office/drawing/2014/main" id="{33430B65-3148-33E4-1505-0AA5822E750F}"/>
                    </a:ext>
                  </a:extLst>
                </p:cNvPr>
                <p:cNvSpPr/>
                <p:nvPr/>
              </p:nvSpPr>
              <p:spPr>
                <a:xfrm>
                  <a:off x="5971055" y="1776633"/>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4" name="Rectangle 133">
                  <a:extLst>
                    <a:ext uri="{FF2B5EF4-FFF2-40B4-BE49-F238E27FC236}">
                      <a16:creationId xmlns:a16="http://schemas.microsoft.com/office/drawing/2014/main" id="{DD90FEE1-33A7-5C25-3C1D-76B7F99EEEA4}"/>
                    </a:ext>
                  </a:extLst>
                </p:cNvPr>
                <p:cNvSpPr/>
                <p:nvPr/>
              </p:nvSpPr>
              <p:spPr>
                <a:xfrm>
                  <a:off x="6071912" y="1685405"/>
                  <a:ext cx="91440" cy="36576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5" name="Rectangle 134">
                  <a:extLst>
                    <a:ext uri="{FF2B5EF4-FFF2-40B4-BE49-F238E27FC236}">
                      <a16:creationId xmlns:a16="http://schemas.microsoft.com/office/drawing/2014/main" id="{66CCACA3-0643-E2B6-8860-0BB942479B8F}"/>
                    </a:ext>
                  </a:extLst>
                </p:cNvPr>
                <p:cNvSpPr/>
                <p:nvPr/>
              </p:nvSpPr>
              <p:spPr>
                <a:xfrm>
                  <a:off x="6167491" y="1501248"/>
                  <a:ext cx="91440" cy="54864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6" name="Rectangle 135">
                  <a:extLst>
                    <a:ext uri="{FF2B5EF4-FFF2-40B4-BE49-F238E27FC236}">
                      <a16:creationId xmlns:a16="http://schemas.microsoft.com/office/drawing/2014/main" id="{4AA34052-34C4-F068-11FB-F7759A22D08A}"/>
                    </a:ext>
                  </a:extLst>
                </p:cNvPr>
                <p:cNvSpPr/>
                <p:nvPr/>
              </p:nvSpPr>
              <p:spPr>
                <a:xfrm>
                  <a:off x="6263539" y="1408179"/>
                  <a:ext cx="91440" cy="64008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7" name="Rectangle 136">
                  <a:extLst>
                    <a:ext uri="{FF2B5EF4-FFF2-40B4-BE49-F238E27FC236}">
                      <a16:creationId xmlns:a16="http://schemas.microsoft.com/office/drawing/2014/main" id="{6FD32931-5D89-7053-B5B6-F6178E9E0008}"/>
                    </a:ext>
                  </a:extLst>
                </p:cNvPr>
                <p:cNvSpPr/>
                <p:nvPr/>
              </p:nvSpPr>
              <p:spPr>
                <a:xfrm>
                  <a:off x="6357909" y="1385294"/>
                  <a:ext cx="91440" cy="66751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8" name="Rectangle 137">
                  <a:extLst>
                    <a:ext uri="{FF2B5EF4-FFF2-40B4-BE49-F238E27FC236}">
                      <a16:creationId xmlns:a16="http://schemas.microsoft.com/office/drawing/2014/main" id="{73FC535A-3B0F-0DAF-487F-353E7B2A55F6}"/>
                    </a:ext>
                  </a:extLst>
                </p:cNvPr>
                <p:cNvSpPr/>
                <p:nvPr/>
              </p:nvSpPr>
              <p:spPr>
                <a:xfrm>
                  <a:off x="7040565" y="1460755"/>
                  <a:ext cx="91440" cy="58951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9" name="Rectangle 138">
                  <a:extLst>
                    <a:ext uri="{FF2B5EF4-FFF2-40B4-BE49-F238E27FC236}">
                      <a16:creationId xmlns:a16="http://schemas.microsoft.com/office/drawing/2014/main" id="{A9FFED4E-00D9-0E1D-65E9-CA83205DB91B}"/>
                    </a:ext>
                  </a:extLst>
                </p:cNvPr>
                <p:cNvSpPr/>
                <p:nvPr/>
              </p:nvSpPr>
              <p:spPr>
                <a:xfrm>
                  <a:off x="7135420" y="1533045"/>
                  <a:ext cx="91440" cy="51513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0" name="Rectangle 139">
                  <a:extLst>
                    <a:ext uri="{FF2B5EF4-FFF2-40B4-BE49-F238E27FC236}">
                      <a16:creationId xmlns:a16="http://schemas.microsoft.com/office/drawing/2014/main" id="{F51C237A-EF31-8751-E5E1-418F3D33B4C3}"/>
                    </a:ext>
                  </a:extLst>
                </p:cNvPr>
                <p:cNvSpPr/>
                <p:nvPr/>
              </p:nvSpPr>
              <p:spPr>
                <a:xfrm>
                  <a:off x="7233315" y="1458663"/>
                  <a:ext cx="91440" cy="58951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1" name="Rectangle 140">
                  <a:extLst>
                    <a:ext uri="{FF2B5EF4-FFF2-40B4-BE49-F238E27FC236}">
                      <a16:creationId xmlns:a16="http://schemas.microsoft.com/office/drawing/2014/main" id="{45172432-E85E-7E15-AE65-5950C3484C7B}"/>
                    </a:ext>
                  </a:extLst>
                </p:cNvPr>
                <p:cNvSpPr/>
                <p:nvPr/>
              </p:nvSpPr>
              <p:spPr>
                <a:xfrm>
                  <a:off x="7326718" y="1501249"/>
                  <a:ext cx="91440" cy="546928"/>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2" name="Rectangle 141">
                  <a:extLst>
                    <a:ext uri="{FF2B5EF4-FFF2-40B4-BE49-F238E27FC236}">
                      <a16:creationId xmlns:a16="http://schemas.microsoft.com/office/drawing/2014/main" id="{02F39247-4B39-AF84-2A10-53BABDD7B218}"/>
                    </a:ext>
                  </a:extLst>
                </p:cNvPr>
                <p:cNvSpPr/>
                <p:nvPr/>
              </p:nvSpPr>
              <p:spPr>
                <a:xfrm>
                  <a:off x="7424405" y="1533045"/>
                  <a:ext cx="91440" cy="51513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3" name="Rectangle 142">
                  <a:extLst>
                    <a:ext uri="{FF2B5EF4-FFF2-40B4-BE49-F238E27FC236}">
                      <a16:creationId xmlns:a16="http://schemas.microsoft.com/office/drawing/2014/main" id="{1F5F97B7-B42A-7668-EBD7-A53A872D48BA}"/>
                    </a:ext>
                  </a:extLst>
                </p:cNvPr>
                <p:cNvSpPr/>
                <p:nvPr/>
              </p:nvSpPr>
              <p:spPr>
                <a:xfrm>
                  <a:off x="7526046" y="1608795"/>
                  <a:ext cx="91440" cy="44203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4" name="Rectangle 143">
                  <a:extLst>
                    <a:ext uri="{FF2B5EF4-FFF2-40B4-BE49-F238E27FC236}">
                      <a16:creationId xmlns:a16="http://schemas.microsoft.com/office/drawing/2014/main" id="{530E2457-200C-1B55-5E70-AE37A6DCA5D2}"/>
                    </a:ext>
                  </a:extLst>
                </p:cNvPr>
                <p:cNvSpPr/>
                <p:nvPr/>
              </p:nvSpPr>
              <p:spPr>
                <a:xfrm>
                  <a:off x="7623941" y="1743961"/>
                  <a:ext cx="91440" cy="30686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5" name="Rectangle 144">
                  <a:extLst>
                    <a:ext uri="{FF2B5EF4-FFF2-40B4-BE49-F238E27FC236}">
                      <a16:creationId xmlns:a16="http://schemas.microsoft.com/office/drawing/2014/main" id="{9D64FC98-48B3-D566-9E37-B40EA572F4B2}"/>
                    </a:ext>
                  </a:extLst>
                </p:cNvPr>
                <p:cNvSpPr/>
                <p:nvPr/>
              </p:nvSpPr>
              <p:spPr>
                <a:xfrm>
                  <a:off x="7717344" y="1665167"/>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6" name="Rectangle 145">
                  <a:extLst>
                    <a:ext uri="{FF2B5EF4-FFF2-40B4-BE49-F238E27FC236}">
                      <a16:creationId xmlns:a16="http://schemas.microsoft.com/office/drawing/2014/main" id="{24F45CB7-6D83-B268-DDF2-B230A891FA16}"/>
                    </a:ext>
                  </a:extLst>
                </p:cNvPr>
                <p:cNvSpPr/>
                <p:nvPr/>
              </p:nvSpPr>
              <p:spPr>
                <a:xfrm>
                  <a:off x="7815032" y="1743961"/>
                  <a:ext cx="91440" cy="30686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7" name="Rectangle 146">
                  <a:extLst>
                    <a:ext uri="{FF2B5EF4-FFF2-40B4-BE49-F238E27FC236}">
                      <a16:creationId xmlns:a16="http://schemas.microsoft.com/office/drawing/2014/main" id="{30BDD98D-E3F8-AA30-8156-4150A3CCEA59}"/>
                    </a:ext>
                  </a:extLst>
                </p:cNvPr>
                <p:cNvSpPr/>
                <p:nvPr/>
              </p:nvSpPr>
              <p:spPr>
                <a:xfrm>
                  <a:off x="8113958" y="1930818"/>
                  <a:ext cx="91440" cy="1206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8" name="Rectangle 147">
                  <a:extLst>
                    <a:ext uri="{FF2B5EF4-FFF2-40B4-BE49-F238E27FC236}">
                      <a16:creationId xmlns:a16="http://schemas.microsoft.com/office/drawing/2014/main" id="{E3143B4C-EE45-9839-DB75-B13A85720ECE}"/>
                    </a:ext>
                  </a:extLst>
                </p:cNvPr>
                <p:cNvSpPr/>
                <p:nvPr/>
              </p:nvSpPr>
              <p:spPr>
                <a:xfrm>
                  <a:off x="8013500" y="1929238"/>
                  <a:ext cx="91440" cy="1206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9" name="Rectangle 148">
                  <a:extLst>
                    <a:ext uri="{FF2B5EF4-FFF2-40B4-BE49-F238E27FC236}">
                      <a16:creationId xmlns:a16="http://schemas.microsoft.com/office/drawing/2014/main" id="{0D9739E3-CF62-343C-9499-67DFEFBA88B6}"/>
                    </a:ext>
                  </a:extLst>
                </p:cNvPr>
                <p:cNvSpPr/>
                <p:nvPr/>
              </p:nvSpPr>
              <p:spPr>
                <a:xfrm>
                  <a:off x="7911923" y="1817860"/>
                  <a:ext cx="91440" cy="22851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0" name="Rectangle 149">
                  <a:extLst>
                    <a:ext uri="{FF2B5EF4-FFF2-40B4-BE49-F238E27FC236}">
                      <a16:creationId xmlns:a16="http://schemas.microsoft.com/office/drawing/2014/main" id="{E896FCAA-8F34-1966-8FFA-26B5BAA59621}"/>
                    </a:ext>
                  </a:extLst>
                </p:cNvPr>
                <p:cNvSpPr/>
                <p:nvPr/>
              </p:nvSpPr>
              <p:spPr>
                <a:xfrm>
                  <a:off x="6458743" y="1327872"/>
                  <a:ext cx="91440" cy="722016"/>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1" name="Rectangle 150">
                  <a:extLst>
                    <a:ext uri="{FF2B5EF4-FFF2-40B4-BE49-F238E27FC236}">
                      <a16:creationId xmlns:a16="http://schemas.microsoft.com/office/drawing/2014/main" id="{53C86875-3221-A144-7E43-F78932B4C8B9}"/>
                    </a:ext>
                  </a:extLst>
                </p:cNvPr>
                <p:cNvSpPr/>
                <p:nvPr/>
              </p:nvSpPr>
              <p:spPr>
                <a:xfrm>
                  <a:off x="6553612" y="1233494"/>
                  <a:ext cx="94735" cy="814765"/>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2" name="Rectangle 151">
                  <a:extLst>
                    <a:ext uri="{FF2B5EF4-FFF2-40B4-BE49-F238E27FC236}">
                      <a16:creationId xmlns:a16="http://schemas.microsoft.com/office/drawing/2014/main" id="{748191B4-7717-DD43-A36F-B1FA1A93F536}"/>
                    </a:ext>
                  </a:extLst>
                </p:cNvPr>
                <p:cNvSpPr/>
                <p:nvPr/>
              </p:nvSpPr>
              <p:spPr>
                <a:xfrm>
                  <a:off x="6654119" y="1327872"/>
                  <a:ext cx="91440" cy="72493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3" name="Rectangle 152">
                  <a:extLst>
                    <a:ext uri="{FF2B5EF4-FFF2-40B4-BE49-F238E27FC236}">
                      <a16:creationId xmlns:a16="http://schemas.microsoft.com/office/drawing/2014/main" id="{672F8450-48E2-B6C8-6888-A2BB936F6DB6}"/>
                    </a:ext>
                  </a:extLst>
                </p:cNvPr>
                <p:cNvSpPr/>
                <p:nvPr/>
              </p:nvSpPr>
              <p:spPr>
                <a:xfrm>
                  <a:off x="6746293" y="1385295"/>
                  <a:ext cx="91440" cy="66497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4" name="Rectangle 153">
                  <a:extLst>
                    <a:ext uri="{FF2B5EF4-FFF2-40B4-BE49-F238E27FC236}">
                      <a16:creationId xmlns:a16="http://schemas.microsoft.com/office/drawing/2014/main" id="{C0DB530D-4A94-9B7A-55C0-518B9E6A508E}"/>
                    </a:ext>
                  </a:extLst>
                </p:cNvPr>
                <p:cNvSpPr/>
                <p:nvPr/>
              </p:nvSpPr>
              <p:spPr>
                <a:xfrm>
                  <a:off x="6843337" y="1408179"/>
                  <a:ext cx="90607" cy="64209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5" name="Rectangle 154">
                  <a:extLst>
                    <a:ext uri="{FF2B5EF4-FFF2-40B4-BE49-F238E27FC236}">
                      <a16:creationId xmlns:a16="http://schemas.microsoft.com/office/drawing/2014/main" id="{DC2CB306-094A-C97F-43C1-546397443422}"/>
                    </a:ext>
                  </a:extLst>
                </p:cNvPr>
                <p:cNvSpPr/>
                <p:nvPr/>
              </p:nvSpPr>
              <p:spPr>
                <a:xfrm>
                  <a:off x="6942876" y="1408179"/>
                  <a:ext cx="91440" cy="642089"/>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5" name="TextBox 174">
                  <a:extLst>
                    <a:ext uri="{FF2B5EF4-FFF2-40B4-BE49-F238E27FC236}">
                      <a16:creationId xmlns:a16="http://schemas.microsoft.com/office/drawing/2014/main" id="{CEF25317-DF4B-C42B-EF71-94A781556E5C}"/>
                    </a:ext>
                  </a:extLst>
                </p:cNvPr>
                <p:cNvSpPr txBox="1"/>
                <p:nvPr/>
              </p:nvSpPr>
              <p:spPr>
                <a:xfrm>
                  <a:off x="4937403" y="1941855"/>
                  <a:ext cx="703411" cy="246221"/>
                </a:xfrm>
                <a:prstGeom prst="rect">
                  <a:avLst/>
                </a:prstGeom>
                <a:noFill/>
              </p:spPr>
              <p:txBody>
                <a:bodyPr wrap="square" rtlCol="0">
                  <a:spAutoFit/>
                </a:bodyPr>
                <a:lstStyle/>
                <a:p>
                  <a:pPr algn="ctr"/>
                  <a:r>
                    <a:rPr lang="en-US" sz="1000"/>
                    <a:t>0</a:t>
                  </a:r>
                </a:p>
              </p:txBody>
            </p:sp>
            <p:cxnSp>
              <p:nvCxnSpPr>
                <p:cNvPr id="176" name="Straight Connector 175">
                  <a:extLst>
                    <a:ext uri="{FF2B5EF4-FFF2-40B4-BE49-F238E27FC236}">
                      <a16:creationId xmlns:a16="http://schemas.microsoft.com/office/drawing/2014/main" id="{02677368-0936-4F56-5078-29294ADFE50B}"/>
                    </a:ext>
                  </a:extLst>
                </p:cNvPr>
                <p:cNvCxnSpPr>
                  <a:cxnSpLocks/>
                </p:cNvCxnSpPr>
                <p:nvPr/>
              </p:nvCxnSpPr>
              <p:spPr>
                <a:xfrm flipV="1">
                  <a:off x="5429742" y="2049888"/>
                  <a:ext cx="3002725" cy="7014"/>
                </a:xfrm>
                <a:prstGeom prst="line">
                  <a:avLst/>
                </a:prstGeom>
                <a:ln w="19050">
                  <a:solidFill>
                    <a:schemeClr val="tx1"/>
                  </a:solidFill>
                  <a:tailEnd type="arrow"/>
                </a:ln>
              </p:spPr>
              <p:style>
                <a:lnRef idx="2">
                  <a:schemeClr val="dk1"/>
                </a:lnRef>
                <a:fillRef idx="0">
                  <a:schemeClr val="dk1"/>
                </a:fillRef>
                <a:effectRef idx="1">
                  <a:schemeClr val="dk1"/>
                </a:effectRef>
                <a:fontRef idx="minor">
                  <a:schemeClr val="tx1"/>
                </a:fontRef>
              </p:style>
            </p:cxnSp>
          </p:grpSp>
          <p:cxnSp>
            <p:nvCxnSpPr>
              <p:cNvPr id="22" name="Straight Connector 21">
                <a:extLst>
                  <a:ext uri="{FF2B5EF4-FFF2-40B4-BE49-F238E27FC236}">
                    <a16:creationId xmlns:a16="http://schemas.microsoft.com/office/drawing/2014/main" id="{EBF824A8-3C87-764A-58D1-D166F9F42A83}"/>
                  </a:ext>
                </a:extLst>
              </p:cNvPr>
              <p:cNvCxnSpPr>
                <a:cxnSpLocks/>
              </p:cNvCxnSpPr>
              <p:nvPr/>
            </p:nvCxnSpPr>
            <p:spPr>
              <a:xfrm>
                <a:off x="5532068" y="925175"/>
                <a:ext cx="0" cy="1010060"/>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grpSp>
        <p:sp>
          <p:nvSpPr>
            <p:cNvPr id="2" name="Right Arrow 1">
              <a:extLst>
                <a:ext uri="{FF2B5EF4-FFF2-40B4-BE49-F238E27FC236}">
                  <a16:creationId xmlns:a16="http://schemas.microsoft.com/office/drawing/2014/main" id="{A3B2A5A0-283A-FCB5-8D4B-5E0AB53ECC06}"/>
                </a:ext>
              </a:extLst>
            </p:cNvPr>
            <p:cNvSpPr/>
            <p:nvPr/>
          </p:nvSpPr>
          <p:spPr>
            <a:xfrm>
              <a:off x="4007320" y="1265287"/>
              <a:ext cx="567967" cy="303457"/>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3649BC7E-631A-FCB9-1DBF-ADB630F043A6}"/>
              </a:ext>
            </a:extLst>
          </p:cNvPr>
          <p:cNvGrpSpPr/>
          <p:nvPr/>
        </p:nvGrpSpPr>
        <p:grpSpPr>
          <a:xfrm>
            <a:off x="4008883" y="1979839"/>
            <a:ext cx="4275259" cy="1114746"/>
            <a:chOff x="4008883" y="1979839"/>
            <a:chExt cx="4275259" cy="1114746"/>
          </a:xfrm>
        </p:grpSpPr>
        <p:grpSp>
          <p:nvGrpSpPr>
            <p:cNvPr id="263" name="Group 262">
              <a:extLst>
                <a:ext uri="{FF2B5EF4-FFF2-40B4-BE49-F238E27FC236}">
                  <a16:creationId xmlns:a16="http://schemas.microsoft.com/office/drawing/2014/main" id="{E8263909-36D9-461A-C5F9-0FF3984B701E}"/>
                </a:ext>
              </a:extLst>
            </p:cNvPr>
            <p:cNvGrpSpPr/>
            <p:nvPr/>
          </p:nvGrpSpPr>
          <p:grpSpPr>
            <a:xfrm>
              <a:off x="4814750" y="1979839"/>
              <a:ext cx="3469392" cy="1114746"/>
              <a:chOff x="4814750" y="1979839"/>
              <a:chExt cx="3469392" cy="1114746"/>
            </a:xfrm>
          </p:grpSpPr>
          <p:grpSp>
            <p:nvGrpSpPr>
              <p:cNvPr id="63" name="Group 62">
                <a:extLst>
                  <a:ext uri="{FF2B5EF4-FFF2-40B4-BE49-F238E27FC236}">
                    <a16:creationId xmlns:a16="http://schemas.microsoft.com/office/drawing/2014/main" id="{AB50CCF6-6423-D486-BB66-6D9EE373A11D}"/>
                  </a:ext>
                </a:extLst>
              </p:cNvPr>
              <p:cNvGrpSpPr/>
              <p:nvPr/>
            </p:nvGrpSpPr>
            <p:grpSpPr>
              <a:xfrm>
                <a:off x="4814750" y="2319100"/>
                <a:ext cx="3469392" cy="775485"/>
                <a:chOff x="4797013" y="2475982"/>
                <a:chExt cx="3469392" cy="775485"/>
              </a:xfrm>
            </p:grpSpPr>
            <p:sp>
              <p:nvSpPr>
                <p:cNvPr id="180" name="Left Bracket 179">
                  <a:extLst>
                    <a:ext uri="{FF2B5EF4-FFF2-40B4-BE49-F238E27FC236}">
                      <a16:creationId xmlns:a16="http://schemas.microsoft.com/office/drawing/2014/main" id="{4ABB4716-8DE3-7685-7024-46A53ACBCC63}"/>
                    </a:ext>
                  </a:extLst>
                </p:cNvPr>
                <p:cNvSpPr/>
                <p:nvPr/>
              </p:nvSpPr>
              <p:spPr>
                <a:xfrm rot="5400000">
                  <a:off x="6719168" y="1551257"/>
                  <a:ext cx="94289" cy="2056366"/>
                </a:xfrm>
                <a:prstGeom prst="leftBracket">
                  <a:avLst/>
                </a:prstGeom>
                <a:ln w="22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TextBox 180">
                  <a:extLst>
                    <a:ext uri="{FF2B5EF4-FFF2-40B4-BE49-F238E27FC236}">
                      <a16:creationId xmlns:a16="http://schemas.microsoft.com/office/drawing/2014/main" id="{4A357D17-26ED-20AD-8EB3-98B9FB933FE7}"/>
                    </a:ext>
                  </a:extLst>
                </p:cNvPr>
                <p:cNvSpPr txBox="1"/>
                <p:nvPr/>
              </p:nvSpPr>
              <p:spPr>
                <a:xfrm>
                  <a:off x="6017781" y="2489294"/>
                  <a:ext cx="1541303" cy="306888"/>
                </a:xfrm>
                <a:prstGeom prst="rect">
                  <a:avLst/>
                </a:prstGeom>
                <a:noFill/>
                <a:ln w="12700">
                  <a:noFill/>
                </a:ln>
                <a:effectLst/>
              </p:spPr>
              <p:txBody>
                <a:bodyPr wrap="square" rtlCol="0">
                  <a:spAutoFit/>
                </a:bodyPr>
                <a:lstStyle/>
                <a:p>
                  <a:r>
                    <a:rPr lang="en-US" sz="1400"/>
                    <a:t>Car stay duration</a:t>
                  </a:r>
                </a:p>
              </p:txBody>
            </p:sp>
            <p:cxnSp>
              <p:nvCxnSpPr>
                <p:cNvPr id="182" name="Straight Connector 181">
                  <a:extLst>
                    <a:ext uri="{FF2B5EF4-FFF2-40B4-BE49-F238E27FC236}">
                      <a16:creationId xmlns:a16="http://schemas.microsoft.com/office/drawing/2014/main" id="{04BE97C5-71DF-C84B-8B55-BCD0352C6900}"/>
                    </a:ext>
                  </a:extLst>
                </p:cNvPr>
                <p:cNvCxnSpPr>
                  <a:cxnSpLocks/>
                </p:cNvCxnSpPr>
                <p:nvPr/>
              </p:nvCxnSpPr>
              <p:spPr>
                <a:xfrm>
                  <a:off x="5412005" y="3069811"/>
                  <a:ext cx="2854400" cy="0"/>
                </a:xfrm>
                <a:prstGeom prst="line">
                  <a:avLst/>
                </a:prstGeom>
                <a:ln w="12700">
                  <a:solidFill>
                    <a:schemeClr val="dk1"/>
                  </a:solidFill>
                </a:ln>
                <a:effectLst/>
              </p:spPr>
              <p:style>
                <a:lnRef idx="2">
                  <a:schemeClr val="dk1"/>
                </a:lnRef>
                <a:fillRef idx="0">
                  <a:schemeClr val="dk1"/>
                </a:fillRef>
                <a:effectRef idx="1">
                  <a:schemeClr val="dk1"/>
                </a:effectRef>
                <a:fontRef idx="minor">
                  <a:schemeClr val="tx1"/>
                </a:fontRef>
              </p:style>
            </p:cxnSp>
            <p:cxnSp>
              <p:nvCxnSpPr>
                <p:cNvPr id="183" name="Straight Connector 182">
                  <a:extLst>
                    <a:ext uri="{FF2B5EF4-FFF2-40B4-BE49-F238E27FC236}">
                      <a16:creationId xmlns:a16="http://schemas.microsoft.com/office/drawing/2014/main" id="{7A710218-6654-62D0-A6B2-87BC878795D2}"/>
                    </a:ext>
                  </a:extLst>
                </p:cNvPr>
                <p:cNvCxnSpPr>
                  <a:cxnSpLocks/>
                </p:cNvCxnSpPr>
                <p:nvPr/>
              </p:nvCxnSpPr>
              <p:spPr>
                <a:xfrm>
                  <a:off x="5412005" y="3069811"/>
                  <a:ext cx="2854400" cy="0"/>
                </a:xfrm>
                <a:prstGeom prst="line">
                  <a:avLst/>
                </a:prstGeom>
                <a:ln w="25400">
                  <a:solidFill>
                    <a:schemeClr val="dk1"/>
                  </a:solidFill>
                  <a:tailEnd type="arrow"/>
                </a:ln>
                <a:effectLst/>
              </p:spPr>
              <p:style>
                <a:lnRef idx="2">
                  <a:schemeClr val="dk1"/>
                </a:lnRef>
                <a:fillRef idx="0">
                  <a:schemeClr val="dk1"/>
                </a:fillRef>
                <a:effectRef idx="1">
                  <a:schemeClr val="dk1"/>
                </a:effectRef>
                <a:fontRef idx="minor">
                  <a:schemeClr val="tx1"/>
                </a:fontRef>
              </p:style>
            </p:cxnSp>
            <p:sp>
              <p:nvSpPr>
                <p:cNvPr id="184" name="Rectangle 183">
                  <a:extLst>
                    <a:ext uri="{FF2B5EF4-FFF2-40B4-BE49-F238E27FC236}">
                      <a16:creationId xmlns:a16="http://schemas.microsoft.com/office/drawing/2014/main" id="{CFF12C3D-1E63-1348-64FB-7F24939F55EE}"/>
                    </a:ext>
                  </a:extLst>
                </p:cNvPr>
                <p:cNvSpPr/>
                <p:nvPr/>
              </p:nvSpPr>
              <p:spPr>
                <a:xfrm>
                  <a:off x="5766706" y="2671090"/>
                  <a:ext cx="91440"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5" name="Rectangle 184">
                  <a:extLst>
                    <a:ext uri="{FF2B5EF4-FFF2-40B4-BE49-F238E27FC236}">
                      <a16:creationId xmlns:a16="http://schemas.microsoft.com/office/drawing/2014/main" id="{1D223833-D68D-6267-5D29-00A9598E1DB7}"/>
                    </a:ext>
                  </a:extLst>
                </p:cNvPr>
                <p:cNvSpPr/>
                <p:nvPr/>
              </p:nvSpPr>
              <p:spPr>
                <a:xfrm>
                  <a:off x="5864395" y="2671090"/>
                  <a:ext cx="91440"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6" name="Rectangle 185">
                  <a:extLst>
                    <a:ext uri="{FF2B5EF4-FFF2-40B4-BE49-F238E27FC236}">
                      <a16:creationId xmlns:a16="http://schemas.microsoft.com/office/drawing/2014/main" id="{629ABE48-E6AC-A22E-1F27-43A5AE2BCE50}"/>
                    </a:ext>
                  </a:extLst>
                </p:cNvPr>
                <p:cNvSpPr/>
                <p:nvPr/>
              </p:nvSpPr>
              <p:spPr>
                <a:xfrm>
                  <a:off x="6370728" y="3074389"/>
                  <a:ext cx="91440" cy="118794"/>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7" name="Rectangle 186">
                  <a:extLst>
                    <a:ext uri="{FF2B5EF4-FFF2-40B4-BE49-F238E27FC236}">
                      <a16:creationId xmlns:a16="http://schemas.microsoft.com/office/drawing/2014/main" id="{33576235-93A0-91AC-51F0-AA22F11D999C}"/>
                    </a:ext>
                  </a:extLst>
                </p:cNvPr>
                <p:cNvSpPr/>
                <p:nvPr/>
              </p:nvSpPr>
              <p:spPr>
                <a:xfrm>
                  <a:off x="6462878" y="3074389"/>
                  <a:ext cx="91440" cy="137574"/>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8" name="Rectangle 187">
                  <a:extLst>
                    <a:ext uri="{FF2B5EF4-FFF2-40B4-BE49-F238E27FC236}">
                      <a16:creationId xmlns:a16="http://schemas.microsoft.com/office/drawing/2014/main" id="{E0CF8859-9ED7-983E-E9D2-8A8ABEF865A2}"/>
                    </a:ext>
                  </a:extLst>
                </p:cNvPr>
                <p:cNvSpPr/>
                <p:nvPr/>
              </p:nvSpPr>
              <p:spPr>
                <a:xfrm>
                  <a:off x="6548852" y="3076179"/>
                  <a:ext cx="91440" cy="175288"/>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9" name="Rectangle 188">
                  <a:extLst>
                    <a:ext uri="{FF2B5EF4-FFF2-40B4-BE49-F238E27FC236}">
                      <a16:creationId xmlns:a16="http://schemas.microsoft.com/office/drawing/2014/main" id="{6858BBA5-4626-FBD8-8D0A-F8676E215A11}"/>
                    </a:ext>
                  </a:extLst>
                </p:cNvPr>
                <p:cNvSpPr/>
                <p:nvPr/>
              </p:nvSpPr>
              <p:spPr>
                <a:xfrm>
                  <a:off x="6637580" y="3068499"/>
                  <a:ext cx="91440" cy="109570"/>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0" name="Rectangle 189">
                  <a:extLst>
                    <a:ext uri="{FF2B5EF4-FFF2-40B4-BE49-F238E27FC236}">
                      <a16:creationId xmlns:a16="http://schemas.microsoft.com/office/drawing/2014/main" id="{5824E165-59FC-0146-FA9D-4DDD68097206}"/>
                    </a:ext>
                  </a:extLst>
                </p:cNvPr>
                <p:cNvSpPr/>
                <p:nvPr/>
              </p:nvSpPr>
              <p:spPr>
                <a:xfrm>
                  <a:off x="7632436" y="2792105"/>
                  <a:ext cx="91440" cy="271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1" name="Rectangle 190">
                  <a:extLst>
                    <a:ext uri="{FF2B5EF4-FFF2-40B4-BE49-F238E27FC236}">
                      <a16:creationId xmlns:a16="http://schemas.microsoft.com/office/drawing/2014/main" id="{5A233339-AC58-6289-1A75-DC2804A812C0}"/>
                    </a:ext>
                  </a:extLst>
                </p:cNvPr>
                <p:cNvSpPr/>
                <p:nvPr/>
              </p:nvSpPr>
              <p:spPr>
                <a:xfrm>
                  <a:off x="7145735" y="2985602"/>
                  <a:ext cx="91440" cy="7387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6" name="Rectangle 255">
                  <a:extLst>
                    <a:ext uri="{FF2B5EF4-FFF2-40B4-BE49-F238E27FC236}">
                      <a16:creationId xmlns:a16="http://schemas.microsoft.com/office/drawing/2014/main" id="{B590129B-31F6-F57A-E50E-3B3DBE7244FB}"/>
                    </a:ext>
                  </a:extLst>
                </p:cNvPr>
                <p:cNvSpPr/>
                <p:nvPr/>
              </p:nvSpPr>
              <p:spPr>
                <a:xfrm>
                  <a:off x="7716926" y="2878633"/>
                  <a:ext cx="91440" cy="179666"/>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7" name="TextBox 256">
                  <a:extLst>
                    <a:ext uri="{FF2B5EF4-FFF2-40B4-BE49-F238E27FC236}">
                      <a16:creationId xmlns:a16="http://schemas.microsoft.com/office/drawing/2014/main" id="{AFA03F2C-CDEA-5B71-52C6-C4F3196BA07E}"/>
                    </a:ext>
                  </a:extLst>
                </p:cNvPr>
                <p:cNvSpPr txBox="1"/>
                <p:nvPr/>
              </p:nvSpPr>
              <p:spPr>
                <a:xfrm>
                  <a:off x="4797013" y="2475982"/>
                  <a:ext cx="648162" cy="553998"/>
                </a:xfrm>
                <a:prstGeom prst="rect">
                  <a:avLst/>
                </a:prstGeom>
                <a:noFill/>
              </p:spPr>
              <p:txBody>
                <a:bodyPr wrap="square" rtlCol="0">
                  <a:spAutoFit/>
                </a:bodyPr>
                <a:lstStyle/>
                <a:p>
                  <a:pPr algn="ctr"/>
                  <a:r>
                    <a:rPr lang="en-US" sz="1000"/>
                    <a:t>EV Charging</a:t>
                  </a:r>
                </a:p>
                <a:p>
                  <a:pPr algn="ctr"/>
                  <a:r>
                    <a:rPr lang="en-US" sz="1000"/>
                    <a:t>Rate</a:t>
                  </a:r>
                </a:p>
              </p:txBody>
            </p:sp>
            <p:sp>
              <p:nvSpPr>
                <p:cNvPr id="258" name="Rectangle 257">
                  <a:extLst>
                    <a:ext uri="{FF2B5EF4-FFF2-40B4-BE49-F238E27FC236}">
                      <a16:creationId xmlns:a16="http://schemas.microsoft.com/office/drawing/2014/main" id="{AE32A32A-B19B-4DDA-B503-FD916EECDABF}"/>
                    </a:ext>
                  </a:extLst>
                </p:cNvPr>
                <p:cNvSpPr/>
                <p:nvPr/>
              </p:nvSpPr>
              <p:spPr>
                <a:xfrm>
                  <a:off x="7525459" y="2997300"/>
                  <a:ext cx="91440" cy="73877"/>
                </a:xfrm>
                <a:prstGeom prst="rect">
                  <a:avLst/>
                </a:prstGeom>
                <a:solidFill>
                  <a:schemeClr val="accent3">
                    <a:lumMod val="75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9" name="Rectangle 258">
                  <a:extLst>
                    <a:ext uri="{FF2B5EF4-FFF2-40B4-BE49-F238E27FC236}">
                      <a16:creationId xmlns:a16="http://schemas.microsoft.com/office/drawing/2014/main" id="{A50817D8-DD65-B22C-1800-DF490004B68E}"/>
                    </a:ext>
                  </a:extLst>
                </p:cNvPr>
                <p:cNvSpPr/>
                <p:nvPr/>
              </p:nvSpPr>
              <p:spPr>
                <a:xfrm>
                  <a:off x="5967498" y="2974518"/>
                  <a:ext cx="91440" cy="87622"/>
                </a:xfrm>
                <a:prstGeom prst="rect">
                  <a:avLst/>
                </a:prstGeom>
                <a:solidFill>
                  <a:schemeClr val="accent3">
                    <a:lumMod val="75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0" name="Rectangle 259">
                  <a:extLst>
                    <a:ext uri="{FF2B5EF4-FFF2-40B4-BE49-F238E27FC236}">
                      <a16:creationId xmlns:a16="http://schemas.microsoft.com/office/drawing/2014/main" id="{82DF975F-C15B-4BD1-9CE7-01053B097CEB}"/>
                    </a:ext>
                  </a:extLst>
                </p:cNvPr>
                <p:cNvSpPr/>
                <p:nvPr/>
              </p:nvSpPr>
              <p:spPr>
                <a:xfrm>
                  <a:off x="6067511" y="2974516"/>
                  <a:ext cx="91440" cy="87622"/>
                </a:xfrm>
                <a:prstGeom prst="rect">
                  <a:avLst/>
                </a:prstGeom>
                <a:solidFill>
                  <a:schemeClr val="accent3">
                    <a:lumMod val="75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1" name="TextBox 260">
                  <a:extLst>
                    <a:ext uri="{FF2B5EF4-FFF2-40B4-BE49-F238E27FC236}">
                      <a16:creationId xmlns:a16="http://schemas.microsoft.com/office/drawing/2014/main" id="{8FED35BF-59E2-CEA5-08A5-C68BE3095669}"/>
                    </a:ext>
                  </a:extLst>
                </p:cNvPr>
                <p:cNvSpPr txBox="1"/>
                <p:nvPr/>
              </p:nvSpPr>
              <p:spPr>
                <a:xfrm>
                  <a:off x="4984929" y="2950184"/>
                  <a:ext cx="703411" cy="246221"/>
                </a:xfrm>
                <a:prstGeom prst="rect">
                  <a:avLst/>
                </a:prstGeom>
                <a:noFill/>
              </p:spPr>
              <p:txBody>
                <a:bodyPr wrap="square" rtlCol="0">
                  <a:spAutoFit/>
                </a:bodyPr>
                <a:lstStyle/>
                <a:p>
                  <a:pPr algn="ctr"/>
                  <a:r>
                    <a:rPr lang="en-US" sz="1000"/>
                    <a:t>0</a:t>
                  </a:r>
                </a:p>
              </p:txBody>
            </p:sp>
          </p:grpSp>
          <p:cxnSp>
            <p:nvCxnSpPr>
              <p:cNvPr id="262" name="Straight Connector 261">
                <a:extLst>
                  <a:ext uri="{FF2B5EF4-FFF2-40B4-BE49-F238E27FC236}">
                    <a16:creationId xmlns:a16="http://schemas.microsoft.com/office/drawing/2014/main" id="{18521AE3-C56F-ED9F-DD8E-FB2A51173DFF}"/>
                  </a:ext>
                </a:extLst>
              </p:cNvPr>
              <p:cNvCxnSpPr>
                <a:cxnSpLocks/>
              </p:cNvCxnSpPr>
              <p:nvPr/>
            </p:nvCxnSpPr>
            <p:spPr>
              <a:xfrm>
                <a:off x="5529414" y="1979839"/>
                <a:ext cx="0" cy="952747"/>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grpSp>
        <p:sp>
          <p:nvSpPr>
            <p:cNvPr id="3" name="Right Arrow 2">
              <a:extLst>
                <a:ext uri="{FF2B5EF4-FFF2-40B4-BE49-F238E27FC236}">
                  <a16:creationId xmlns:a16="http://schemas.microsoft.com/office/drawing/2014/main" id="{52ED73D0-E970-FAF2-2220-ACC1930ECA19}"/>
                </a:ext>
              </a:extLst>
            </p:cNvPr>
            <p:cNvSpPr/>
            <p:nvPr/>
          </p:nvSpPr>
          <p:spPr>
            <a:xfrm>
              <a:off x="4008883" y="2569641"/>
              <a:ext cx="567967" cy="303457"/>
            </a:xfrm>
            <a:prstGeom prs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1083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68" name="Google Shape;168;p35"/>
          <p:cNvSpPr txBox="1">
            <a:spLocks noGrp="1"/>
          </p:cNvSpPr>
          <p:nvPr>
            <p:ph type="sldNum" sz="quarter" idx="13"/>
          </p:nvPr>
        </p:nvSpPr>
        <p:spPr>
          <a:xfrm>
            <a:off x="11760000" y="6371351"/>
            <a:ext cx="432000" cy="432000"/>
          </a:xfrm>
          <a:prstGeom prst="rect">
            <a:avLst/>
          </a:prstGeom>
          <a:solidFill>
            <a:schemeClr val="tx1">
              <a:lumMod val="75000"/>
              <a:lumOff val="25000"/>
            </a:schemeClr>
          </a:solid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latin typeface="+mn-lt"/>
              </a:rPr>
              <a:pPr/>
              <a:t>3</a:t>
            </a:fld>
            <a:endParaRPr>
              <a:latin typeface="+mn-lt"/>
            </a:endParaRPr>
          </a:p>
        </p:txBody>
      </p:sp>
      <p:sp>
        <p:nvSpPr>
          <p:cNvPr id="57" name="TextBox 56">
            <a:extLst>
              <a:ext uri="{FF2B5EF4-FFF2-40B4-BE49-F238E27FC236}">
                <a16:creationId xmlns:a16="http://schemas.microsoft.com/office/drawing/2014/main" id="{FFB377A3-86AC-AB1E-C317-793D5BE8CA92}"/>
              </a:ext>
            </a:extLst>
          </p:cNvPr>
          <p:cNvSpPr txBox="1"/>
          <p:nvPr/>
        </p:nvSpPr>
        <p:spPr>
          <a:xfrm>
            <a:off x="-141232" y="651202"/>
            <a:ext cx="184731" cy="369332"/>
          </a:xfrm>
          <a:prstGeom prst="rect">
            <a:avLst/>
          </a:prstGeom>
          <a:noFill/>
        </p:spPr>
        <p:txBody>
          <a:bodyPr wrap="none" rtlCol="0">
            <a:spAutoFit/>
          </a:bodyPr>
          <a:lstStyle/>
          <a:p>
            <a:endParaRPr lang="en-US"/>
          </a:p>
        </p:txBody>
      </p:sp>
      <p:sp>
        <p:nvSpPr>
          <p:cNvPr id="261" name="TextBox 260">
            <a:extLst>
              <a:ext uri="{FF2B5EF4-FFF2-40B4-BE49-F238E27FC236}">
                <a16:creationId xmlns:a16="http://schemas.microsoft.com/office/drawing/2014/main" id="{B645F20D-542B-9327-4F97-0D21FD5DED64}"/>
              </a:ext>
            </a:extLst>
          </p:cNvPr>
          <p:cNvSpPr txBox="1"/>
          <p:nvPr/>
        </p:nvSpPr>
        <p:spPr>
          <a:xfrm>
            <a:off x="322384" y="3406107"/>
            <a:ext cx="8499232" cy="1077218"/>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r>
              <a:rPr lang="en-US" sz="1600" b="1" dirty="0">
                <a:solidFill>
                  <a:srgbClr val="0E0E0E"/>
                </a:solidFill>
              </a:rPr>
              <a:t>V2B Charging </a:t>
            </a:r>
            <a:r>
              <a:rPr lang="en-US" sz="1600" b="1" dirty="0">
                <a:solidFill>
                  <a:srgbClr val="0E0E0E"/>
                </a:solidFill>
                <a:effectLst/>
              </a:rPr>
              <a:t>Objective: </a:t>
            </a:r>
            <a:r>
              <a:rPr lang="en-US" sz="1600" dirty="0"/>
              <a:t>Sequentially determine</a:t>
            </a:r>
            <a:r>
              <a:rPr lang="en-US" sz="1600" dirty="0">
                <a:solidFill>
                  <a:srgbClr val="0E0E0E"/>
                </a:solidFill>
                <a:effectLst/>
              </a:rPr>
              <a:t> charging or discharging rates for EVs</a:t>
            </a:r>
            <a:endParaRPr lang="en-US" sz="1600" b="1" dirty="0">
              <a:solidFill>
                <a:srgbClr val="0E0E0E"/>
              </a:solidFill>
            </a:endParaRPr>
          </a:p>
          <a:p>
            <a:pPr marL="742950" lvl="1" indent="-285750">
              <a:buFont typeface="Arial" panose="020B0604020202020204" pitchFamily="34" charset="0"/>
              <a:buChar char="•"/>
            </a:pPr>
            <a:r>
              <a:rPr lang="en-US" sz="1600" dirty="0">
                <a:solidFill>
                  <a:srgbClr val="0E0E0E"/>
                </a:solidFill>
              </a:rPr>
              <a:t>Minimize total electricity bill, including </a:t>
            </a:r>
            <a:r>
              <a:rPr lang="en-US" sz="1600" b="1" dirty="0">
                <a:solidFill>
                  <a:srgbClr val="0E0E0E"/>
                </a:solidFill>
              </a:rPr>
              <a:t>energy cost</a:t>
            </a:r>
            <a:r>
              <a:rPr lang="en-US" sz="1600" dirty="0">
                <a:solidFill>
                  <a:srgbClr val="0E0E0E"/>
                </a:solidFill>
              </a:rPr>
              <a:t> and </a:t>
            </a:r>
            <a:r>
              <a:rPr lang="en-US" sz="1600" b="1" dirty="0">
                <a:solidFill>
                  <a:srgbClr val="0E0E0E"/>
                </a:solidFill>
              </a:rPr>
              <a:t>demand charge</a:t>
            </a:r>
            <a:r>
              <a:rPr lang="en-US" sz="1600" dirty="0">
                <a:solidFill>
                  <a:srgbClr val="0E0E0E"/>
                </a:solidFill>
              </a:rPr>
              <a:t>.</a:t>
            </a:r>
          </a:p>
          <a:p>
            <a:pPr marL="742950" lvl="1" indent="-285750">
              <a:buFont typeface="Arial" panose="020B0604020202020204" pitchFamily="34" charset="0"/>
              <a:buChar char="•"/>
            </a:pPr>
            <a:r>
              <a:rPr lang="en-US" sz="1600" dirty="0">
                <a:solidFill>
                  <a:srgbClr val="0E0E0E"/>
                </a:solidFill>
              </a:rPr>
              <a:t>Operate under uncertainty in EV arrivals, departures, and SoC needs.</a:t>
            </a:r>
          </a:p>
          <a:p>
            <a:pPr marL="742950" lvl="1" indent="-285750">
              <a:buFont typeface="Arial" panose="020B0604020202020204" pitchFamily="34" charset="0"/>
              <a:buChar char="•"/>
            </a:pPr>
            <a:r>
              <a:rPr lang="en-US" sz="1600" dirty="0">
                <a:solidFill>
                  <a:srgbClr val="0E0E0E"/>
                </a:solidFill>
              </a:rPr>
              <a:t>Ensure EV charging requirements are met.</a:t>
            </a:r>
          </a:p>
        </p:txBody>
      </p:sp>
      <p:sp>
        <p:nvSpPr>
          <p:cNvPr id="9" name="Title 2">
            <a:extLst>
              <a:ext uri="{FF2B5EF4-FFF2-40B4-BE49-F238E27FC236}">
                <a16:creationId xmlns:a16="http://schemas.microsoft.com/office/drawing/2014/main" id="{53C90399-EC85-8993-CCA2-04D3F4A20FB3}"/>
              </a:ext>
            </a:extLst>
          </p:cNvPr>
          <p:cNvSpPr txBox="1">
            <a:spLocks/>
          </p:cNvSpPr>
          <p:nvPr/>
        </p:nvSpPr>
        <p:spPr>
          <a:xfrm>
            <a:off x="64008" y="0"/>
            <a:ext cx="9144000" cy="587828"/>
          </a:xfrm>
          <a:prstGeom prst="rect">
            <a:avLst/>
          </a:prstGeom>
          <a:noFill/>
          <a:ln>
            <a:noFill/>
          </a:ln>
        </p:spPr>
        <p:txBody>
          <a:bodyPr vert="horz" lIns="91440" tIns="45720" rIns="91440" bIns="45720" rtlCol="0" anchor="ctr">
            <a:normAutofit/>
          </a:bodyPr>
          <a:lstStyle>
            <a:lvl1pPr algn="ctr" defTabSz="342900" rtl="0" eaLnBrk="1" latinLnBrk="0" hangingPunct="1">
              <a:spcBef>
                <a:spcPct val="0"/>
              </a:spcBef>
              <a:buNone/>
              <a:defRPr sz="3300" kern="1200">
                <a:solidFill>
                  <a:srgbClr val="0E1C58"/>
                </a:solidFill>
                <a:latin typeface="+mj-lt"/>
                <a:ea typeface="+mj-ea"/>
                <a:cs typeface="+mj-cs"/>
              </a:defRPr>
            </a:lvl1pPr>
          </a:lstStyle>
          <a:p>
            <a:pPr algn="l"/>
            <a:r>
              <a:rPr lang="en-US" sz="3000">
                <a:latin typeface="+mn-lt"/>
              </a:rPr>
              <a:t>Vehicle-to-Building (V2B) Problem: Goals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0FFCAA-7572-B2FB-268B-C13ED43B48D2}"/>
                  </a:ext>
                </a:extLst>
              </p:cNvPr>
              <p:cNvSpPr txBox="1"/>
              <p:nvPr/>
            </p:nvSpPr>
            <p:spPr>
              <a:xfrm>
                <a:off x="2140070" y="1900560"/>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a:p>
            </p:txBody>
          </p:sp>
        </mc:Choice>
        <mc:Fallback xmlns="">
          <p:sp>
            <p:nvSpPr>
              <p:cNvPr id="5" name="TextBox 4">
                <a:extLst>
                  <a:ext uri="{FF2B5EF4-FFF2-40B4-BE49-F238E27FC236}">
                    <a16:creationId xmlns:a16="http://schemas.microsoft.com/office/drawing/2014/main" id="{B40FFCAA-7572-B2FB-268B-C13ED43B48D2}"/>
                  </a:ext>
                </a:extLst>
              </p:cNvPr>
              <p:cNvSpPr txBox="1">
                <a:spLocks noRot="1" noChangeAspect="1" noMove="1" noResize="1" noEditPoints="1" noAdjustHandles="1" noChangeArrowheads="1" noChangeShapeType="1" noTextEdit="1"/>
              </p:cNvSpPr>
              <p:nvPr/>
            </p:nvSpPr>
            <p:spPr>
              <a:xfrm>
                <a:off x="2140070" y="1900560"/>
                <a:ext cx="410690" cy="369332"/>
              </a:xfrm>
              <a:prstGeom prst="rect">
                <a:avLst/>
              </a:prstGeom>
              <a:blipFill>
                <a:blip r:embed="rId4"/>
                <a:stretch>
                  <a:fillRect/>
                </a:stretch>
              </a:blipFill>
            </p:spPr>
            <p:txBody>
              <a:bodyPr/>
              <a:lstStyle/>
              <a:p>
                <a:r>
                  <a:rPr lang="en-US">
                    <a:noFill/>
                  </a:rPr>
                  <a:t> </a:t>
                </a:r>
              </a:p>
            </p:txBody>
          </p:sp>
        </mc:Fallback>
      </mc:AlternateContent>
      <p:sp>
        <p:nvSpPr>
          <p:cNvPr id="3" name="Google Shape;168;p35">
            <a:extLst>
              <a:ext uri="{FF2B5EF4-FFF2-40B4-BE49-F238E27FC236}">
                <a16:creationId xmlns:a16="http://schemas.microsoft.com/office/drawing/2014/main" id="{E0E65C1E-16F0-67CC-5866-FFE81840EF5C}"/>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3</a:t>
            </a:fld>
            <a:endParaRPr lang="en-US">
              <a:solidFill>
                <a:schemeClr val="tx1"/>
              </a:solidFill>
              <a:latin typeface="+mn-lt"/>
            </a:endParaRPr>
          </a:p>
        </p:txBody>
      </p:sp>
      <p:grpSp>
        <p:nvGrpSpPr>
          <p:cNvPr id="2" name="Group 1">
            <a:extLst>
              <a:ext uri="{FF2B5EF4-FFF2-40B4-BE49-F238E27FC236}">
                <a16:creationId xmlns:a16="http://schemas.microsoft.com/office/drawing/2014/main" id="{E376549F-45ED-D5E5-E2AF-04BCE7B0D1C1}"/>
              </a:ext>
            </a:extLst>
          </p:cNvPr>
          <p:cNvGrpSpPr/>
          <p:nvPr/>
        </p:nvGrpSpPr>
        <p:grpSpPr>
          <a:xfrm>
            <a:off x="416558" y="521690"/>
            <a:ext cx="3608747" cy="2496885"/>
            <a:chOff x="416558" y="521690"/>
            <a:chExt cx="3608747" cy="2496885"/>
          </a:xfrm>
        </p:grpSpPr>
        <p:grpSp>
          <p:nvGrpSpPr>
            <p:cNvPr id="262" name="Group 261">
              <a:extLst>
                <a:ext uri="{FF2B5EF4-FFF2-40B4-BE49-F238E27FC236}">
                  <a16:creationId xmlns:a16="http://schemas.microsoft.com/office/drawing/2014/main" id="{0B8D2F3B-444F-C06A-BA85-A15B0E164709}"/>
                </a:ext>
              </a:extLst>
            </p:cNvPr>
            <p:cNvGrpSpPr/>
            <p:nvPr/>
          </p:nvGrpSpPr>
          <p:grpSpPr>
            <a:xfrm>
              <a:off x="416558" y="521690"/>
              <a:ext cx="3608747" cy="2496885"/>
              <a:chOff x="4995155" y="737280"/>
              <a:chExt cx="3608747" cy="2496885"/>
            </a:xfrm>
          </p:grpSpPr>
          <p:sp>
            <p:nvSpPr>
              <p:cNvPr id="263" name="TextBox 262">
                <a:extLst>
                  <a:ext uri="{FF2B5EF4-FFF2-40B4-BE49-F238E27FC236}">
                    <a16:creationId xmlns:a16="http://schemas.microsoft.com/office/drawing/2014/main" id="{D2076A52-B41E-FF84-F10F-CCE648ECF18B}"/>
                  </a:ext>
                </a:extLst>
              </p:cNvPr>
              <p:cNvSpPr txBox="1"/>
              <p:nvPr/>
            </p:nvSpPr>
            <p:spPr>
              <a:xfrm>
                <a:off x="5612410" y="737280"/>
                <a:ext cx="703412" cy="246221"/>
              </a:xfrm>
              <a:prstGeom prst="rect">
                <a:avLst/>
              </a:prstGeom>
              <a:noFill/>
            </p:spPr>
            <p:txBody>
              <a:bodyPr wrap="square" rtlCol="0">
                <a:spAutoFit/>
              </a:bodyPr>
              <a:lstStyle/>
              <a:p>
                <a:pPr algn="ctr"/>
                <a:r>
                  <a:rPr lang="en-US" sz="1000"/>
                  <a:t>Off-peak</a:t>
                </a:r>
              </a:p>
            </p:txBody>
          </p:sp>
          <p:sp>
            <p:nvSpPr>
              <p:cNvPr id="264" name="TextBox 263">
                <a:extLst>
                  <a:ext uri="{FF2B5EF4-FFF2-40B4-BE49-F238E27FC236}">
                    <a16:creationId xmlns:a16="http://schemas.microsoft.com/office/drawing/2014/main" id="{44A76E94-A8D5-CEC0-B8E4-A3D488E08386}"/>
                  </a:ext>
                </a:extLst>
              </p:cNvPr>
              <p:cNvSpPr txBox="1"/>
              <p:nvPr/>
            </p:nvSpPr>
            <p:spPr>
              <a:xfrm>
                <a:off x="6567882" y="744045"/>
                <a:ext cx="797546" cy="246221"/>
              </a:xfrm>
              <a:prstGeom prst="rect">
                <a:avLst/>
              </a:prstGeom>
              <a:noFill/>
            </p:spPr>
            <p:txBody>
              <a:bodyPr wrap="square" rtlCol="0">
                <a:spAutoFit/>
              </a:bodyPr>
              <a:lstStyle/>
              <a:p>
                <a:pPr algn="ctr"/>
                <a:r>
                  <a:rPr lang="en-US" sz="1000"/>
                  <a:t>Peak hour </a:t>
                </a:r>
              </a:p>
            </p:txBody>
          </p:sp>
          <p:sp>
            <p:nvSpPr>
              <p:cNvPr id="265" name="TextBox 264">
                <a:extLst>
                  <a:ext uri="{FF2B5EF4-FFF2-40B4-BE49-F238E27FC236}">
                    <a16:creationId xmlns:a16="http://schemas.microsoft.com/office/drawing/2014/main" id="{EC17D4B7-D7AE-6479-6E84-005C7DA8DA8D}"/>
                  </a:ext>
                </a:extLst>
              </p:cNvPr>
              <p:cNvSpPr txBox="1"/>
              <p:nvPr/>
            </p:nvSpPr>
            <p:spPr>
              <a:xfrm>
                <a:off x="4995155" y="1491016"/>
                <a:ext cx="633758" cy="400110"/>
              </a:xfrm>
              <a:prstGeom prst="rect">
                <a:avLst/>
              </a:prstGeom>
              <a:noFill/>
            </p:spPr>
            <p:txBody>
              <a:bodyPr wrap="square" rtlCol="0">
                <a:spAutoFit/>
              </a:bodyPr>
              <a:lstStyle/>
              <a:p>
                <a:pPr algn="ctr"/>
                <a:r>
                  <a:rPr lang="en-US" sz="1000"/>
                  <a:t>Building</a:t>
                </a:r>
              </a:p>
              <a:p>
                <a:pPr algn="ctr"/>
                <a:r>
                  <a:rPr lang="en-US" sz="1000"/>
                  <a:t>Power</a:t>
                </a:r>
              </a:p>
            </p:txBody>
          </p:sp>
          <p:sp>
            <p:nvSpPr>
              <p:cNvPr id="266" name="TextBox 265">
                <a:extLst>
                  <a:ext uri="{FF2B5EF4-FFF2-40B4-BE49-F238E27FC236}">
                    <a16:creationId xmlns:a16="http://schemas.microsoft.com/office/drawing/2014/main" id="{3751EA77-4AB1-4A93-4B0F-066B9755F124}"/>
                  </a:ext>
                </a:extLst>
              </p:cNvPr>
              <p:cNvSpPr txBox="1"/>
              <p:nvPr/>
            </p:nvSpPr>
            <p:spPr>
              <a:xfrm>
                <a:off x="7810794" y="775941"/>
                <a:ext cx="703412" cy="246221"/>
              </a:xfrm>
              <a:prstGeom prst="rect">
                <a:avLst/>
              </a:prstGeom>
              <a:noFill/>
            </p:spPr>
            <p:txBody>
              <a:bodyPr wrap="square" rtlCol="0">
                <a:spAutoFit/>
              </a:bodyPr>
              <a:lstStyle/>
              <a:p>
                <a:pPr algn="ctr"/>
                <a:r>
                  <a:rPr lang="en-US" sz="1000"/>
                  <a:t>Off-peak</a:t>
                </a:r>
              </a:p>
            </p:txBody>
          </p:sp>
          <p:cxnSp>
            <p:nvCxnSpPr>
              <p:cNvPr id="267" name="Straight Connector 266">
                <a:extLst>
                  <a:ext uri="{FF2B5EF4-FFF2-40B4-BE49-F238E27FC236}">
                    <a16:creationId xmlns:a16="http://schemas.microsoft.com/office/drawing/2014/main" id="{01140C49-946E-B497-D88B-922EF6B5FC1B}"/>
                  </a:ext>
                </a:extLst>
              </p:cNvPr>
              <p:cNvCxnSpPr>
                <a:cxnSpLocks/>
              </p:cNvCxnSpPr>
              <p:nvPr/>
            </p:nvCxnSpPr>
            <p:spPr>
              <a:xfrm flipH="1">
                <a:off x="6183438" y="1043295"/>
                <a:ext cx="2137" cy="2004966"/>
              </a:xfrm>
              <a:prstGeom prst="line">
                <a:avLst/>
              </a:prstGeom>
              <a:ln w="12700">
                <a:prstDash val="sysDot"/>
              </a:ln>
            </p:spPr>
            <p:style>
              <a:lnRef idx="2">
                <a:schemeClr val="dk1"/>
              </a:lnRef>
              <a:fillRef idx="0">
                <a:schemeClr val="dk1"/>
              </a:fillRef>
              <a:effectRef idx="1">
                <a:schemeClr val="dk1"/>
              </a:effectRef>
              <a:fontRef idx="minor">
                <a:schemeClr val="tx1"/>
              </a:fontRef>
            </p:style>
          </p:cxnSp>
          <p:cxnSp>
            <p:nvCxnSpPr>
              <p:cNvPr id="270" name="Straight Connector 269">
                <a:extLst>
                  <a:ext uri="{FF2B5EF4-FFF2-40B4-BE49-F238E27FC236}">
                    <a16:creationId xmlns:a16="http://schemas.microsoft.com/office/drawing/2014/main" id="{AB2CBC8B-DCFA-19C3-B130-38D8D0A28618}"/>
                  </a:ext>
                </a:extLst>
              </p:cNvPr>
              <p:cNvCxnSpPr>
                <a:cxnSpLocks/>
              </p:cNvCxnSpPr>
              <p:nvPr/>
            </p:nvCxnSpPr>
            <p:spPr>
              <a:xfrm>
                <a:off x="5784219" y="1036546"/>
                <a:ext cx="0" cy="1235447"/>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cxnSp>
            <p:nvCxnSpPr>
              <p:cNvPr id="271" name="Straight Connector 270">
                <a:extLst>
                  <a:ext uri="{FF2B5EF4-FFF2-40B4-BE49-F238E27FC236}">
                    <a16:creationId xmlns:a16="http://schemas.microsoft.com/office/drawing/2014/main" id="{8DF4B6DB-1129-2423-9792-8F7753729653}"/>
                  </a:ext>
                </a:extLst>
              </p:cNvPr>
              <p:cNvCxnSpPr>
                <a:cxnSpLocks/>
              </p:cNvCxnSpPr>
              <p:nvPr/>
            </p:nvCxnSpPr>
            <p:spPr>
              <a:xfrm flipH="1">
                <a:off x="7855042" y="1046768"/>
                <a:ext cx="2137" cy="2004966"/>
              </a:xfrm>
              <a:prstGeom prst="line">
                <a:avLst/>
              </a:prstGeom>
              <a:ln w="12700">
                <a:prstDash val="sysDot"/>
              </a:ln>
            </p:spPr>
            <p:style>
              <a:lnRef idx="2">
                <a:schemeClr val="dk1"/>
              </a:lnRef>
              <a:fillRef idx="0">
                <a:schemeClr val="dk1"/>
              </a:fillRef>
              <a:effectRef idx="1">
                <a:schemeClr val="dk1"/>
              </a:effectRef>
              <a:fontRef idx="minor">
                <a:schemeClr val="tx1"/>
              </a:fontRef>
            </p:style>
          </p:cxnSp>
          <p:sp>
            <p:nvSpPr>
              <p:cNvPr id="273" name="Rectangle 272">
                <a:extLst>
                  <a:ext uri="{FF2B5EF4-FFF2-40B4-BE49-F238E27FC236}">
                    <a16:creationId xmlns:a16="http://schemas.microsoft.com/office/drawing/2014/main" id="{05734E7D-A236-C2CA-CC0C-56F52F40BBAA}"/>
                  </a:ext>
                </a:extLst>
              </p:cNvPr>
              <p:cNvSpPr/>
              <p:nvPr/>
            </p:nvSpPr>
            <p:spPr>
              <a:xfrm>
                <a:off x="5804842" y="1756683"/>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4" name="Rectangle 273">
                <a:extLst>
                  <a:ext uri="{FF2B5EF4-FFF2-40B4-BE49-F238E27FC236}">
                    <a16:creationId xmlns:a16="http://schemas.microsoft.com/office/drawing/2014/main" id="{0BC29952-32B3-1E53-E8A9-6F3FBE59AE11}"/>
                  </a:ext>
                </a:extLst>
              </p:cNvPr>
              <p:cNvSpPr/>
              <p:nvPr/>
            </p:nvSpPr>
            <p:spPr>
              <a:xfrm>
                <a:off x="5902737" y="1756683"/>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5" name="Rectangle 274">
                <a:extLst>
                  <a:ext uri="{FF2B5EF4-FFF2-40B4-BE49-F238E27FC236}">
                    <a16:creationId xmlns:a16="http://schemas.microsoft.com/office/drawing/2014/main" id="{F60D99FE-E677-C4C0-EE1F-55C6B245915A}"/>
                  </a:ext>
                </a:extLst>
              </p:cNvPr>
              <p:cNvSpPr/>
              <p:nvPr/>
            </p:nvSpPr>
            <p:spPr>
              <a:xfrm>
                <a:off x="5996139" y="1639913"/>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6" name="Rectangle 275">
                <a:extLst>
                  <a:ext uri="{FF2B5EF4-FFF2-40B4-BE49-F238E27FC236}">
                    <a16:creationId xmlns:a16="http://schemas.microsoft.com/office/drawing/2014/main" id="{60CF7CF9-1110-4C12-352C-3DDBEA170E75}"/>
                  </a:ext>
                </a:extLst>
              </p:cNvPr>
              <p:cNvSpPr/>
              <p:nvPr/>
            </p:nvSpPr>
            <p:spPr>
              <a:xfrm>
                <a:off x="6093827" y="1639913"/>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7" name="Rectangle 276">
                <a:extLst>
                  <a:ext uri="{FF2B5EF4-FFF2-40B4-BE49-F238E27FC236}">
                    <a16:creationId xmlns:a16="http://schemas.microsoft.com/office/drawing/2014/main" id="{8A7C9B41-31DE-CD52-3763-4918A053B295}"/>
                  </a:ext>
                </a:extLst>
              </p:cNvPr>
              <p:cNvSpPr/>
              <p:nvPr/>
            </p:nvSpPr>
            <p:spPr>
              <a:xfrm>
                <a:off x="6197042" y="1759331"/>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8" name="Rectangle 277">
                <a:extLst>
                  <a:ext uri="{FF2B5EF4-FFF2-40B4-BE49-F238E27FC236}">
                    <a16:creationId xmlns:a16="http://schemas.microsoft.com/office/drawing/2014/main" id="{870497F6-086F-E6B8-010D-5A2C70B0DF83}"/>
                  </a:ext>
                </a:extLst>
              </p:cNvPr>
              <p:cNvSpPr/>
              <p:nvPr/>
            </p:nvSpPr>
            <p:spPr>
              <a:xfrm>
                <a:off x="6297899" y="1668103"/>
                <a:ext cx="91440" cy="36576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9" name="Rectangle 278">
                <a:extLst>
                  <a:ext uri="{FF2B5EF4-FFF2-40B4-BE49-F238E27FC236}">
                    <a16:creationId xmlns:a16="http://schemas.microsoft.com/office/drawing/2014/main" id="{EF6B098A-2D4D-6A51-DB3A-279BB23A6E56}"/>
                  </a:ext>
                </a:extLst>
              </p:cNvPr>
              <p:cNvSpPr/>
              <p:nvPr/>
            </p:nvSpPr>
            <p:spPr>
              <a:xfrm>
                <a:off x="6393478" y="1483946"/>
                <a:ext cx="91440" cy="54864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0" name="Rectangle 279">
                <a:extLst>
                  <a:ext uri="{FF2B5EF4-FFF2-40B4-BE49-F238E27FC236}">
                    <a16:creationId xmlns:a16="http://schemas.microsoft.com/office/drawing/2014/main" id="{E690E80A-FBCB-0192-A474-F9869694390C}"/>
                  </a:ext>
                </a:extLst>
              </p:cNvPr>
              <p:cNvSpPr/>
              <p:nvPr/>
            </p:nvSpPr>
            <p:spPr>
              <a:xfrm>
                <a:off x="6489526" y="1390877"/>
                <a:ext cx="91440" cy="64008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1" name="Rectangle 280">
                <a:extLst>
                  <a:ext uri="{FF2B5EF4-FFF2-40B4-BE49-F238E27FC236}">
                    <a16:creationId xmlns:a16="http://schemas.microsoft.com/office/drawing/2014/main" id="{6864B0B3-9DE3-34EC-89DA-FA5E12868F66}"/>
                  </a:ext>
                </a:extLst>
              </p:cNvPr>
              <p:cNvSpPr/>
              <p:nvPr/>
            </p:nvSpPr>
            <p:spPr>
              <a:xfrm>
                <a:off x="6583896" y="1367992"/>
                <a:ext cx="91440" cy="66751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2" name="Rectangle 281">
                <a:extLst>
                  <a:ext uri="{FF2B5EF4-FFF2-40B4-BE49-F238E27FC236}">
                    <a16:creationId xmlns:a16="http://schemas.microsoft.com/office/drawing/2014/main" id="{4763AA8B-2F3D-096C-2DF8-28E1863809D8}"/>
                  </a:ext>
                </a:extLst>
              </p:cNvPr>
              <p:cNvSpPr/>
              <p:nvPr/>
            </p:nvSpPr>
            <p:spPr>
              <a:xfrm>
                <a:off x="7266552" y="1443453"/>
                <a:ext cx="91440" cy="58951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3" name="Rectangle 282">
                <a:extLst>
                  <a:ext uri="{FF2B5EF4-FFF2-40B4-BE49-F238E27FC236}">
                    <a16:creationId xmlns:a16="http://schemas.microsoft.com/office/drawing/2014/main" id="{7F30059E-442E-584B-18C5-32F26BA48DE7}"/>
                  </a:ext>
                </a:extLst>
              </p:cNvPr>
              <p:cNvSpPr/>
              <p:nvPr/>
            </p:nvSpPr>
            <p:spPr>
              <a:xfrm>
                <a:off x="7361407" y="1515743"/>
                <a:ext cx="91440" cy="51513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4" name="Rectangle 283">
                <a:extLst>
                  <a:ext uri="{FF2B5EF4-FFF2-40B4-BE49-F238E27FC236}">
                    <a16:creationId xmlns:a16="http://schemas.microsoft.com/office/drawing/2014/main" id="{E15063E8-278D-D9B1-D4FA-DF2C066177CB}"/>
                  </a:ext>
                </a:extLst>
              </p:cNvPr>
              <p:cNvSpPr/>
              <p:nvPr/>
            </p:nvSpPr>
            <p:spPr>
              <a:xfrm>
                <a:off x="7459302" y="1441361"/>
                <a:ext cx="91440" cy="58951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5" name="Rectangle 284">
                <a:extLst>
                  <a:ext uri="{FF2B5EF4-FFF2-40B4-BE49-F238E27FC236}">
                    <a16:creationId xmlns:a16="http://schemas.microsoft.com/office/drawing/2014/main" id="{16551C91-567A-AD36-41C4-992A6475A9F7}"/>
                  </a:ext>
                </a:extLst>
              </p:cNvPr>
              <p:cNvSpPr/>
              <p:nvPr/>
            </p:nvSpPr>
            <p:spPr>
              <a:xfrm>
                <a:off x="7552705" y="1483947"/>
                <a:ext cx="91440" cy="546928"/>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6" name="Rectangle 285">
                <a:extLst>
                  <a:ext uri="{FF2B5EF4-FFF2-40B4-BE49-F238E27FC236}">
                    <a16:creationId xmlns:a16="http://schemas.microsoft.com/office/drawing/2014/main" id="{32DA0AB0-704A-38BA-2F8A-478790D88193}"/>
                  </a:ext>
                </a:extLst>
              </p:cNvPr>
              <p:cNvSpPr/>
              <p:nvPr/>
            </p:nvSpPr>
            <p:spPr>
              <a:xfrm>
                <a:off x="7650392" y="1515743"/>
                <a:ext cx="91440" cy="51513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7" name="Rectangle 286">
                <a:extLst>
                  <a:ext uri="{FF2B5EF4-FFF2-40B4-BE49-F238E27FC236}">
                    <a16:creationId xmlns:a16="http://schemas.microsoft.com/office/drawing/2014/main" id="{5DF5EFBD-3763-1879-E79A-537FA2A0C937}"/>
                  </a:ext>
                </a:extLst>
              </p:cNvPr>
              <p:cNvSpPr/>
              <p:nvPr/>
            </p:nvSpPr>
            <p:spPr>
              <a:xfrm>
                <a:off x="7752033" y="1591493"/>
                <a:ext cx="91440" cy="44203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8" name="Rectangle 287">
                <a:extLst>
                  <a:ext uri="{FF2B5EF4-FFF2-40B4-BE49-F238E27FC236}">
                    <a16:creationId xmlns:a16="http://schemas.microsoft.com/office/drawing/2014/main" id="{9C08101B-81F7-D3A6-A9E1-3BCC4C300B68}"/>
                  </a:ext>
                </a:extLst>
              </p:cNvPr>
              <p:cNvSpPr/>
              <p:nvPr/>
            </p:nvSpPr>
            <p:spPr>
              <a:xfrm>
                <a:off x="7849928" y="1726659"/>
                <a:ext cx="91440" cy="30686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9" name="Rectangle 288">
                <a:extLst>
                  <a:ext uri="{FF2B5EF4-FFF2-40B4-BE49-F238E27FC236}">
                    <a16:creationId xmlns:a16="http://schemas.microsoft.com/office/drawing/2014/main" id="{41A1A65E-CE62-DAC2-0C01-A021EA2E98DA}"/>
                  </a:ext>
                </a:extLst>
              </p:cNvPr>
              <p:cNvSpPr/>
              <p:nvPr/>
            </p:nvSpPr>
            <p:spPr>
              <a:xfrm>
                <a:off x="7943331" y="1647865"/>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0" name="Rectangle 289">
                <a:extLst>
                  <a:ext uri="{FF2B5EF4-FFF2-40B4-BE49-F238E27FC236}">
                    <a16:creationId xmlns:a16="http://schemas.microsoft.com/office/drawing/2014/main" id="{FD32484B-27B6-3D46-2522-D6FA9B675447}"/>
                  </a:ext>
                </a:extLst>
              </p:cNvPr>
              <p:cNvSpPr/>
              <p:nvPr/>
            </p:nvSpPr>
            <p:spPr>
              <a:xfrm>
                <a:off x="8041019" y="1726659"/>
                <a:ext cx="91440" cy="30686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1" name="Rectangle 290">
                <a:extLst>
                  <a:ext uri="{FF2B5EF4-FFF2-40B4-BE49-F238E27FC236}">
                    <a16:creationId xmlns:a16="http://schemas.microsoft.com/office/drawing/2014/main" id="{2AA2A9F7-BE14-D75E-C833-67727C18906F}"/>
                  </a:ext>
                </a:extLst>
              </p:cNvPr>
              <p:cNvSpPr/>
              <p:nvPr/>
            </p:nvSpPr>
            <p:spPr>
              <a:xfrm>
                <a:off x="8339945" y="1913516"/>
                <a:ext cx="91440" cy="1206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2" name="Rectangle 291">
                <a:extLst>
                  <a:ext uri="{FF2B5EF4-FFF2-40B4-BE49-F238E27FC236}">
                    <a16:creationId xmlns:a16="http://schemas.microsoft.com/office/drawing/2014/main" id="{3529B01A-D02E-A3C3-399D-164EA65E94B5}"/>
                  </a:ext>
                </a:extLst>
              </p:cNvPr>
              <p:cNvSpPr/>
              <p:nvPr/>
            </p:nvSpPr>
            <p:spPr>
              <a:xfrm>
                <a:off x="8239487" y="1911936"/>
                <a:ext cx="91440" cy="1206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3" name="Rectangle 292">
                <a:extLst>
                  <a:ext uri="{FF2B5EF4-FFF2-40B4-BE49-F238E27FC236}">
                    <a16:creationId xmlns:a16="http://schemas.microsoft.com/office/drawing/2014/main" id="{DDE07458-62B6-2041-71B1-EAB05A77A4D2}"/>
                  </a:ext>
                </a:extLst>
              </p:cNvPr>
              <p:cNvSpPr/>
              <p:nvPr/>
            </p:nvSpPr>
            <p:spPr>
              <a:xfrm>
                <a:off x="8137910" y="1800558"/>
                <a:ext cx="91440" cy="22851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4" name="Rectangle 293">
                <a:extLst>
                  <a:ext uri="{FF2B5EF4-FFF2-40B4-BE49-F238E27FC236}">
                    <a16:creationId xmlns:a16="http://schemas.microsoft.com/office/drawing/2014/main" id="{A4DF30A5-78D2-5984-61B3-C62611528781}"/>
                  </a:ext>
                </a:extLst>
              </p:cNvPr>
              <p:cNvSpPr/>
              <p:nvPr/>
            </p:nvSpPr>
            <p:spPr>
              <a:xfrm>
                <a:off x="6684730" y="1310570"/>
                <a:ext cx="91440" cy="722016"/>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5" name="Rectangle 294">
                <a:extLst>
                  <a:ext uri="{FF2B5EF4-FFF2-40B4-BE49-F238E27FC236}">
                    <a16:creationId xmlns:a16="http://schemas.microsoft.com/office/drawing/2014/main" id="{04A8EF1D-B5F4-C86B-AC81-45634277197D}"/>
                  </a:ext>
                </a:extLst>
              </p:cNvPr>
              <p:cNvSpPr/>
              <p:nvPr/>
            </p:nvSpPr>
            <p:spPr>
              <a:xfrm>
                <a:off x="6779599" y="1216192"/>
                <a:ext cx="94735" cy="814765"/>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6" name="Rectangle 295">
                <a:extLst>
                  <a:ext uri="{FF2B5EF4-FFF2-40B4-BE49-F238E27FC236}">
                    <a16:creationId xmlns:a16="http://schemas.microsoft.com/office/drawing/2014/main" id="{8DF455D9-ED93-9F76-13BE-F9AA216280A2}"/>
                  </a:ext>
                </a:extLst>
              </p:cNvPr>
              <p:cNvSpPr/>
              <p:nvPr/>
            </p:nvSpPr>
            <p:spPr>
              <a:xfrm>
                <a:off x="6880106" y="1310570"/>
                <a:ext cx="91440" cy="72493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7" name="Rectangle 296">
                <a:extLst>
                  <a:ext uri="{FF2B5EF4-FFF2-40B4-BE49-F238E27FC236}">
                    <a16:creationId xmlns:a16="http://schemas.microsoft.com/office/drawing/2014/main" id="{E6C8BA63-4F2B-4B49-CA9C-BB42162DC555}"/>
                  </a:ext>
                </a:extLst>
              </p:cNvPr>
              <p:cNvSpPr/>
              <p:nvPr/>
            </p:nvSpPr>
            <p:spPr>
              <a:xfrm>
                <a:off x="6972280" y="1367993"/>
                <a:ext cx="91440" cy="66497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8" name="Rectangle 297">
                <a:extLst>
                  <a:ext uri="{FF2B5EF4-FFF2-40B4-BE49-F238E27FC236}">
                    <a16:creationId xmlns:a16="http://schemas.microsoft.com/office/drawing/2014/main" id="{2846A9C2-35A2-21E1-82D7-030311F365A5}"/>
                  </a:ext>
                </a:extLst>
              </p:cNvPr>
              <p:cNvSpPr/>
              <p:nvPr/>
            </p:nvSpPr>
            <p:spPr>
              <a:xfrm>
                <a:off x="7069324" y="1390877"/>
                <a:ext cx="90607" cy="64209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9" name="Rectangle 298">
                <a:extLst>
                  <a:ext uri="{FF2B5EF4-FFF2-40B4-BE49-F238E27FC236}">
                    <a16:creationId xmlns:a16="http://schemas.microsoft.com/office/drawing/2014/main" id="{C1141568-F370-F6F3-CF8C-DCCC3D5F40F9}"/>
                  </a:ext>
                </a:extLst>
              </p:cNvPr>
              <p:cNvSpPr/>
              <p:nvPr/>
            </p:nvSpPr>
            <p:spPr>
              <a:xfrm>
                <a:off x="7168863" y="1390877"/>
                <a:ext cx="91440" cy="642089"/>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0" name="Left Bracket 299">
                <a:extLst>
                  <a:ext uri="{FF2B5EF4-FFF2-40B4-BE49-F238E27FC236}">
                    <a16:creationId xmlns:a16="http://schemas.microsoft.com/office/drawing/2014/main" id="{157D907E-90DC-4234-0744-5F5B0B7975C2}"/>
                  </a:ext>
                </a:extLst>
              </p:cNvPr>
              <p:cNvSpPr/>
              <p:nvPr/>
            </p:nvSpPr>
            <p:spPr>
              <a:xfrm rot="5400000">
                <a:off x="6945155" y="1533955"/>
                <a:ext cx="94289" cy="2056366"/>
              </a:xfrm>
              <a:prstGeom prst="leftBracket">
                <a:avLst/>
              </a:prstGeom>
              <a:ln w="22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 name="TextBox 300">
                <a:extLst>
                  <a:ext uri="{FF2B5EF4-FFF2-40B4-BE49-F238E27FC236}">
                    <a16:creationId xmlns:a16="http://schemas.microsoft.com/office/drawing/2014/main" id="{A9FC71DB-C7CD-0625-6C7B-3FD09EA59C86}"/>
                  </a:ext>
                </a:extLst>
              </p:cNvPr>
              <p:cNvSpPr txBox="1"/>
              <p:nvPr/>
            </p:nvSpPr>
            <p:spPr>
              <a:xfrm>
                <a:off x="6243768" y="2471992"/>
                <a:ext cx="1541303" cy="306888"/>
              </a:xfrm>
              <a:prstGeom prst="rect">
                <a:avLst/>
              </a:prstGeom>
              <a:noFill/>
              <a:ln w="12700">
                <a:noFill/>
              </a:ln>
              <a:effectLst/>
            </p:spPr>
            <p:txBody>
              <a:bodyPr wrap="square" rtlCol="0">
                <a:spAutoFit/>
              </a:bodyPr>
              <a:lstStyle/>
              <a:p>
                <a:r>
                  <a:rPr lang="en-US" sz="1400"/>
                  <a:t>EV stay duration</a:t>
                </a:r>
              </a:p>
            </p:txBody>
          </p:sp>
          <p:cxnSp>
            <p:nvCxnSpPr>
              <p:cNvPr id="302" name="Straight Connector 301">
                <a:extLst>
                  <a:ext uri="{FF2B5EF4-FFF2-40B4-BE49-F238E27FC236}">
                    <a16:creationId xmlns:a16="http://schemas.microsoft.com/office/drawing/2014/main" id="{6763D906-280C-3B4D-1041-6657740B5DE1}"/>
                  </a:ext>
                </a:extLst>
              </p:cNvPr>
              <p:cNvCxnSpPr>
                <a:cxnSpLocks/>
              </p:cNvCxnSpPr>
              <p:nvPr/>
            </p:nvCxnSpPr>
            <p:spPr>
              <a:xfrm flipH="1" flipV="1">
                <a:off x="6197042" y="1202471"/>
                <a:ext cx="1660137" cy="13721"/>
              </a:xfrm>
              <a:prstGeom prst="line">
                <a:avLst/>
              </a:prstGeom>
              <a:ln w="12700">
                <a:solidFill>
                  <a:srgbClr val="C00000"/>
                </a:solidFill>
                <a:prstDash val="dash"/>
              </a:ln>
              <a:effectLst/>
            </p:spPr>
            <p:style>
              <a:lnRef idx="2">
                <a:schemeClr val="dk1"/>
              </a:lnRef>
              <a:fillRef idx="0">
                <a:schemeClr val="dk1"/>
              </a:fillRef>
              <a:effectRef idx="1">
                <a:schemeClr val="dk1"/>
              </a:effectRef>
              <a:fontRef idx="minor">
                <a:schemeClr val="tx1"/>
              </a:fontRef>
            </p:style>
          </p:cxnSp>
          <p:sp>
            <p:nvSpPr>
              <p:cNvPr id="303" name="TextBox 302">
                <a:extLst>
                  <a:ext uri="{FF2B5EF4-FFF2-40B4-BE49-F238E27FC236}">
                    <a16:creationId xmlns:a16="http://schemas.microsoft.com/office/drawing/2014/main" id="{D74D5604-B5BA-5808-447E-F8FC0DC99C08}"/>
                  </a:ext>
                </a:extLst>
              </p:cNvPr>
              <p:cNvSpPr txBox="1"/>
              <p:nvPr/>
            </p:nvSpPr>
            <p:spPr>
              <a:xfrm>
                <a:off x="6384805" y="998336"/>
                <a:ext cx="1189506" cy="246221"/>
              </a:xfrm>
              <a:prstGeom prst="rect">
                <a:avLst/>
              </a:prstGeom>
              <a:noFill/>
            </p:spPr>
            <p:txBody>
              <a:bodyPr wrap="square" rtlCol="0">
                <a:spAutoFit/>
              </a:bodyPr>
              <a:lstStyle/>
              <a:p>
                <a:pPr algn="ctr"/>
                <a:r>
                  <a:rPr lang="en-US" sz="1000">
                    <a:solidFill>
                      <a:srgbClr val="C00000"/>
                    </a:solidFill>
                  </a:rPr>
                  <a:t>Peak Building  Load</a:t>
                </a:r>
              </a:p>
            </p:txBody>
          </p:sp>
          <p:cxnSp>
            <p:nvCxnSpPr>
              <p:cNvPr id="304" name="Straight Connector 303">
                <a:extLst>
                  <a:ext uri="{FF2B5EF4-FFF2-40B4-BE49-F238E27FC236}">
                    <a16:creationId xmlns:a16="http://schemas.microsoft.com/office/drawing/2014/main" id="{F4AF806C-C7B0-95BA-398B-673800365E63}"/>
                  </a:ext>
                </a:extLst>
              </p:cNvPr>
              <p:cNvCxnSpPr>
                <a:cxnSpLocks/>
              </p:cNvCxnSpPr>
              <p:nvPr/>
            </p:nvCxnSpPr>
            <p:spPr>
              <a:xfrm>
                <a:off x="5749502" y="3052509"/>
                <a:ext cx="2854400" cy="0"/>
              </a:xfrm>
              <a:prstGeom prst="line">
                <a:avLst/>
              </a:prstGeom>
              <a:ln w="19050">
                <a:solidFill>
                  <a:schemeClr val="dk1"/>
                </a:solidFill>
                <a:tailEnd type="arrow"/>
              </a:ln>
              <a:effectLst/>
            </p:spPr>
            <p:style>
              <a:lnRef idx="2">
                <a:schemeClr val="dk1"/>
              </a:lnRef>
              <a:fillRef idx="0">
                <a:schemeClr val="dk1"/>
              </a:fillRef>
              <a:effectRef idx="1">
                <a:schemeClr val="dk1"/>
              </a:effectRef>
              <a:fontRef idx="minor">
                <a:schemeClr val="tx1"/>
              </a:fontRef>
            </p:style>
          </p:cxnSp>
          <p:sp>
            <p:nvSpPr>
              <p:cNvPr id="305" name="TextBox 304">
                <a:extLst>
                  <a:ext uri="{FF2B5EF4-FFF2-40B4-BE49-F238E27FC236}">
                    <a16:creationId xmlns:a16="http://schemas.microsoft.com/office/drawing/2014/main" id="{EBE0C6F7-C531-3282-85C8-6D4FF0F6D8ED}"/>
                  </a:ext>
                </a:extLst>
              </p:cNvPr>
              <p:cNvSpPr txBox="1"/>
              <p:nvPr/>
            </p:nvSpPr>
            <p:spPr>
              <a:xfrm>
                <a:off x="5010122" y="2630405"/>
                <a:ext cx="703411" cy="400110"/>
              </a:xfrm>
              <a:prstGeom prst="rect">
                <a:avLst/>
              </a:prstGeom>
              <a:noFill/>
            </p:spPr>
            <p:txBody>
              <a:bodyPr wrap="square" rtlCol="0">
                <a:spAutoFit/>
              </a:bodyPr>
              <a:lstStyle/>
              <a:p>
                <a:pPr algn="ctr"/>
                <a:r>
                  <a:rPr lang="en-US" sz="1000"/>
                  <a:t>Charging</a:t>
                </a:r>
              </a:p>
              <a:p>
                <a:pPr algn="ctr"/>
                <a:r>
                  <a:rPr lang="en-US" sz="1000"/>
                  <a:t>Rate</a:t>
                </a:r>
              </a:p>
            </p:txBody>
          </p:sp>
          <p:sp>
            <p:nvSpPr>
              <p:cNvPr id="341" name="Rectangle 340">
                <a:extLst>
                  <a:ext uri="{FF2B5EF4-FFF2-40B4-BE49-F238E27FC236}">
                    <a16:creationId xmlns:a16="http://schemas.microsoft.com/office/drawing/2014/main" id="{4B50DB84-B460-F4A1-7524-765FF7BF51FC}"/>
                  </a:ext>
                </a:extLst>
              </p:cNvPr>
              <p:cNvSpPr/>
              <p:nvPr/>
            </p:nvSpPr>
            <p:spPr>
              <a:xfrm>
                <a:off x="5992693" y="2653788"/>
                <a:ext cx="91440"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2" name="Rectangle 341">
                <a:extLst>
                  <a:ext uri="{FF2B5EF4-FFF2-40B4-BE49-F238E27FC236}">
                    <a16:creationId xmlns:a16="http://schemas.microsoft.com/office/drawing/2014/main" id="{EE7ADC2F-60A4-0FA8-F615-810F4D24C188}"/>
                  </a:ext>
                </a:extLst>
              </p:cNvPr>
              <p:cNvSpPr/>
              <p:nvPr/>
            </p:nvSpPr>
            <p:spPr>
              <a:xfrm>
                <a:off x="6090382" y="2653788"/>
                <a:ext cx="91440"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3" name="Rectangle 342">
                <a:extLst>
                  <a:ext uri="{FF2B5EF4-FFF2-40B4-BE49-F238E27FC236}">
                    <a16:creationId xmlns:a16="http://schemas.microsoft.com/office/drawing/2014/main" id="{47A558E6-BDE7-977D-3103-21D9854ED427}"/>
                  </a:ext>
                </a:extLst>
              </p:cNvPr>
              <p:cNvSpPr/>
              <p:nvPr/>
            </p:nvSpPr>
            <p:spPr>
              <a:xfrm>
                <a:off x="6596715" y="3057087"/>
                <a:ext cx="91440" cy="118794"/>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4" name="Rectangle 343">
                <a:extLst>
                  <a:ext uri="{FF2B5EF4-FFF2-40B4-BE49-F238E27FC236}">
                    <a16:creationId xmlns:a16="http://schemas.microsoft.com/office/drawing/2014/main" id="{9BED0634-D6EF-1A91-366E-AA7F075D4993}"/>
                  </a:ext>
                </a:extLst>
              </p:cNvPr>
              <p:cNvSpPr/>
              <p:nvPr/>
            </p:nvSpPr>
            <p:spPr>
              <a:xfrm>
                <a:off x="6688865" y="3057087"/>
                <a:ext cx="91440" cy="137574"/>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5" name="Rectangle 344">
                <a:extLst>
                  <a:ext uri="{FF2B5EF4-FFF2-40B4-BE49-F238E27FC236}">
                    <a16:creationId xmlns:a16="http://schemas.microsoft.com/office/drawing/2014/main" id="{66083078-5576-3BBB-AB75-9D68503E4C49}"/>
                  </a:ext>
                </a:extLst>
              </p:cNvPr>
              <p:cNvSpPr/>
              <p:nvPr/>
            </p:nvSpPr>
            <p:spPr>
              <a:xfrm>
                <a:off x="6774839" y="3058877"/>
                <a:ext cx="91440" cy="175288"/>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6" name="Rectangle 345">
                <a:extLst>
                  <a:ext uri="{FF2B5EF4-FFF2-40B4-BE49-F238E27FC236}">
                    <a16:creationId xmlns:a16="http://schemas.microsoft.com/office/drawing/2014/main" id="{7CA62CA3-E866-FA72-E8A9-56B1416A6789}"/>
                  </a:ext>
                </a:extLst>
              </p:cNvPr>
              <p:cNvSpPr/>
              <p:nvPr/>
            </p:nvSpPr>
            <p:spPr>
              <a:xfrm>
                <a:off x="6863567" y="3051197"/>
                <a:ext cx="91440" cy="109570"/>
              </a:xfrm>
              <a:prstGeom prst="rect">
                <a:avLst/>
              </a:prstGeom>
              <a:solidFill>
                <a:srgbClr val="C00000"/>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7" name="Rectangle 346">
                <a:extLst>
                  <a:ext uri="{FF2B5EF4-FFF2-40B4-BE49-F238E27FC236}">
                    <a16:creationId xmlns:a16="http://schemas.microsoft.com/office/drawing/2014/main" id="{0BE0CE44-B658-F78F-F24C-5DBCA06A7B97}"/>
                  </a:ext>
                </a:extLst>
              </p:cNvPr>
              <p:cNvSpPr/>
              <p:nvPr/>
            </p:nvSpPr>
            <p:spPr>
              <a:xfrm>
                <a:off x="7858423" y="2774803"/>
                <a:ext cx="91440" cy="271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8" name="Rectangle 347">
                <a:extLst>
                  <a:ext uri="{FF2B5EF4-FFF2-40B4-BE49-F238E27FC236}">
                    <a16:creationId xmlns:a16="http://schemas.microsoft.com/office/drawing/2014/main" id="{E9E7205E-3F9E-415E-A192-D62064897B33}"/>
                  </a:ext>
                </a:extLst>
              </p:cNvPr>
              <p:cNvSpPr/>
              <p:nvPr/>
            </p:nvSpPr>
            <p:spPr>
              <a:xfrm>
                <a:off x="7371722" y="2968300"/>
                <a:ext cx="91440" cy="7387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9" name="Rectangle 348">
                <a:extLst>
                  <a:ext uri="{FF2B5EF4-FFF2-40B4-BE49-F238E27FC236}">
                    <a16:creationId xmlns:a16="http://schemas.microsoft.com/office/drawing/2014/main" id="{476D9D72-AC0C-0F93-BDF3-25BF2B26A680}"/>
                  </a:ext>
                </a:extLst>
              </p:cNvPr>
              <p:cNvSpPr/>
              <p:nvPr/>
            </p:nvSpPr>
            <p:spPr>
              <a:xfrm>
                <a:off x="7942913" y="2861331"/>
                <a:ext cx="91440" cy="179666"/>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0" name="TextBox 349">
                <a:extLst>
                  <a:ext uri="{FF2B5EF4-FFF2-40B4-BE49-F238E27FC236}">
                    <a16:creationId xmlns:a16="http://schemas.microsoft.com/office/drawing/2014/main" id="{16B5328F-F1D7-83D2-A718-4898E5D40C56}"/>
                  </a:ext>
                </a:extLst>
              </p:cNvPr>
              <p:cNvSpPr txBox="1"/>
              <p:nvPr/>
            </p:nvSpPr>
            <p:spPr>
              <a:xfrm>
                <a:off x="5010122" y="2630405"/>
                <a:ext cx="703411" cy="400110"/>
              </a:xfrm>
              <a:prstGeom prst="rect">
                <a:avLst/>
              </a:prstGeom>
              <a:noFill/>
            </p:spPr>
            <p:txBody>
              <a:bodyPr wrap="square" rtlCol="0">
                <a:spAutoFit/>
              </a:bodyPr>
              <a:lstStyle/>
              <a:p>
                <a:pPr algn="ctr"/>
                <a:r>
                  <a:rPr lang="en-US" sz="1000"/>
                  <a:t>Charging</a:t>
                </a:r>
              </a:p>
              <a:p>
                <a:pPr algn="ctr"/>
                <a:r>
                  <a:rPr lang="en-US" sz="1000"/>
                  <a:t>Rate</a:t>
                </a:r>
              </a:p>
            </p:txBody>
          </p:sp>
          <p:sp>
            <p:nvSpPr>
              <p:cNvPr id="351" name="Rectangle 350">
                <a:extLst>
                  <a:ext uri="{FF2B5EF4-FFF2-40B4-BE49-F238E27FC236}">
                    <a16:creationId xmlns:a16="http://schemas.microsoft.com/office/drawing/2014/main" id="{701EF85A-6946-EDC9-2854-FF70D4831B42}"/>
                  </a:ext>
                </a:extLst>
              </p:cNvPr>
              <p:cNvSpPr/>
              <p:nvPr/>
            </p:nvSpPr>
            <p:spPr>
              <a:xfrm>
                <a:off x="7751446" y="2979998"/>
                <a:ext cx="91440" cy="73877"/>
              </a:xfrm>
              <a:prstGeom prst="rect">
                <a:avLst/>
              </a:prstGeom>
              <a:solidFill>
                <a:schemeClr val="accent3">
                  <a:lumMod val="75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2" name="Rectangle 351">
                <a:extLst>
                  <a:ext uri="{FF2B5EF4-FFF2-40B4-BE49-F238E27FC236}">
                    <a16:creationId xmlns:a16="http://schemas.microsoft.com/office/drawing/2014/main" id="{FB54533A-5D8A-BE5A-4CF5-6E240F8D6D29}"/>
                  </a:ext>
                </a:extLst>
              </p:cNvPr>
              <p:cNvSpPr/>
              <p:nvPr/>
            </p:nvSpPr>
            <p:spPr>
              <a:xfrm>
                <a:off x="6193485" y="2957216"/>
                <a:ext cx="91440" cy="87622"/>
              </a:xfrm>
              <a:prstGeom prst="rect">
                <a:avLst/>
              </a:prstGeom>
              <a:solidFill>
                <a:schemeClr val="accent3">
                  <a:lumMod val="75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3" name="Rectangle 352">
                <a:extLst>
                  <a:ext uri="{FF2B5EF4-FFF2-40B4-BE49-F238E27FC236}">
                    <a16:creationId xmlns:a16="http://schemas.microsoft.com/office/drawing/2014/main" id="{98C1BDBA-4EF1-3584-0886-4BC7C5527A26}"/>
                  </a:ext>
                </a:extLst>
              </p:cNvPr>
              <p:cNvSpPr/>
              <p:nvPr/>
            </p:nvSpPr>
            <p:spPr>
              <a:xfrm>
                <a:off x="6293498" y="2957214"/>
                <a:ext cx="91440" cy="87622"/>
              </a:xfrm>
              <a:prstGeom prst="rect">
                <a:avLst/>
              </a:prstGeom>
              <a:solidFill>
                <a:schemeClr val="accent3">
                  <a:lumMod val="75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4" name="TextBox 353">
                <a:extLst>
                  <a:ext uri="{FF2B5EF4-FFF2-40B4-BE49-F238E27FC236}">
                    <a16:creationId xmlns:a16="http://schemas.microsoft.com/office/drawing/2014/main" id="{2702DB37-EB73-7FE6-2614-AD6B3A4472A0}"/>
                  </a:ext>
                </a:extLst>
              </p:cNvPr>
              <p:cNvSpPr txBox="1"/>
              <p:nvPr/>
            </p:nvSpPr>
            <p:spPr>
              <a:xfrm>
                <a:off x="5210916" y="2932882"/>
                <a:ext cx="703411" cy="246221"/>
              </a:xfrm>
              <a:prstGeom prst="rect">
                <a:avLst/>
              </a:prstGeom>
              <a:noFill/>
            </p:spPr>
            <p:txBody>
              <a:bodyPr wrap="square" rtlCol="0">
                <a:spAutoFit/>
              </a:bodyPr>
              <a:lstStyle/>
              <a:p>
                <a:pPr algn="ctr"/>
                <a:r>
                  <a:rPr lang="en-US" sz="1000"/>
                  <a:t>0</a:t>
                </a:r>
              </a:p>
            </p:txBody>
          </p:sp>
          <p:sp>
            <p:nvSpPr>
              <p:cNvPr id="355" name="TextBox 354">
                <a:extLst>
                  <a:ext uri="{FF2B5EF4-FFF2-40B4-BE49-F238E27FC236}">
                    <a16:creationId xmlns:a16="http://schemas.microsoft.com/office/drawing/2014/main" id="{35C14C3C-DC8B-B974-29FC-39CE4108DB37}"/>
                  </a:ext>
                </a:extLst>
              </p:cNvPr>
              <p:cNvSpPr txBox="1"/>
              <p:nvPr/>
            </p:nvSpPr>
            <p:spPr>
              <a:xfrm>
                <a:off x="5163390" y="1924553"/>
                <a:ext cx="703411" cy="246221"/>
              </a:xfrm>
              <a:prstGeom prst="rect">
                <a:avLst/>
              </a:prstGeom>
              <a:noFill/>
            </p:spPr>
            <p:txBody>
              <a:bodyPr wrap="square" rtlCol="0">
                <a:spAutoFit/>
              </a:bodyPr>
              <a:lstStyle/>
              <a:p>
                <a:pPr algn="ctr"/>
                <a:r>
                  <a:rPr lang="en-US" sz="1000"/>
                  <a:t>0</a:t>
                </a:r>
              </a:p>
            </p:txBody>
          </p:sp>
          <p:cxnSp>
            <p:nvCxnSpPr>
              <p:cNvPr id="272" name="Straight Connector 271">
                <a:extLst>
                  <a:ext uri="{FF2B5EF4-FFF2-40B4-BE49-F238E27FC236}">
                    <a16:creationId xmlns:a16="http://schemas.microsoft.com/office/drawing/2014/main" id="{0B415792-2302-5846-A67B-B4C936EF589B}"/>
                  </a:ext>
                </a:extLst>
              </p:cNvPr>
              <p:cNvCxnSpPr>
                <a:cxnSpLocks/>
              </p:cNvCxnSpPr>
              <p:nvPr/>
            </p:nvCxnSpPr>
            <p:spPr>
              <a:xfrm>
                <a:off x="5733786" y="2039600"/>
                <a:ext cx="2854400" cy="0"/>
              </a:xfrm>
              <a:prstGeom prst="line">
                <a:avLst/>
              </a:prstGeom>
              <a:ln w="19050">
                <a:solidFill>
                  <a:schemeClr val="tx1"/>
                </a:solidFill>
                <a:tailEnd type="arrow"/>
              </a:ln>
            </p:spPr>
            <p:style>
              <a:lnRef idx="2">
                <a:schemeClr val="dk1"/>
              </a:lnRef>
              <a:fillRef idx="0">
                <a:schemeClr val="dk1"/>
              </a:fillRef>
              <a:effectRef idx="1">
                <a:schemeClr val="dk1"/>
              </a:effectRef>
              <a:fontRef idx="minor">
                <a:schemeClr val="tx1"/>
              </a:fontRef>
            </p:style>
          </p:cxnSp>
        </p:grpSp>
        <p:cxnSp>
          <p:nvCxnSpPr>
            <p:cNvPr id="50" name="Straight Connector 49">
              <a:extLst>
                <a:ext uri="{FF2B5EF4-FFF2-40B4-BE49-F238E27FC236}">
                  <a16:creationId xmlns:a16="http://schemas.microsoft.com/office/drawing/2014/main" id="{A272A639-3477-CF5C-6733-C28EC518A265}"/>
                </a:ext>
              </a:extLst>
            </p:cNvPr>
            <p:cNvCxnSpPr>
              <a:cxnSpLocks/>
            </p:cNvCxnSpPr>
            <p:nvPr/>
          </p:nvCxnSpPr>
          <p:spPr>
            <a:xfrm>
              <a:off x="1210946" y="1833530"/>
              <a:ext cx="0" cy="997340"/>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grpSp>
      <p:sp>
        <p:nvSpPr>
          <p:cNvPr id="27" name="TextBox 26">
            <a:extLst>
              <a:ext uri="{FF2B5EF4-FFF2-40B4-BE49-F238E27FC236}">
                <a16:creationId xmlns:a16="http://schemas.microsoft.com/office/drawing/2014/main" id="{2A457B5C-4AE0-0EEB-C993-B3F2233152AD}"/>
              </a:ext>
            </a:extLst>
          </p:cNvPr>
          <p:cNvSpPr txBox="1"/>
          <p:nvPr/>
        </p:nvSpPr>
        <p:spPr>
          <a:xfrm>
            <a:off x="5197642" y="3243714"/>
            <a:ext cx="184731" cy="369332"/>
          </a:xfrm>
          <a:prstGeom prst="rect">
            <a:avLst/>
          </a:prstGeom>
          <a:noFill/>
        </p:spPr>
        <p:txBody>
          <a:bodyPr wrap="none" rtlCol="0">
            <a:spAutoFit/>
          </a:bodyPr>
          <a:lstStyle/>
          <a:p>
            <a:endParaRPr lang="en-US"/>
          </a:p>
        </p:txBody>
      </p:sp>
      <p:grpSp>
        <p:nvGrpSpPr>
          <p:cNvPr id="31" name="Group 30">
            <a:extLst>
              <a:ext uri="{FF2B5EF4-FFF2-40B4-BE49-F238E27FC236}">
                <a16:creationId xmlns:a16="http://schemas.microsoft.com/office/drawing/2014/main" id="{2252208F-DE79-F1EE-0160-586EC3A5E0AB}"/>
              </a:ext>
            </a:extLst>
          </p:cNvPr>
          <p:cNvGrpSpPr/>
          <p:nvPr/>
        </p:nvGrpSpPr>
        <p:grpSpPr>
          <a:xfrm>
            <a:off x="4184259" y="150090"/>
            <a:ext cx="4895733" cy="2625496"/>
            <a:chOff x="4184259" y="150090"/>
            <a:chExt cx="4895733" cy="2625496"/>
          </a:xfrm>
        </p:grpSpPr>
        <p:grpSp>
          <p:nvGrpSpPr>
            <p:cNvPr id="32" name="Group 31">
              <a:extLst>
                <a:ext uri="{FF2B5EF4-FFF2-40B4-BE49-F238E27FC236}">
                  <a16:creationId xmlns:a16="http://schemas.microsoft.com/office/drawing/2014/main" id="{42C3C44C-D1C4-D6C4-CC10-47F0FCB3A934}"/>
                </a:ext>
              </a:extLst>
            </p:cNvPr>
            <p:cNvGrpSpPr/>
            <p:nvPr/>
          </p:nvGrpSpPr>
          <p:grpSpPr>
            <a:xfrm>
              <a:off x="4184259" y="803663"/>
              <a:ext cx="4693770" cy="1971923"/>
              <a:chOff x="4184259" y="803663"/>
              <a:chExt cx="4693770" cy="1971923"/>
            </a:xfrm>
          </p:grpSpPr>
          <p:grpSp>
            <p:nvGrpSpPr>
              <p:cNvPr id="34" name="Group 33">
                <a:extLst>
                  <a:ext uri="{FF2B5EF4-FFF2-40B4-BE49-F238E27FC236}">
                    <a16:creationId xmlns:a16="http://schemas.microsoft.com/office/drawing/2014/main" id="{31B036B9-5717-DDD3-62A6-BB94C15B83A1}"/>
                  </a:ext>
                </a:extLst>
              </p:cNvPr>
              <p:cNvGrpSpPr/>
              <p:nvPr/>
            </p:nvGrpSpPr>
            <p:grpSpPr>
              <a:xfrm>
                <a:off x="5516373" y="803663"/>
                <a:ext cx="2981269" cy="1400981"/>
                <a:chOff x="5315685" y="757845"/>
                <a:chExt cx="2981269" cy="1400981"/>
              </a:xfrm>
            </p:grpSpPr>
            <p:grpSp>
              <p:nvGrpSpPr>
                <p:cNvPr id="173" name="Group 172">
                  <a:extLst>
                    <a:ext uri="{FF2B5EF4-FFF2-40B4-BE49-F238E27FC236}">
                      <a16:creationId xmlns:a16="http://schemas.microsoft.com/office/drawing/2014/main" id="{41D3B3D8-5E2D-9D37-3C51-882EED31AF18}"/>
                    </a:ext>
                  </a:extLst>
                </p:cNvPr>
                <p:cNvGrpSpPr/>
                <p:nvPr/>
              </p:nvGrpSpPr>
              <p:grpSpPr>
                <a:xfrm>
                  <a:off x="5496967" y="1080733"/>
                  <a:ext cx="2655590" cy="1078093"/>
                  <a:chOff x="5496967" y="1080733"/>
                  <a:chExt cx="2655590" cy="1078093"/>
                </a:xfrm>
              </p:grpSpPr>
              <p:sp>
                <p:nvSpPr>
                  <p:cNvPr id="178" name="Rectangle 177">
                    <a:extLst>
                      <a:ext uri="{FF2B5EF4-FFF2-40B4-BE49-F238E27FC236}">
                        <a16:creationId xmlns:a16="http://schemas.microsoft.com/office/drawing/2014/main" id="{DB15CE05-D28B-FD85-EBA2-43B6A1A48C7E}"/>
                      </a:ext>
                    </a:extLst>
                  </p:cNvPr>
                  <p:cNvSpPr/>
                  <p:nvPr/>
                </p:nvSpPr>
                <p:spPr>
                  <a:xfrm>
                    <a:off x="5496967" y="1080733"/>
                    <a:ext cx="380425" cy="1058459"/>
                  </a:xfrm>
                  <a:prstGeom prst="rect">
                    <a:avLst/>
                  </a:prstGeom>
                  <a:solidFill>
                    <a:schemeClr val="accent5">
                      <a:lumMod val="20000"/>
                      <a:lumOff val="80000"/>
                      <a:alpha val="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35432F80-E6B5-930E-33F9-6514AE960F8F}"/>
                      </a:ext>
                    </a:extLst>
                  </p:cNvPr>
                  <p:cNvSpPr/>
                  <p:nvPr/>
                </p:nvSpPr>
                <p:spPr>
                  <a:xfrm>
                    <a:off x="5889063" y="1095356"/>
                    <a:ext cx="1662178" cy="1058459"/>
                  </a:xfrm>
                  <a:prstGeom prst="rect">
                    <a:avLst/>
                  </a:prstGeom>
                  <a:solidFill>
                    <a:schemeClr val="accent2">
                      <a:lumMod val="20000"/>
                      <a:lumOff val="80000"/>
                      <a:alpha val="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Rectangle 179">
                    <a:extLst>
                      <a:ext uri="{FF2B5EF4-FFF2-40B4-BE49-F238E27FC236}">
                        <a16:creationId xmlns:a16="http://schemas.microsoft.com/office/drawing/2014/main" id="{F512384D-3B01-68FD-1105-C5B294C207B0}"/>
                      </a:ext>
                    </a:extLst>
                  </p:cNvPr>
                  <p:cNvSpPr/>
                  <p:nvPr/>
                </p:nvSpPr>
                <p:spPr>
                  <a:xfrm>
                    <a:off x="7544422" y="1100367"/>
                    <a:ext cx="608135" cy="1058459"/>
                  </a:xfrm>
                  <a:prstGeom prst="rect">
                    <a:avLst/>
                  </a:prstGeom>
                  <a:solidFill>
                    <a:schemeClr val="accent5">
                      <a:lumMod val="20000"/>
                      <a:lumOff val="80000"/>
                      <a:alpha val="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85A18A1B-B8CC-4340-BDA6-8E8BDD0FD388}"/>
                    </a:ext>
                  </a:extLst>
                </p:cNvPr>
                <p:cNvGrpSpPr/>
                <p:nvPr/>
              </p:nvGrpSpPr>
              <p:grpSpPr>
                <a:xfrm>
                  <a:off x="5315685" y="757845"/>
                  <a:ext cx="2981269" cy="315660"/>
                  <a:chOff x="5315685" y="757845"/>
                  <a:chExt cx="2981269" cy="315660"/>
                </a:xfrm>
              </p:grpSpPr>
              <p:sp>
                <p:nvSpPr>
                  <p:cNvPr id="175" name="TextBox 174">
                    <a:extLst>
                      <a:ext uri="{FF2B5EF4-FFF2-40B4-BE49-F238E27FC236}">
                        <a16:creationId xmlns:a16="http://schemas.microsoft.com/office/drawing/2014/main" id="{D262DE8E-BFFE-D05F-86BD-B36CFE06960D}"/>
                      </a:ext>
                    </a:extLst>
                  </p:cNvPr>
                  <p:cNvSpPr txBox="1"/>
                  <p:nvPr/>
                </p:nvSpPr>
                <p:spPr>
                  <a:xfrm>
                    <a:off x="5315685" y="757845"/>
                    <a:ext cx="782885" cy="276999"/>
                  </a:xfrm>
                  <a:prstGeom prst="rect">
                    <a:avLst/>
                  </a:prstGeom>
                  <a:noFill/>
                </p:spPr>
                <p:txBody>
                  <a:bodyPr wrap="square" rtlCol="0">
                    <a:spAutoFit/>
                  </a:bodyPr>
                  <a:lstStyle/>
                  <a:p>
                    <a:pPr algn="ctr"/>
                    <a:r>
                      <a:rPr lang="en-US" sz="1200" b="1"/>
                      <a:t>Off-peak</a:t>
                    </a:r>
                  </a:p>
                </p:txBody>
              </p:sp>
              <p:sp>
                <p:nvSpPr>
                  <p:cNvPr id="176" name="TextBox 175">
                    <a:extLst>
                      <a:ext uri="{FF2B5EF4-FFF2-40B4-BE49-F238E27FC236}">
                        <a16:creationId xmlns:a16="http://schemas.microsoft.com/office/drawing/2014/main" id="{C9616BD4-F02C-6329-5ABC-B777F893FBDD}"/>
                      </a:ext>
                    </a:extLst>
                  </p:cNvPr>
                  <p:cNvSpPr txBox="1"/>
                  <p:nvPr/>
                </p:nvSpPr>
                <p:spPr>
                  <a:xfrm>
                    <a:off x="6271157" y="764610"/>
                    <a:ext cx="887655" cy="276999"/>
                  </a:xfrm>
                  <a:prstGeom prst="rect">
                    <a:avLst/>
                  </a:prstGeom>
                  <a:noFill/>
                </p:spPr>
                <p:txBody>
                  <a:bodyPr wrap="square" rtlCol="0">
                    <a:spAutoFit/>
                  </a:bodyPr>
                  <a:lstStyle/>
                  <a:p>
                    <a:pPr algn="ctr"/>
                    <a:r>
                      <a:rPr lang="en-US" sz="1200" b="1"/>
                      <a:t>Peak hour </a:t>
                    </a:r>
                  </a:p>
                </p:txBody>
              </p:sp>
              <p:sp>
                <p:nvSpPr>
                  <p:cNvPr id="177" name="TextBox 176">
                    <a:extLst>
                      <a:ext uri="{FF2B5EF4-FFF2-40B4-BE49-F238E27FC236}">
                        <a16:creationId xmlns:a16="http://schemas.microsoft.com/office/drawing/2014/main" id="{357C3EFB-D9BB-BF0C-21B7-F59BE562BD24}"/>
                      </a:ext>
                    </a:extLst>
                  </p:cNvPr>
                  <p:cNvSpPr txBox="1"/>
                  <p:nvPr/>
                </p:nvSpPr>
                <p:spPr>
                  <a:xfrm>
                    <a:off x="7514069" y="796506"/>
                    <a:ext cx="782885" cy="276999"/>
                  </a:xfrm>
                  <a:prstGeom prst="rect">
                    <a:avLst/>
                  </a:prstGeom>
                  <a:noFill/>
                </p:spPr>
                <p:txBody>
                  <a:bodyPr wrap="square" rtlCol="0">
                    <a:spAutoFit/>
                  </a:bodyPr>
                  <a:lstStyle/>
                  <a:p>
                    <a:pPr algn="ctr"/>
                    <a:r>
                      <a:rPr lang="en-US" sz="1200" b="1"/>
                      <a:t>Off-peak</a:t>
                    </a:r>
                  </a:p>
                </p:txBody>
              </p:sp>
            </p:grpSp>
          </p:grpSp>
          <p:cxnSp>
            <p:nvCxnSpPr>
              <p:cNvPr id="35" name="Straight Connector 34">
                <a:extLst>
                  <a:ext uri="{FF2B5EF4-FFF2-40B4-BE49-F238E27FC236}">
                    <a16:creationId xmlns:a16="http://schemas.microsoft.com/office/drawing/2014/main" id="{E376E007-957F-107A-8E1D-DAE52D0D4E4A}"/>
                  </a:ext>
                </a:extLst>
              </p:cNvPr>
              <p:cNvCxnSpPr>
                <a:cxnSpLocks/>
              </p:cNvCxnSpPr>
              <p:nvPr/>
            </p:nvCxnSpPr>
            <p:spPr>
              <a:xfrm>
                <a:off x="6089539" y="1143131"/>
                <a:ext cx="0" cy="1051710"/>
              </a:xfrm>
              <a:prstGeom prst="line">
                <a:avLst/>
              </a:prstGeom>
              <a:ln w="12700">
                <a:prstDash val="sysDot"/>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0417D1B1-B4D2-4F35-9C15-8310F7F6A5D1}"/>
                  </a:ext>
                </a:extLst>
              </p:cNvPr>
              <p:cNvCxnSpPr>
                <a:cxnSpLocks/>
              </p:cNvCxnSpPr>
              <p:nvPr/>
            </p:nvCxnSpPr>
            <p:spPr>
              <a:xfrm>
                <a:off x="5688183" y="1024872"/>
                <a:ext cx="0" cy="1217074"/>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8E512FF3-06CA-D9F7-C885-97CC0F5BBACF}"/>
                  </a:ext>
                </a:extLst>
              </p:cNvPr>
              <p:cNvCxnSpPr>
                <a:cxnSpLocks/>
              </p:cNvCxnSpPr>
              <p:nvPr/>
            </p:nvCxnSpPr>
            <p:spPr>
              <a:xfrm>
                <a:off x="7734063" y="1131980"/>
                <a:ext cx="0" cy="1085109"/>
              </a:xfrm>
              <a:prstGeom prst="line">
                <a:avLst/>
              </a:prstGeom>
              <a:ln w="12700">
                <a:prstDash val="sysDot"/>
              </a:ln>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E7D234F4-C1E4-4479-1D2E-9645ED740BD5}"/>
                  </a:ext>
                </a:extLst>
              </p:cNvPr>
              <p:cNvSpPr txBox="1"/>
              <p:nvPr/>
            </p:nvSpPr>
            <p:spPr>
              <a:xfrm>
                <a:off x="4901004" y="1425110"/>
                <a:ext cx="748664" cy="707886"/>
              </a:xfrm>
              <a:prstGeom prst="rect">
                <a:avLst/>
              </a:prstGeom>
              <a:noFill/>
              <a:effectLst/>
            </p:spPr>
            <p:txBody>
              <a:bodyPr wrap="square" rtlCol="0">
                <a:spAutoFit/>
              </a:bodyPr>
              <a:lstStyle/>
              <a:p>
                <a:pPr algn="ctr"/>
                <a:r>
                  <a:rPr lang="en-US" sz="1000"/>
                  <a:t>Total Power</a:t>
                </a:r>
              </a:p>
              <a:p>
                <a:pPr algn="ctr"/>
                <a:r>
                  <a:rPr lang="en-US" sz="1000"/>
                  <a:t>(Building</a:t>
                </a:r>
              </a:p>
              <a:p>
                <a:pPr algn="ctr"/>
                <a:r>
                  <a:rPr lang="en-US" sz="1000"/>
                  <a:t>+Chargers)</a:t>
                </a:r>
              </a:p>
            </p:txBody>
          </p:sp>
          <p:sp>
            <p:nvSpPr>
              <p:cNvPr id="54" name="Rectangle 53">
                <a:extLst>
                  <a:ext uri="{FF2B5EF4-FFF2-40B4-BE49-F238E27FC236}">
                    <a16:creationId xmlns:a16="http://schemas.microsoft.com/office/drawing/2014/main" id="{C5126C30-6B0B-73EB-2E70-769CFFD0B415}"/>
                  </a:ext>
                </a:extLst>
              </p:cNvPr>
              <p:cNvSpPr/>
              <p:nvPr/>
            </p:nvSpPr>
            <p:spPr>
              <a:xfrm>
                <a:off x="5698617" y="1901150"/>
                <a:ext cx="91440" cy="268887"/>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Rectangle 54">
                <a:extLst>
                  <a:ext uri="{FF2B5EF4-FFF2-40B4-BE49-F238E27FC236}">
                    <a16:creationId xmlns:a16="http://schemas.microsoft.com/office/drawing/2014/main" id="{AC83D40C-E9E7-B31B-003E-53C3A171A39C}"/>
                  </a:ext>
                </a:extLst>
              </p:cNvPr>
              <p:cNvSpPr/>
              <p:nvPr/>
            </p:nvSpPr>
            <p:spPr>
              <a:xfrm>
                <a:off x="5796512" y="1901150"/>
                <a:ext cx="91440" cy="268887"/>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3AC4C436-C331-E3D2-BDCF-AB154F8D2DC4}"/>
                  </a:ext>
                </a:extLst>
              </p:cNvPr>
              <p:cNvSpPr/>
              <p:nvPr/>
            </p:nvSpPr>
            <p:spPr>
              <a:xfrm>
                <a:off x="5889914" y="1388068"/>
                <a:ext cx="101434" cy="78197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3" name="Rectangle 62">
                <a:extLst>
                  <a:ext uri="{FF2B5EF4-FFF2-40B4-BE49-F238E27FC236}">
                    <a16:creationId xmlns:a16="http://schemas.microsoft.com/office/drawing/2014/main" id="{EE6F1040-DAB7-DF6D-BB30-66C1BAC72216}"/>
                  </a:ext>
                </a:extLst>
              </p:cNvPr>
              <p:cNvSpPr/>
              <p:nvPr/>
            </p:nvSpPr>
            <p:spPr>
              <a:xfrm>
                <a:off x="5987602" y="1784380"/>
                <a:ext cx="91440" cy="385657"/>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8" name="Rectangle 127">
                <a:extLst>
                  <a:ext uri="{FF2B5EF4-FFF2-40B4-BE49-F238E27FC236}">
                    <a16:creationId xmlns:a16="http://schemas.microsoft.com/office/drawing/2014/main" id="{3D7BABD5-773C-1F62-2906-AC6006BCDEBC}"/>
                  </a:ext>
                </a:extLst>
              </p:cNvPr>
              <p:cNvSpPr/>
              <p:nvPr/>
            </p:nvSpPr>
            <p:spPr>
              <a:xfrm>
                <a:off x="6090817" y="1903798"/>
                <a:ext cx="91440" cy="268887"/>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9" name="Rectangle 128">
                <a:extLst>
                  <a:ext uri="{FF2B5EF4-FFF2-40B4-BE49-F238E27FC236}">
                    <a16:creationId xmlns:a16="http://schemas.microsoft.com/office/drawing/2014/main" id="{3B6E2A6D-E05B-1DDF-2088-0DA560230E15}"/>
                  </a:ext>
                </a:extLst>
              </p:cNvPr>
              <p:cNvSpPr/>
              <p:nvPr/>
            </p:nvSpPr>
            <p:spPr>
              <a:xfrm>
                <a:off x="6191674" y="1812570"/>
                <a:ext cx="91440" cy="36576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0" name="Rectangle 129">
                <a:extLst>
                  <a:ext uri="{FF2B5EF4-FFF2-40B4-BE49-F238E27FC236}">
                    <a16:creationId xmlns:a16="http://schemas.microsoft.com/office/drawing/2014/main" id="{D37C3C4E-4292-597C-6EB4-4E31EA259472}"/>
                  </a:ext>
                </a:extLst>
              </p:cNvPr>
              <p:cNvSpPr/>
              <p:nvPr/>
            </p:nvSpPr>
            <p:spPr>
              <a:xfrm>
                <a:off x="6287253" y="1628413"/>
                <a:ext cx="91440" cy="54864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1" name="Rectangle 130">
                <a:extLst>
                  <a:ext uri="{FF2B5EF4-FFF2-40B4-BE49-F238E27FC236}">
                    <a16:creationId xmlns:a16="http://schemas.microsoft.com/office/drawing/2014/main" id="{DC690119-4B1D-B59F-3FFE-EC18B9077947}"/>
                  </a:ext>
                </a:extLst>
              </p:cNvPr>
              <p:cNvSpPr/>
              <p:nvPr/>
            </p:nvSpPr>
            <p:spPr>
              <a:xfrm>
                <a:off x="6383301" y="1535344"/>
                <a:ext cx="91440" cy="64008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2" name="Rectangle 131">
                <a:extLst>
                  <a:ext uri="{FF2B5EF4-FFF2-40B4-BE49-F238E27FC236}">
                    <a16:creationId xmlns:a16="http://schemas.microsoft.com/office/drawing/2014/main" id="{B288D1F8-CEF3-84FB-55CB-C930B58ED8DB}"/>
                  </a:ext>
                </a:extLst>
              </p:cNvPr>
              <p:cNvSpPr/>
              <p:nvPr/>
            </p:nvSpPr>
            <p:spPr>
              <a:xfrm>
                <a:off x="6477671" y="1512459"/>
                <a:ext cx="91440" cy="667512"/>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3" name="Rectangle 132">
                <a:extLst>
                  <a:ext uri="{FF2B5EF4-FFF2-40B4-BE49-F238E27FC236}">
                    <a16:creationId xmlns:a16="http://schemas.microsoft.com/office/drawing/2014/main" id="{C9FBE7EE-A759-E6AF-0C12-0255BEF19C5C}"/>
                  </a:ext>
                </a:extLst>
              </p:cNvPr>
              <p:cNvSpPr/>
              <p:nvPr/>
            </p:nvSpPr>
            <p:spPr>
              <a:xfrm>
                <a:off x="7160327" y="1587920"/>
                <a:ext cx="91440" cy="58951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4" name="Rectangle 133">
                <a:extLst>
                  <a:ext uri="{FF2B5EF4-FFF2-40B4-BE49-F238E27FC236}">
                    <a16:creationId xmlns:a16="http://schemas.microsoft.com/office/drawing/2014/main" id="{75B69B0B-E0E5-A54F-72D1-498B321931BE}"/>
                  </a:ext>
                </a:extLst>
              </p:cNvPr>
              <p:cNvSpPr/>
              <p:nvPr/>
            </p:nvSpPr>
            <p:spPr>
              <a:xfrm>
                <a:off x="7255182" y="1660210"/>
                <a:ext cx="91440" cy="515132"/>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5" name="Rectangle 134">
                <a:extLst>
                  <a:ext uri="{FF2B5EF4-FFF2-40B4-BE49-F238E27FC236}">
                    <a16:creationId xmlns:a16="http://schemas.microsoft.com/office/drawing/2014/main" id="{BBCF1487-6298-5C9E-78ED-792BA44A162C}"/>
                  </a:ext>
                </a:extLst>
              </p:cNvPr>
              <p:cNvSpPr/>
              <p:nvPr/>
            </p:nvSpPr>
            <p:spPr>
              <a:xfrm>
                <a:off x="7353077" y="1585828"/>
                <a:ext cx="91440" cy="589513"/>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6" name="Rectangle 135">
                <a:extLst>
                  <a:ext uri="{FF2B5EF4-FFF2-40B4-BE49-F238E27FC236}">
                    <a16:creationId xmlns:a16="http://schemas.microsoft.com/office/drawing/2014/main" id="{CE349126-0992-C6AE-3B62-4E8E17B9431F}"/>
                  </a:ext>
                </a:extLst>
              </p:cNvPr>
              <p:cNvSpPr/>
              <p:nvPr/>
            </p:nvSpPr>
            <p:spPr>
              <a:xfrm>
                <a:off x="7453624" y="1628414"/>
                <a:ext cx="91440" cy="546928"/>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7" name="Rectangle 136">
                <a:extLst>
                  <a:ext uri="{FF2B5EF4-FFF2-40B4-BE49-F238E27FC236}">
                    <a16:creationId xmlns:a16="http://schemas.microsoft.com/office/drawing/2014/main" id="{8CA42595-CAFB-946F-F503-FC54B94B855E}"/>
                  </a:ext>
                </a:extLst>
              </p:cNvPr>
              <p:cNvSpPr/>
              <p:nvPr/>
            </p:nvSpPr>
            <p:spPr>
              <a:xfrm>
                <a:off x="7544167" y="1660210"/>
                <a:ext cx="91440" cy="515132"/>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8" name="Rectangle 137">
                <a:extLst>
                  <a:ext uri="{FF2B5EF4-FFF2-40B4-BE49-F238E27FC236}">
                    <a16:creationId xmlns:a16="http://schemas.microsoft.com/office/drawing/2014/main" id="{EC672890-4811-6573-C303-825FC333BAA3}"/>
                  </a:ext>
                </a:extLst>
              </p:cNvPr>
              <p:cNvSpPr/>
              <p:nvPr/>
            </p:nvSpPr>
            <p:spPr>
              <a:xfrm>
                <a:off x="7645808" y="1735960"/>
                <a:ext cx="91440" cy="44203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9" name="Rectangle 138">
                <a:extLst>
                  <a:ext uri="{FF2B5EF4-FFF2-40B4-BE49-F238E27FC236}">
                    <a16:creationId xmlns:a16="http://schemas.microsoft.com/office/drawing/2014/main" id="{F529669C-E716-E868-96BB-05A844F86346}"/>
                  </a:ext>
                </a:extLst>
              </p:cNvPr>
              <p:cNvSpPr/>
              <p:nvPr/>
            </p:nvSpPr>
            <p:spPr>
              <a:xfrm>
                <a:off x="7743703" y="1871126"/>
                <a:ext cx="91440" cy="306863"/>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0" name="Rectangle 139">
                <a:extLst>
                  <a:ext uri="{FF2B5EF4-FFF2-40B4-BE49-F238E27FC236}">
                    <a16:creationId xmlns:a16="http://schemas.microsoft.com/office/drawing/2014/main" id="{068C6A59-2D27-8F8F-59DF-C417D9C713FD}"/>
                  </a:ext>
                </a:extLst>
              </p:cNvPr>
              <p:cNvSpPr/>
              <p:nvPr/>
            </p:nvSpPr>
            <p:spPr>
              <a:xfrm>
                <a:off x="7837106" y="1792332"/>
                <a:ext cx="91440" cy="385657"/>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1" name="Rectangle 140">
                <a:extLst>
                  <a:ext uri="{FF2B5EF4-FFF2-40B4-BE49-F238E27FC236}">
                    <a16:creationId xmlns:a16="http://schemas.microsoft.com/office/drawing/2014/main" id="{3CFDB6F5-A76F-AB8A-1E07-EA793BA8454B}"/>
                  </a:ext>
                </a:extLst>
              </p:cNvPr>
              <p:cNvSpPr/>
              <p:nvPr/>
            </p:nvSpPr>
            <p:spPr>
              <a:xfrm>
                <a:off x="7934794" y="1871126"/>
                <a:ext cx="91440" cy="306863"/>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2" name="Rectangle 141">
                <a:extLst>
                  <a:ext uri="{FF2B5EF4-FFF2-40B4-BE49-F238E27FC236}">
                    <a16:creationId xmlns:a16="http://schemas.microsoft.com/office/drawing/2014/main" id="{209DC644-C427-F886-E644-BCEFC78F5353}"/>
                  </a:ext>
                </a:extLst>
              </p:cNvPr>
              <p:cNvSpPr/>
              <p:nvPr/>
            </p:nvSpPr>
            <p:spPr>
              <a:xfrm>
                <a:off x="8233720" y="2057983"/>
                <a:ext cx="91440" cy="12065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3" name="Rectangle 142">
                <a:extLst>
                  <a:ext uri="{FF2B5EF4-FFF2-40B4-BE49-F238E27FC236}">
                    <a16:creationId xmlns:a16="http://schemas.microsoft.com/office/drawing/2014/main" id="{6BE4AF99-5951-55F4-B7CC-D8F8CDBE9477}"/>
                  </a:ext>
                </a:extLst>
              </p:cNvPr>
              <p:cNvSpPr/>
              <p:nvPr/>
            </p:nvSpPr>
            <p:spPr>
              <a:xfrm>
                <a:off x="8133262" y="2056403"/>
                <a:ext cx="91440" cy="12065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4" name="Rectangle 143">
                <a:extLst>
                  <a:ext uri="{FF2B5EF4-FFF2-40B4-BE49-F238E27FC236}">
                    <a16:creationId xmlns:a16="http://schemas.microsoft.com/office/drawing/2014/main" id="{CE1D3747-D296-47C2-316C-B653D808257B}"/>
                  </a:ext>
                </a:extLst>
              </p:cNvPr>
              <p:cNvSpPr/>
              <p:nvPr/>
            </p:nvSpPr>
            <p:spPr>
              <a:xfrm>
                <a:off x="8031685" y="1945025"/>
                <a:ext cx="91440" cy="228512"/>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9" name="Rectangle 148">
                <a:extLst>
                  <a:ext uri="{FF2B5EF4-FFF2-40B4-BE49-F238E27FC236}">
                    <a16:creationId xmlns:a16="http://schemas.microsoft.com/office/drawing/2014/main" id="{7F0A04DE-9AE7-7742-20E4-A0A5A17BE1CB}"/>
                  </a:ext>
                </a:extLst>
              </p:cNvPr>
              <p:cNvSpPr/>
              <p:nvPr/>
            </p:nvSpPr>
            <p:spPr>
              <a:xfrm>
                <a:off x="6866055" y="1512460"/>
                <a:ext cx="91440" cy="66497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0" name="Rectangle 149">
                <a:extLst>
                  <a:ext uri="{FF2B5EF4-FFF2-40B4-BE49-F238E27FC236}">
                    <a16:creationId xmlns:a16="http://schemas.microsoft.com/office/drawing/2014/main" id="{E31F231F-98B0-B89D-02AE-D76D5A0710E4}"/>
                  </a:ext>
                </a:extLst>
              </p:cNvPr>
              <p:cNvSpPr/>
              <p:nvPr/>
            </p:nvSpPr>
            <p:spPr>
              <a:xfrm>
                <a:off x="6963099" y="1535344"/>
                <a:ext cx="90607" cy="64209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1" name="Rectangle 150">
                <a:extLst>
                  <a:ext uri="{FF2B5EF4-FFF2-40B4-BE49-F238E27FC236}">
                    <a16:creationId xmlns:a16="http://schemas.microsoft.com/office/drawing/2014/main" id="{B013901F-CD1A-D640-E36A-0815E367C063}"/>
                  </a:ext>
                </a:extLst>
              </p:cNvPr>
              <p:cNvSpPr/>
              <p:nvPr/>
            </p:nvSpPr>
            <p:spPr>
              <a:xfrm>
                <a:off x="7062638" y="1535344"/>
                <a:ext cx="91440" cy="642089"/>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2" name="Rectangle 151">
                <a:extLst>
                  <a:ext uri="{FF2B5EF4-FFF2-40B4-BE49-F238E27FC236}">
                    <a16:creationId xmlns:a16="http://schemas.microsoft.com/office/drawing/2014/main" id="{BA180D98-A28A-C823-C642-6C933C989D89}"/>
                  </a:ext>
                </a:extLst>
              </p:cNvPr>
              <p:cNvSpPr/>
              <p:nvPr/>
            </p:nvSpPr>
            <p:spPr>
              <a:xfrm>
                <a:off x="5885883" y="1394543"/>
                <a:ext cx="91440" cy="385657"/>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3" name="Rectangle 152">
                <a:extLst>
                  <a:ext uri="{FF2B5EF4-FFF2-40B4-BE49-F238E27FC236}">
                    <a16:creationId xmlns:a16="http://schemas.microsoft.com/office/drawing/2014/main" id="{EABF09B8-44D0-3462-7CA6-306BAAFCFB16}"/>
                  </a:ext>
                </a:extLst>
              </p:cNvPr>
              <p:cNvSpPr/>
              <p:nvPr/>
            </p:nvSpPr>
            <p:spPr>
              <a:xfrm>
                <a:off x="5985325" y="1394543"/>
                <a:ext cx="91440" cy="385657"/>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4" name="Rectangle 153">
                <a:extLst>
                  <a:ext uri="{FF2B5EF4-FFF2-40B4-BE49-F238E27FC236}">
                    <a16:creationId xmlns:a16="http://schemas.microsoft.com/office/drawing/2014/main" id="{8FB79411-CFAE-B28F-8503-60BC7D83187A}"/>
                  </a:ext>
                </a:extLst>
              </p:cNvPr>
              <p:cNvSpPr/>
              <p:nvPr/>
            </p:nvSpPr>
            <p:spPr>
              <a:xfrm>
                <a:off x="6092025" y="1813419"/>
                <a:ext cx="91440" cy="87622"/>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5" name="Rectangle 154">
                <a:extLst>
                  <a:ext uri="{FF2B5EF4-FFF2-40B4-BE49-F238E27FC236}">
                    <a16:creationId xmlns:a16="http://schemas.microsoft.com/office/drawing/2014/main" id="{CB116360-2363-0E99-2D47-A93DA1E000A8}"/>
                  </a:ext>
                </a:extLst>
              </p:cNvPr>
              <p:cNvSpPr/>
              <p:nvPr/>
            </p:nvSpPr>
            <p:spPr>
              <a:xfrm>
                <a:off x="7744845" y="1600810"/>
                <a:ext cx="91440" cy="271657"/>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6" name="Rectangle 155">
                <a:extLst>
                  <a:ext uri="{FF2B5EF4-FFF2-40B4-BE49-F238E27FC236}">
                    <a16:creationId xmlns:a16="http://schemas.microsoft.com/office/drawing/2014/main" id="{FF2320D2-F4B8-E5B6-2F7B-96E048862FE0}"/>
                  </a:ext>
                </a:extLst>
              </p:cNvPr>
              <p:cNvSpPr/>
              <p:nvPr/>
            </p:nvSpPr>
            <p:spPr>
              <a:xfrm>
                <a:off x="7254695" y="1590931"/>
                <a:ext cx="91440" cy="73877"/>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7" name="Rectangle 156">
                <a:extLst>
                  <a:ext uri="{FF2B5EF4-FFF2-40B4-BE49-F238E27FC236}">
                    <a16:creationId xmlns:a16="http://schemas.microsoft.com/office/drawing/2014/main" id="{93EC6BFA-41B0-D362-2FBD-1D341D6F76F0}"/>
                  </a:ext>
                </a:extLst>
              </p:cNvPr>
              <p:cNvSpPr/>
              <p:nvPr/>
            </p:nvSpPr>
            <p:spPr>
              <a:xfrm>
                <a:off x="7836479" y="1623043"/>
                <a:ext cx="91440" cy="179666"/>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8" name="Rectangle 157">
                <a:extLst>
                  <a:ext uri="{FF2B5EF4-FFF2-40B4-BE49-F238E27FC236}">
                    <a16:creationId xmlns:a16="http://schemas.microsoft.com/office/drawing/2014/main" id="{B9792FA5-E984-9D72-5911-011E1BFAC605}"/>
                  </a:ext>
                </a:extLst>
              </p:cNvPr>
              <p:cNvSpPr/>
              <p:nvPr/>
            </p:nvSpPr>
            <p:spPr>
              <a:xfrm>
                <a:off x="7642843" y="1671891"/>
                <a:ext cx="91440" cy="73877"/>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9" name="Rectangle 158">
                <a:extLst>
                  <a:ext uri="{FF2B5EF4-FFF2-40B4-BE49-F238E27FC236}">
                    <a16:creationId xmlns:a16="http://schemas.microsoft.com/office/drawing/2014/main" id="{9C283A0D-2EC9-EFB3-2416-E82C770BA5AB}"/>
                  </a:ext>
                </a:extLst>
              </p:cNvPr>
              <p:cNvSpPr/>
              <p:nvPr/>
            </p:nvSpPr>
            <p:spPr>
              <a:xfrm>
                <a:off x="6187273" y="1751501"/>
                <a:ext cx="91440" cy="87622"/>
              </a:xfrm>
              <a:prstGeom prst="rect">
                <a:avLst/>
              </a:prstGeom>
              <a:solidFill>
                <a:srgbClr val="77933C"/>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60" name="Group 159">
                <a:extLst>
                  <a:ext uri="{FF2B5EF4-FFF2-40B4-BE49-F238E27FC236}">
                    <a16:creationId xmlns:a16="http://schemas.microsoft.com/office/drawing/2014/main" id="{D7FBB45E-6651-0637-2949-5D15613E23C8}"/>
                  </a:ext>
                </a:extLst>
              </p:cNvPr>
              <p:cNvGrpSpPr/>
              <p:nvPr/>
            </p:nvGrpSpPr>
            <p:grpSpPr>
              <a:xfrm>
                <a:off x="6480005" y="1353162"/>
                <a:ext cx="386868" cy="267026"/>
                <a:chOff x="6582218" y="1890435"/>
                <a:chExt cx="386868" cy="267026"/>
              </a:xfrm>
              <a:solidFill>
                <a:schemeClr val="bg1"/>
              </a:solidFill>
            </p:grpSpPr>
            <p:sp>
              <p:nvSpPr>
                <p:cNvPr id="169" name="Rectangle 168">
                  <a:extLst>
                    <a:ext uri="{FF2B5EF4-FFF2-40B4-BE49-F238E27FC236}">
                      <a16:creationId xmlns:a16="http://schemas.microsoft.com/office/drawing/2014/main" id="{3F739351-26F3-EFA8-55F9-83164D1ADE1A}"/>
                    </a:ext>
                  </a:extLst>
                </p:cNvPr>
                <p:cNvSpPr/>
                <p:nvPr/>
              </p:nvSpPr>
              <p:spPr>
                <a:xfrm>
                  <a:off x="6582218" y="2038667"/>
                  <a:ext cx="91440" cy="118794"/>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0" name="Rectangle 169">
                  <a:extLst>
                    <a:ext uri="{FF2B5EF4-FFF2-40B4-BE49-F238E27FC236}">
                      <a16:creationId xmlns:a16="http://schemas.microsoft.com/office/drawing/2014/main" id="{7AAB0BC0-9C17-AAD7-260E-30F2C35D609D}"/>
                    </a:ext>
                  </a:extLst>
                </p:cNvPr>
                <p:cNvSpPr/>
                <p:nvPr/>
              </p:nvSpPr>
              <p:spPr>
                <a:xfrm>
                  <a:off x="6688656" y="1981515"/>
                  <a:ext cx="91440" cy="137574"/>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1" name="Rectangle 170">
                  <a:extLst>
                    <a:ext uri="{FF2B5EF4-FFF2-40B4-BE49-F238E27FC236}">
                      <a16:creationId xmlns:a16="http://schemas.microsoft.com/office/drawing/2014/main" id="{52D998A5-642E-25D5-A612-1BBC619F9549}"/>
                    </a:ext>
                  </a:extLst>
                </p:cNvPr>
                <p:cNvSpPr/>
                <p:nvPr/>
              </p:nvSpPr>
              <p:spPr>
                <a:xfrm>
                  <a:off x="6781774" y="1890435"/>
                  <a:ext cx="91440" cy="175288"/>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2" name="Rectangle 171">
                  <a:extLst>
                    <a:ext uri="{FF2B5EF4-FFF2-40B4-BE49-F238E27FC236}">
                      <a16:creationId xmlns:a16="http://schemas.microsoft.com/office/drawing/2014/main" id="{C732A6A9-AF0C-16EF-B593-C77F6715A840}"/>
                    </a:ext>
                  </a:extLst>
                </p:cNvPr>
                <p:cNvSpPr/>
                <p:nvPr/>
              </p:nvSpPr>
              <p:spPr>
                <a:xfrm>
                  <a:off x="6877646" y="1982769"/>
                  <a:ext cx="91440" cy="109570"/>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61" name="TextBox 160">
                <a:extLst>
                  <a:ext uri="{FF2B5EF4-FFF2-40B4-BE49-F238E27FC236}">
                    <a16:creationId xmlns:a16="http://schemas.microsoft.com/office/drawing/2014/main" id="{F5C37FA0-C3F1-9B83-B814-F433F8A50CF1}"/>
                  </a:ext>
                </a:extLst>
              </p:cNvPr>
              <p:cNvSpPr txBox="1"/>
              <p:nvPr/>
            </p:nvSpPr>
            <p:spPr>
              <a:xfrm>
                <a:off x="5085191" y="2067134"/>
                <a:ext cx="703411" cy="246221"/>
              </a:xfrm>
              <a:prstGeom prst="rect">
                <a:avLst/>
              </a:prstGeom>
              <a:noFill/>
            </p:spPr>
            <p:txBody>
              <a:bodyPr wrap="square" rtlCol="0">
                <a:spAutoFit/>
              </a:bodyPr>
              <a:lstStyle/>
              <a:p>
                <a:pPr algn="ctr"/>
                <a:r>
                  <a:rPr lang="en-US" sz="1000"/>
                  <a:t>0</a:t>
                </a:r>
              </a:p>
            </p:txBody>
          </p:sp>
          <p:sp>
            <p:nvSpPr>
              <p:cNvPr id="162" name="Rectangle 161">
                <a:extLst>
                  <a:ext uri="{FF2B5EF4-FFF2-40B4-BE49-F238E27FC236}">
                    <a16:creationId xmlns:a16="http://schemas.microsoft.com/office/drawing/2014/main" id="{6B7ACAC0-86B6-A3D6-66D4-3E257FA11F05}"/>
                  </a:ext>
                </a:extLst>
              </p:cNvPr>
              <p:cNvSpPr/>
              <p:nvPr/>
            </p:nvSpPr>
            <p:spPr>
              <a:xfrm>
                <a:off x="6673374" y="1527022"/>
                <a:ext cx="94823" cy="648402"/>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3" name="Rectangle 162">
                <a:extLst>
                  <a:ext uri="{FF2B5EF4-FFF2-40B4-BE49-F238E27FC236}">
                    <a16:creationId xmlns:a16="http://schemas.microsoft.com/office/drawing/2014/main" id="{B1DABC8B-F421-E6C8-BB7D-61A7274215B9}"/>
                  </a:ext>
                </a:extLst>
              </p:cNvPr>
              <p:cNvSpPr/>
              <p:nvPr/>
            </p:nvSpPr>
            <p:spPr>
              <a:xfrm>
                <a:off x="6578504" y="1598087"/>
                <a:ext cx="97203" cy="578966"/>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4" name="Rectangle 163">
                <a:extLst>
                  <a:ext uri="{FF2B5EF4-FFF2-40B4-BE49-F238E27FC236}">
                    <a16:creationId xmlns:a16="http://schemas.microsoft.com/office/drawing/2014/main" id="{364B75CD-F576-09C1-5489-60A50D250A6C}"/>
                  </a:ext>
                </a:extLst>
              </p:cNvPr>
              <p:cNvSpPr/>
              <p:nvPr/>
            </p:nvSpPr>
            <p:spPr>
              <a:xfrm>
                <a:off x="6773881" y="1562737"/>
                <a:ext cx="87831" cy="61723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65" name="Straight Connector 164">
                <a:extLst>
                  <a:ext uri="{FF2B5EF4-FFF2-40B4-BE49-F238E27FC236}">
                    <a16:creationId xmlns:a16="http://schemas.microsoft.com/office/drawing/2014/main" id="{93875DE5-787F-33A5-32FD-8013D78C535A}"/>
                  </a:ext>
                </a:extLst>
              </p:cNvPr>
              <p:cNvCxnSpPr>
                <a:cxnSpLocks/>
              </p:cNvCxnSpPr>
              <p:nvPr/>
            </p:nvCxnSpPr>
            <p:spPr>
              <a:xfrm>
                <a:off x="5661014" y="2181280"/>
                <a:ext cx="2854400" cy="0"/>
              </a:xfrm>
              <a:prstGeom prst="line">
                <a:avLst/>
              </a:prstGeom>
              <a:ln>
                <a:tailEnd type="arrow"/>
              </a:ln>
            </p:spPr>
            <p:style>
              <a:lnRef idx="2">
                <a:schemeClr val="dk1"/>
              </a:lnRef>
              <a:fillRef idx="0">
                <a:schemeClr val="dk1"/>
              </a:fillRef>
              <a:effectRef idx="1">
                <a:schemeClr val="dk1"/>
              </a:effectRef>
              <a:fontRef idx="minor">
                <a:schemeClr val="tx1"/>
              </a:fontRef>
            </p:style>
          </p:cxnSp>
          <p:sp>
            <p:nvSpPr>
              <p:cNvPr id="166" name="Right Arrow 165">
                <a:extLst>
                  <a:ext uri="{FF2B5EF4-FFF2-40B4-BE49-F238E27FC236}">
                    <a16:creationId xmlns:a16="http://schemas.microsoft.com/office/drawing/2014/main" id="{7133673B-C8A3-8634-45E7-1ED5964F87A3}"/>
                  </a:ext>
                </a:extLst>
              </p:cNvPr>
              <p:cNvSpPr/>
              <p:nvPr/>
            </p:nvSpPr>
            <p:spPr>
              <a:xfrm>
                <a:off x="4184259" y="1671891"/>
                <a:ext cx="683305" cy="309091"/>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40544F6E-B13A-127D-CB25-A2DE0F45CECB}"/>
                      </a:ext>
                    </a:extLst>
                  </p:cNvPr>
                  <p:cNvSpPr txBox="1"/>
                  <p:nvPr/>
                </p:nvSpPr>
                <p:spPr>
                  <a:xfrm>
                    <a:off x="4542704" y="2450304"/>
                    <a:ext cx="4335325" cy="325282"/>
                  </a:xfrm>
                  <a:prstGeom prst="rect">
                    <a:avLst/>
                  </a:prstGeom>
                  <a:noFill/>
                </p:spPr>
                <p:txBody>
                  <a:bodyPr wrap="square">
                    <a:spAutoFit/>
                  </a:bodyPr>
                  <a:lstStyle/>
                  <a:p>
                    <a:pPr algn="ctr"/>
                    <a:r>
                      <a:rPr lang="en-US" sz="1400">
                        <a:solidFill>
                          <a:schemeClr val="tx1"/>
                        </a:solidFill>
                      </a:rPr>
                      <a:t>1) Energy cost = </a:t>
                    </a:r>
                    <a14:m>
                      <m:oMath xmlns:m="http://schemas.openxmlformats.org/officeDocument/2006/math">
                        <m:nary>
                          <m:naryPr>
                            <m:chr m:val="∑"/>
                            <m:supHide m:val="on"/>
                            <m:ctrlPr>
                              <a:rPr lang="en-US" sz="1400" i="1" smtClean="0">
                                <a:solidFill>
                                  <a:schemeClr val="tx1"/>
                                </a:solidFill>
                                <a:latin typeface="Cambria Math" panose="02040503050406030204" pitchFamily="18" charset="0"/>
                              </a:rPr>
                            </m:ctrlPr>
                          </m:naryPr>
                          <m:sub>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 ∈</m:t>
                            </m:r>
                            <m:r>
                              <m:rPr>
                                <m:brk m:alnAt="7"/>
                              </m:rPr>
                              <a:rPr lang="en-US" sz="1400" b="0" i="1" smtClean="0">
                                <a:solidFill>
                                  <a:schemeClr val="tx1"/>
                                </a:solidFill>
                                <a:latin typeface="Cambria Math" panose="02040503050406030204" pitchFamily="18" charset="0"/>
                              </a:rPr>
                              <m:t>𝑇</m:t>
                            </m:r>
                          </m:sub>
                          <m:sup/>
                          <m:e>
                            <m:r>
                              <m:rPr>
                                <m:nor/>
                              </m:rPr>
                              <a:rPr lang="en-US" sz="1400" dirty="0">
                                <a:solidFill>
                                  <a:schemeClr val="tx1"/>
                                </a:solidFill>
                              </a:rPr>
                              <m:t>Power</m:t>
                            </m:r>
                          </m:e>
                        </m:nary>
                      </m:oMath>
                    </a14:m>
                    <a:r>
                      <a:rPr lang="en-US" sz="1400">
                        <a:solidFill>
                          <a:schemeClr val="tx1"/>
                        </a:solidFill>
                      </a:rPr>
                      <a:t>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a:solidFill>
                          <a:schemeClr val="tx1"/>
                        </a:solidFill>
                      </a:rPr>
                      <a:t> </a:t>
                    </a:r>
                    <a14:m>
                      <m:oMath xmlns:m="http://schemas.openxmlformats.org/officeDocument/2006/math">
                        <m:r>
                          <a:rPr lang="en-US" sz="1400" b="0" i="1" dirty="0" smtClean="0">
                            <a:solidFill>
                              <a:schemeClr val="tx1"/>
                            </a:solidFill>
                            <a:latin typeface="Cambria Math" panose="02040503050406030204" pitchFamily="18" charset="0"/>
                          </a:rPr>
                          <m:t>𝑅𝑎𝑡</m:t>
                        </m:r>
                        <m:sSub>
                          <m:sSubPr>
                            <m:ctrlPr>
                              <a:rPr lang="en-US" sz="1400" b="0" i="1" dirty="0" smtClean="0">
                                <a:solidFill>
                                  <a:schemeClr val="tx1"/>
                                </a:solidFill>
                                <a:latin typeface="Cambria Math" panose="02040503050406030204" pitchFamily="18" charset="0"/>
                              </a:rPr>
                            </m:ctrlPr>
                          </m:sSubPr>
                          <m:e>
                            <m:r>
                              <a:rPr lang="en-US" sz="1400" b="0" i="1" dirty="0" smtClean="0">
                                <a:solidFill>
                                  <a:schemeClr val="tx1"/>
                                </a:solidFill>
                                <a:latin typeface="Cambria Math" panose="02040503050406030204" pitchFamily="18" charset="0"/>
                              </a:rPr>
                              <m:t>𝑒</m:t>
                            </m:r>
                          </m:e>
                          <m:sub>
                            <m:r>
                              <a:rPr lang="en-US" sz="1400" b="0" i="1" dirty="0" smtClean="0">
                                <a:solidFill>
                                  <a:schemeClr val="tx1"/>
                                </a:solidFill>
                                <a:latin typeface="Cambria Math" panose="02040503050406030204" pitchFamily="18" charset="0"/>
                              </a:rPr>
                              <m:t>𝑒𝑛𝑒𝑟𝑔𝑦</m:t>
                            </m:r>
                          </m:sub>
                        </m:sSub>
                        <m:r>
                          <a:rPr lang="en-US" sz="1400" b="0" i="1" dirty="0" smtClean="0">
                            <a:solidFill>
                              <a:schemeClr val="tx1"/>
                            </a:solidFill>
                            <a:latin typeface="Cambria Math" panose="02040503050406030204" pitchFamily="18" charset="0"/>
                          </a:rPr>
                          <m:t>(</m:t>
                        </m:r>
                      </m:oMath>
                    </a14:m>
                    <a:r>
                      <a:rPr lang="en-US" sz="1400" b="0" i="0">
                        <a:solidFill>
                          <a:schemeClr val="tx1"/>
                        </a:solidFill>
                        <a:latin typeface="+mj-lt"/>
                      </a:rPr>
                      <a:t>$/kWh</a:t>
                    </a:r>
                    <a14:m>
                      <m:oMath xmlns:m="http://schemas.openxmlformats.org/officeDocument/2006/math">
                        <m:r>
                          <a:rPr lang="en-US" sz="1400" b="0" i="1" dirty="0" smtClean="0">
                            <a:solidFill>
                              <a:schemeClr val="tx1"/>
                            </a:solidFill>
                            <a:latin typeface="Cambria Math" panose="02040503050406030204" pitchFamily="18" charset="0"/>
                          </a:rPr>
                          <m:t>)</m:t>
                        </m:r>
                      </m:oMath>
                    </a14:m>
                    <a:endParaRPr lang="en-US" sz="1400">
                      <a:solidFill>
                        <a:schemeClr val="tx1"/>
                      </a:solidFill>
                    </a:endParaRPr>
                  </a:p>
                </p:txBody>
              </p:sp>
            </mc:Choice>
            <mc:Fallback xmlns="">
              <p:sp>
                <p:nvSpPr>
                  <p:cNvPr id="167" name="TextBox 166">
                    <a:extLst>
                      <a:ext uri="{FF2B5EF4-FFF2-40B4-BE49-F238E27FC236}">
                        <a16:creationId xmlns:a16="http://schemas.microsoft.com/office/drawing/2014/main" id="{40544F6E-B13A-127D-CB25-A2DE0F45CECB}"/>
                      </a:ext>
                    </a:extLst>
                  </p:cNvPr>
                  <p:cNvSpPr txBox="1">
                    <a:spLocks noRot="1" noChangeAspect="1" noMove="1" noResize="1" noEditPoints="1" noAdjustHandles="1" noChangeArrowheads="1" noChangeShapeType="1" noTextEdit="1"/>
                  </p:cNvSpPr>
                  <p:nvPr/>
                </p:nvSpPr>
                <p:spPr>
                  <a:xfrm>
                    <a:off x="4542704" y="2450304"/>
                    <a:ext cx="4335325" cy="325282"/>
                  </a:xfrm>
                  <a:prstGeom prst="rect">
                    <a:avLst/>
                  </a:prstGeom>
                  <a:blipFill>
                    <a:blip r:embed="rId5"/>
                    <a:stretch>
                      <a:fillRect t="-96296" b="-148148"/>
                    </a:stretch>
                  </a:blipFill>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7E35D96A-418F-1C4B-9C67-5069821968D4}"/>
                </a:ext>
              </a:extLst>
            </p:cNvPr>
            <p:cNvSpPr txBox="1"/>
            <p:nvPr/>
          </p:nvSpPr>
          <p:spPr>
            <a:xfrm>
              <a:off x="7251638" y="150090"/>
              <a:ext cx="1828354" cy="646331"/>
            </a:xfrm>
            <a:prstGeom prst="rect">
              <a:avLst/>
            </a:prstGeom>
            <a:solidFill>
              <a:schemeClr val="bg1"/>
            </a:solidFill>
            <a:ln w="19050">
              <a:solidFill>
                <a:schemeClr val="tx1"/>
              </a:solidFill>
            </a:ln>
          </p:spPr>
          <p:txBody>
            <a:bodyPr wrap="square" lIns="91440" tIns="45720" rIns="91440" bIns="45720" rtlCol="0" anchor="t">
              <a:spAutoFit/>
            </a:bodyPr>
            <a:lstStyle/>
            <a:p>
              <a:r>
                <a:rPr lang="en-US" sz="1200" dirty="0"/>
                <a:t>Off-Peak Rate: $0.1/kWh</a:t>
              </a:r>
            </a:p>
            <a:p>
              <a:r>
                <a:rPr lang="en-US" sz="1200" dirty="0"/>
                <a:t>Peak Hour Rate: $0.2/kWh</a:t>
              </a:r>
              <a:endParaRPr lang="en-US" sz="1200" dirty="0">
                <a:ea typeface="Calibri"/>
                <a:cs typeface="Calibri"/>
              </a:endParaRPr>
            </a:p>
            <a:p>
              <a:r>
                <a:rPr lang="en-US" sz="1200" dirty="0"/>
                <a:t>Demand Charge: $10/KW</a:t>
              </a:r>
            </a:p>
          </p:txBody>
        </p:sp>
      </p:grpSp>
      <p:grpSp>
        <p:nvGrpSpPr>
          <p:cNvPr id="181" name="Group 180">
            <a:extLst>
              <a:ext uri="{FF2B5EF4-FFF2-40B4-BE49-F238E27FC236}">
                <a16:creationId xmlns:a16="http://schemas.microsoft.com/office/drawing/2014/main" id="{EC3D9619-F10F-206D-9FBA-0BC6C595A986}"/>
              </a:ext>
            </a:extLst>
          </p:cNvPr>
          <p:cNvGrpSpPr/>
          <p:nvPr/>
        </p:nvGrpSpPr>
        <p:grpSpPr>
          <a:xfrm>
            <a:off x="3943438" y="1346938"/>
            <a:ext cx="5192329" cy="1790046"/>
            <a:chOff x="3943438" y="1346938"/>
            <a:chExt cx="5192329" cy="1790046"/>
          </a:xfrm>
        </p:grpSpPr>
        <p:grpSp>
          <p:nvGrpSpPr>
            <p:cNvPr id="182" name="Group 181">
              <a:extLst>
                <a:ext uri="{FF2B5EF4-FFF2-40B4-BE49-F238E27FC236}">
                  <a16:creationId xmlns:a16="http://schemas.microsoft.com/office/drawing/2014/main" id="{6D35F4AE-D88F-8961-6427-D2506E7CDB25}"/>
                </a:ext>
              </a:extLst>
            </p:cNvPr>
            <p:cNvGrpSpPr/>
            <p:nvPr/>
          </p:nvGrpSpPr>
          <p:grpSpPr>
            <a:xfrm>
              <a:off x="6076765" y="1346938"/>
              <a:ext cx="3059002" cy="481772"/>
              <a:chOff x="6076765" y="1346938"/>
              <a:chExt cx="3059002" cy="481772"/>
            </a:xfrm>
          </p:grpSpPr>
          <p:cxnSp>
            <p:nvCxnSpPr>
              <p:cNvPr id="184" name="Straight Connector 183">
                <a:extLst>
                  <a:ext uri="{FF2B5EF4-FFF2-40B4-BE49-F238E27FC236}">
                    <a16:creationId xmlns:a16="http://schemas.microsoft.com/office/drawing/2014/main" id="{D874C245-1EE3-E027-7619-9A2F5A5FEFAE}"/>
                  </a:ext>
                </a:extLst>
              </p:cNvPr>
              <p:cNvCxnSpPr>
                <a:cxnSpLocks/>
              </p:cNvCxnSpPr>
              <p:nvPr/>
            </p:nvCxnSpPr>
            <p:spPr>
              <a:xfrm flipH="1" flipV="1">
                <a:off x="6090817" y="1346938"/>
                <a:ext cx="1660137" cy="13721"/>
              </a:xfrm>
              <a:prstGeom prst="line">
                <a:avLst/>
              </a:prstGeom>
              <a:ln w="19050">
                <a:solidFill>
                  <a:srgbClr val="C00000"/>
                </a:solidFill>
                <a:prstDash val="dash"/>
              </a:ln>
              <a:effectLst/>
            </p:spPr>
            <p:style>
              <a:lnRef idx="2">
                <a:schemeClr val="dk1"/>
              </a:lnRef>
              <a:fillRef idx="0">
                <a:schemeClr val="dk1"/>
              </a:fillRef>
              <a:effectRef idx="1">
                <a:schemeClr val="dk1"/>
              </a:effectRef>
              <a:fontRef idx="minor">
                <a:schemeClr val="tx1"/>
              </a:fontRef>
            </p:style>
          </p:cxnSp>
          <p:sp>
            <p:nvSpPr>
              <p:cNvPr id="186" name="TextBox 185">
                <a:extLst>
                  <a:ext uri="{FF2B5EF4-FFF2-40B4-BE49-F238E27FC236}">
                    <a16:creationId xmlns:a16="http://schemas.microsoft.com/office/drawing/2014/main" id="{3FA19F08-CEBB-6CC5-6A32-AE7FFD24615D}"/>
                  </a:ext>
                </a:extLst>
              </p:cNvPr>
              <p:cNvSpPr txBox="1"/>
              <p:nvPr/>
            </p:nvSpPr>
            <p:spPr>
              <a:xfrm>
                <a:off x="7726458" y="1367045"/>
                <a:ext cx="1409309" cy="461665"/>
              </a:xfrm>
              <a:prstGeom prst="rect">
                <a:avLst/>
              </a:prstGeom>
              <a:noFill/>
            </p:spPr>
            <p:txBody>
              <a:bodyPr wrap="square" rtlCol="0">
                <a:spAutoFit/>
              </a:bodyPr>
              <a:lstStyle/>
              <a:p>
                <a:pPr algn="ctr"/>
                <a:r>
                  <a:rPr lang="en-US" sz="1200" dirty="0">
                    <a:solidFill>
                      <a:srgbClr val="00B050"/>
                    </a:solidFill>
                  </a:rPr>
                  <a:t>Optimized Peak Power</a:t>
                </a:r>
              </a:p>
            </p:txBody>
          </p:sp>
          <p:cxnSp>
            <p:nvCxnSpPr>
              <p:cNvPr id="187" name="Straight Connector 186">
                <a:extLst>
                  <a:ext uri="{FF2B5EF4-FFF2-40B4-BE49-F238E27FC236}">
                    <a16:creationId xmlns:a16="http://schemas.microsoft.com/office/drawing/2014/main" id="{96EE92C7-BDF6-966E-A4DF-3A3A1423B5FF}"/>
                  </a:ext>
                </a:extLst>
              </p:cNvPr>
              <p:cNvCxnSpPr>
                <a:cxnSpLocks/>
              </p:cNvCxnSpPr>
              <p:nvPr/>
            </p:nvCxnSpPr>
            <p:spPr>
              <a:xfrm flipH="1" flipV="1">
                <a:off x="6076765" y="1507221"/>
                <a:ext cx="1660137" cy="13721"/>
              </a:xfrm>
              <a:prstGeom prst="line">
                <a:avLst/>
              </a:prstGeom>
              <a:ln w="25400">
                <a:solidFill>
                  <a:srgbClr val="00B050"/>
                </a:solidFill>
                <a:prstDash val="sysDash"/>
              </a:ln>
              <a:effectLst/>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D425AF1-7515-A79D-00DE-DC0B6CAA15CB}"/>
                    </a:ext>
                  </a:extLst>
                </p:cNvPr>
                <p:cNvSpPr txBox="1"/>
                <p:nvPr/>
              </p:nvSpPr>
              <p:spPr>
                <a:xfrm>
                  <a:off x="3943438" y="2829207"/>
                  <a:ext cx="4980576" cy="307777"/>
                </a:xfrm>
                <a:prstGeom prst="rect">
                  <a:avLst/>
                </a:prstGeom>
                <a:noFill/>
              </p:spPr>
              <p:txBody>
                <a:bodyPr wrap="square">
                  <a:spAutoFit/>
                </a:bodyPr>
                <a:lstStyle/>
                <a:p>
                  <a:pPr algn="ctr"/>
                  <a:r>
                    <a:rPr lang="en-US" sz="1400" dirty="0">
                      <a:solidFill>
                        <a:schemeClr val="tx1"/>
                      </a:solidFill>
                    </a:rPr>
                    <a:t>2) Demand charge = Peak Power draw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a:t>
                  </a:r>
                  <a14:m>
                    <m:oMath xmlns:m="http://schemas.openxmlformats.org/officeDocument/2006/math">
                      <m:r>
                        <a:rPr lang="en-US" sz="1400" b="0" i="1" dirty="0" smtClean="0">
                          <a:solidFill>
                            <a:schemeClr val="tx1"/>
                          </a:solidFill>
                          <a:latin typeface="Cambria Math" panose="02040503050406030204" pitchFamily="18" charset="0"/>
                        </a:rPr>
                        <m:t>𝑅𝑎𝑡</m:t>
                      </m:r>
                      <m:sSub>
                        <m:sSubPr>
                          <m:ctrlPr>
                            <a:rPr lang="en-US" sz="1400" b="0" i="1" dirty="0" smtClean="0">
                              <a:solidFill>
                                <a:schemeClr val="tx1"/>
                              </a:solidFill>
                              <a:latin typeface="Cambria Math" panose="02040503050406030204" pitchFamily="18" charset="0"/>
                            </a:rPr>
                          </m:ctrlPr>
                        </m:sSubPr>
                        <m:e>
                          <m:r>
                            <a:rPr lang="en-US" sz="1400" b="0" i="1" dirty="0" smtClean="0">
                              <a:solidFill>
                                <a:schemeClr val="tx1"/>
                              </a:solidFill>
                              <a:latin typeface="Cambria Math" panose="02040503050406030204" pitchFamily="18" charset="0"/>
                            </a:rPr>
                            <m:t>𝑒</m:t>
                          </m:r>
                        </m:e>
                        <m:sub>
                          <m:r>
                            <a:rPr lang="en-US" sz="1400" b="0" i="1" dirty="0" smtClean="0">
                              <a:solidFill>
                                <a:schemeClr val="tx1"/>
                              </a:solidFill>
                              <a:latin typeface="Cambria Math" panose="02040503050406030204" pitchFamily="18" charset="0"/>
                            </a:rPr>
                            <m:t>𝑑𝑒𝑚𝑎𝑛𝑑</m:t>
                          </m:r>
                        </m:sub>
                      </m:sSub>
                      <m:r>
                        <a:rPr lang="en-US" sz="1400" b="0" i="1" dirty="0" smtClean="0">
                          <a:solidFill>
                            <a:schemeClr val="tx1"/>
                          </a:solidFill>
                          <a:latin typeface="Cambria Math" panose="02040503050406030204" pitchFamily="18" charset="0"/>
                        </a:rPr>
                        <m:t>(</m:t>
                      </m:r>
                    </m:oMath>
                  </a14:m>
                  <a:r>
                    <a:rPr lang="en-US" sz="1400" b="0" i="0" dirty="0">
                      <a:solidFill>
                        <a:schemeClr val="tx1"/>
                      </a:solidFill>
                      <a:latin typeface="+mj-lt"/>
                    </a:rPr>
                    <a:t>$/kW</a:t>
                  </a:r>
                  <a14:m>
                    <m:oMath xmlns:m="http://schemas.openxmlformats.org/officeDocument/2006/math">
                      <m:r>
                        <a:rPr lang="en-US" sz="1400" b="0" i="1" dirty="0" smtClean="0">
                          <a:solidFill>
                            <a:schemeClr val="tx1"/>
                          </a:solidFill>
                          <a:latin typeface="Cambria Math" panose="02040503050406030204" pitchFamily="18" charset="0"/>
                        </a:rPr>
                        <m:t>)</m:t>
                      </m:r>
                    </m:oMath>
                  </a14:m>
                  <a:endParaRPr lang="en-US" sz="1400" dirty="0">
                    <a:solidFill>
                      <a:schemeClr val="tx1"/>
                    </a:solidFill>
                  </a:endParaRPr>
                </a:p>
              </p:txBody>
            </p:sp>
          </mc:Choice>
          <mc:Fallback xmlns="">
            <p:sp>
              <p:nvSpPr>
                <p:cNvPr id="183" name="TextBox 182">
                  <a:extLst>
                    <a:ext uri="{FF2B5EF4-FFF2-40B4-BE49-F238E27FC236}">
                      <a16:creationId xmlns:a16="http://schemas.microsoft.com/office/drawing/2014/main" id="{CD425AF1-7515-A79D-00DE-DC0B6CAA15CB}"/>
                    </a:ext>
                  </a:extLst>
                </p:cNvPr>
                <p:cNvSpPr txBox="1">
                  <a:spLocks noRot="1" noChangeAspect="1" noMove="1" noResize="1" noEditPoints="1" noAdjustHandles="1" noChangeArrowheads="1" noChangeShapeType="1" noTextEdit="1"/>
                </p:cNvSpPr>
                <p:nvPr/>
              </p:nvSpPr>
              <p:spPr>
                <a:xfrm>
                  <a:off x="3943438" y="2829207"/>
                  <a:ext cx="4980576" cy="307777"/>
                </a:xfrm>
                <a:prstGeom prst="rect">
                  <a:avLst/>
                </a:prstGeom>
                <a:blipFill>
                  <a:blip r:embed="rId6"/>
                  <a:stretch>
                    <a:fillRect t="-3846" b="-19231"/>
                  </a:stretch>
                </a:blipFill>
              </p:spPr>
              <p:txBody>
                <a:bodyPr/>
                <a:lstStyle/>
                <a:p>
                  <a:r>
                    <a:rPr lang="en-US">
                      <a:noFill/>
                    </a:rPr>
                    <a:t> </a:t>
                  </a:r>
                </a:p>
              </p:txBody>
            </p:sp>
          </mc:Fallback>
        </mc:AlternateContent>
      </p:grpSp>
      <p:sp>
        <p:nvSpPr>
          <p:cNvPr id="7" name="TextBox 6">
            <a:extLst>
              <a:ext uri="{FF2B5EF4-FFF2-40B4-BE49-F238E27FC236}">
                <a16:creationId xmlns:a16="http://schemas.microsoft.com/office/drawing/2014/main" id="{0DDB610F-454A-4B67-0548-623126E4AF1F}"/>
              </a:ext>
            </a:extLst>
          </p:cNvPr>
          <p:cNvSpPr txBox="1"/>
          <p:nvPr/>
        </p:nvSpPr>
        <p:spPr>
          <a:xfrm>
            <a:off x="6222824" y="1087048"/>
            <a:ext cx="1436833" cy="276999"/>
          </a:xfrm>
          <a:prstGeom prst="rect">
            <a:avLst/>
          </a:prstGeom>
          <a:noFill/>
        </p:spPr>
        <p:txBody>
          <a:bodyPr wrap="square" rtlCol="0">
            <a:spAutoFit/>
          </a:bodyPr>
          <a:lstStyle/>
          <a:p>
            <a:pPr algn="ctr"/>
            <a:r>
              <a:rPr lang="en-US" sz="1200" dirty="0">
                <a:solidFill>
                  <a:srgbClr val="C00000"/>
                </a:solidFill>
              </a:rPr>
              <a:t>Peak Building Load</a:t>
            </a:r>
          </a:p>
        </p:txBody>
      </p:sp>
    </p:spTree>
    <p:custDataLst>
      <p:tags r:id="rId1"/>
    </p:custDataLst>
    <p:extLst>
      <p:ext uri="{BB962C8B-B14F-4D97-AF65-F5344CB8AC3E}">
        <p14:creationId xmlns:p14="http://schemas.microsoft.com/office/powerpoint/2010/main" val="13581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69C445-F4AC-EE41-6090-F3101445F2BD}"/>
              </a:ext>
            </a:extLst>
          </p:cNvPr>
          <p:cNvSpPr txBox="1"/>
          <p:nvPr/>
        </p:nvSpPr>
        <p:spPr>
          <a:xfrm>
            <a:off x="1333501" y="228600"/>
            <a:ext cx="184731" cy="300082"/>
          </a:xfrm>
          <a:prstGeom prst="rect">
            <a:avLst/>
          </a:prstGeom>
          <a:noFill/>
        </p:spPr>
        <p:txBody>
          <a:bodyPr wrap="none" rtlCol="0">
            <a:spAutoFit/>
          </a:bodyPr>
          <a:lstStyle/>
          <a:p>
            <a:pPr algn="l"/>
            <a:endParaRPr lang="en-US" sz="1350"/>
          </a:p>
        </p:txBody>
      </p:sp>
      <p:sp>
        <p:nvSpPr>
          <p:cNvPr id="7" name="Title 2">
            <a:extLst>
              <a:ext uri="{FF2B5EF4-FFF2-40B4-BE49-F238E27FC236}">
                <a16:creationId xmlns:a16="http://schemas.microsoft.com/office/drawing/2014/main" id="{0F444264-1C28-3825-5357-2931C879FAA2}"/>
              </a:ext>
            </a:extLst>
          </p:cNvPr>
          <p:cNvSpPr txBox="1">
            <a:spLocks/>
          </p:cNvSpPr>
          <p:nvPr/>
        </p:nvSpPr>
        <p:spPr>
          <a:xfrm>
            <a:off x="0" y="0"/>
            <a:ext cx="9144000" cy="587828"/>
          </a:xfrm>
          <a:prstGeom prst="rect">
            <a:avLst/>
          </a:prstGeom>
          <a:noFill/>
          <a:ln>
            <a:noFill/>
          </a:ln>
        </p:spPr>
        <p:txBody>
          <a:bodyPr vert="horz" lIns="91440" tIns="45720" rIns="91440" bIns="45720" rtlCol="0" anchor="ctr">
            <a:normAutofit fontScale="92500"/>
          </a:bodyPr>
          <a:lstStyle>
            <a:lvl1pPr algn="ctr" defTabSz="342900" rtl="0" eaLnBrk="1" latinLnBrk="0" hangingPunct="1">
              <a:spcBef>
                <a:spcPct val="0"/>
              </a:spcBef>
              <a:buNone/>
              <a:defRPr sz="3300" kern="1200">
                <a:solidFill>
                  <a:srgbClr val="0E1C58"/>
                </a:solidFill>
                <a:latin typeface="+mj-lt"/>
                <a:ea typeface="+mj-ea"/>
                <a:cs typeface="+mj-cs"/>
              </a:defRPr>
            </a:lvl1pPr>
          </a:lstStyle>
          <a:p>
            <a:pPr algn="l"/>
            <a:r>
              <a:rPr lang="en-US" sz="3000">
                <a:latin typeface="+mn-lt"/>
              </a:rPr>
              <a:t>Vehicle-to-Building (V2B) Problem: Challenges &amp; Limitations</a:t>
            </a:r>
          </a:p>
        </p:txBody>
      </p:sp>
      <p:sp>
        <p:nvSpPr>
          <p:cNvPr id="2" name="Google Shape;168;p35">
            <a:extLst>
              <a:ext uri="{FF2B5EF4-FFF2-40B4-BE49-F238E27FC236}">
                <a16:creationId xmlns:a16="http://schemas.microsoft.com/office/drawing/2014/main" id="{859FC337-B828-A4D6-18A7-04D03F8002C7}"/>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4</a:t>
            </a:fld>
            <a:endParaRPr lang="en-US">
              <a:solidFill>
                <a:schemeClr val="tx1"/>
              </a:solidFill>
              <a:latin typeface="+mn-lt"/>
            </a:endParaRPr>
          </a:p>
        </p:txBody>
      </p:sp>
      <p:sp>
        <p:nvSpPr>
          <p:cNvPr id="6" name="TextBox 5">
            <a:extLst>
              <a:ext uri="{FF2B5EF4-FFF2-40B4-BE49-F238E27FC236}">
                <a16:creationId xmlns:a16="http://schemas.microsoft.com/office/drawing/2014/main" id="{7A82BA93-41E2-91CE-AC97-D87F7CF8127A}"/>
              </a:ext>
            </a:extLst>
          </p:cNvPr>
          <p:cNvSpPr txBox="1"/>
          <p:nvPr/>
        </p:nvSpPr>
        <p:spPr>
          <a:xfrm>
            <a:off x="140948" y="3390513"/>
            <a:ext cx="4061602" cy="584775"/>
          </a:xfrm>
          <a:prstGeom prst="rect">
            <a:avLst/>
          </a:prstGeom>
          <a:solidFill>
            <a:schemeClr val="accent2">
              <a:lumMod val="20000"/>
              <a:lumOff val="80000"/>
            </a:schemeClr>
          </a:solidFill>
        </p:spPr>
        <p:txBody>
          <a:bodyPr wrap="square">
            <a:spAutoFit/>
          </a:bodyPr>
          <a:lstStyle/>
          <a:p>
            <a:pPr marL="285750" indent="-285750" algn="l">
              <a:buFont typeface="Arial" panose="020B0604020202020204" pitchFamily="34" charset="0"/>
              <a:buChar char="•"/>
            </a:pPr>
            <a:r>
              <a:rPr lang="en-US" sz="1600" dirty="0">
                <a:solidFill>
                  <a:srgbClr val="0E1C58"/>
                </a:solidFill>
                <a:latin typeface="+mn-lt"/>
              </a:rPr>
              <a:t>Optimizing long-term rewards, e.g., monthly demand charge</a:t>
            </a:r>
          </a:p>
        </p:txBody>
      </p:sp>
      <p:sp>
        <p:nvSpPr>
          <p:cNvPr id="10" name="TextBox 9">
            <a:extLst>
              <a:ext uri="{FF2B5EF4-FFF2-40B4-BE49-F238E27FC236}">
                <a16:creationId xmlns:a16="http://schemas.microsoft.com/office/drawing/2014/main" id="{18F841A6-2A93-CF5F-AD9A-DB3E4F784DEB}"/>
              </a:ext>
            </a:extLst>
          </p:cNvPr>
          <p:cNvSpPr txBox="1"/>
          <p:nvPr/>
        </p:nvSpPr>
        <p:spPr>
          <a:xfrm>
            <a:off x="148545" y="1145313"/>
            <a:ext cx="4054005" cy="338554"/>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1600" dirty="0">
                <a:solidFill>
                  <a:srgbClr val="0E1C58"/>
                </a:solidFill>
                <a:latin typeface="+mn-lt"/>
              </a:rPr>
              <a:t>Real-time decision-making</a:t>
            </a:r>
            <a:r>
              <a:rPr lang="zh-CN" altLang="en-US" sz="1600" dirty="0">
                <a:solidFill>
                  <a:srgbClr val="0E1C58"/>
                </a:solidFill>
              </a:rPr>
              <a:t> </a:t>
            </a:r>
            <a:endParaRPr lang="en-US" sz="1600" dirty="0">
              <a:solidFill>
                <a:srgbClr val="0E1C58"/>
              </a:solidFill>
              <a:latin typeface="+mn-lt"/>
            </a:endParaRPr>
          </a:p>
        </p:txBody>
      </p:sp>
      <p:sp>
        <p:nvSpPr>
          <p:cNvPr id="13" name="TextBox 12">
            <a:extLst>
              <a:ext uri="{FF2B5EF4-FFF2-40B4-BE49-F238E27FC236}">
                <a16:creationId xmlns:a16="http://schemas.microsoft.com/office/drawing/2014/main" id="{3755059D-2938-53AF-FC02-E76B6EBC2B31}"/>
              </a:ext>
            </a:extLst>
          </p:cNvPr>
          <p:cNvSpPr txBox="1"/>
          <p:nvPr/>
        </p:nvSpPr>
        <p:spPr>
          <a:xfrm>
            <a:off x="132361" y="1729758"/>
            <a:ext cx="4070190" cy="584775"/>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1600" dirty="0">
                <a:solidFill>
                  <a:srgbClr val="0E1C58"/>
                </a:solidFill>
                <a:latin typeface="+mn-lt"/>
              </a:rPr>
              <a:t>Uncertain EV arrival/departure and charging requirements, and building load</a:t>
            </a:r>
          </a:p>
        </p:txBody>
      </p:sp>
      <p:sp>
        <p:nvSpPr>
          <p:cNvPr id="16" name="TextBox 15">
            <a:extLst>
              <a:ext uri="{FF2B5EF4-FFF2-40B4-BE49-F238E27FC236}">
                <a16:creationId xmlns:a16="http://schemas.microsoft.com/office/drawing/2014/main" id="{BFB648FF-2559-9287-3B93-67A94925641F}"/>
              </a:ext>
            </a:extLst>
          </p:cNvPr>
          <p:cNvSpPr txBox="1"/>
          <p:nvPr/>
        </p:nvSpPr>
        <p:spPr>
          <a:xfrm>
            <a:off x="132360" y="2550879"/>
            <a:ext cx="4070190" cy="584775"/>
          </a:xfrm>
          <a:prstGeom prst="rect">
            <a:avLst/>
          </a:prstGeom>
          <a:solidFill>
            <a:schemeClr val="accent2">
              <a:lumMod val="20000"/>
              <a:lumOff val="80000"/>
            </a:schemeClr>
          </a:solidFill>
        </p:spPr>
        <p:txBody>
          <a:bodyPr wrap="square">
            <a:spAutoFit/>
          </a:bodyPr>
          <a:lstStyle/>
          <a:p>
            <a:pPr marL="285750" indent="-285750" algn="l">
              <a:buFont typeface="Arial" panose="020B0604020202020204" pitchFamily="34" charset="0"/>
              <a:buChar char="•"/>
            </a:pPr>
            <a:r>
              <a:rPr lang="en-US" sz="1600" dirty="0">
                <a:solidFill>
                  <a:srgbClr val="0E1C58"/>
                </a:solidFill>
                <a:latin typeface="+mn-lt"/>
              </a:rPr>
              <a:t>Heterogeneous multiple (15) chargers and continuous action spaces </a:t>
            </a:r>
          </a:p>
        </p:txBody>
      </p:sp>
      <p:grpSp>
        <p:nvGrpSpPr>
          <p:cNvPr id="18" name="Group 17">
            <a:extLst>
              <a:ext uri="{FF2B5EF4-FFF2-40B4-BE49-F238E27FC236}">
                <a16:creationId xmlns:a16="http://schemas.microsoft.com/office/drawing/2014/main" id="{B3CD86D8-A21D-F43A-FF6B-43237C09C5AF}"/>
              </a:ext>
            </a:extLst>
          </p:cNvPr>
          <p:cNvGrpSpPr/>
          <p:nvPr/>
        </p:nvGrpSpPr>
        <p:grpSpPr>
          <a:xfrm>
            <a:off x="139383" y="1729758"/>
            <a:ext cx="8926527" cy="2813933"/>
            <a:chOff x="139383" y="1729758"/>
            <a:chExt cx="8926527" cy="2813933"/>
          </a:xfrm>
        </p:grpSpPr>
        <p:sp>
          <p:nvSpPr>
            <p:cNvPr id="20" name="Right Brace 19">
              <a:extLst>
                <a:ext uri="{FF2B5EF4-FFF2-40B4-BE49-F238E27FC236}">
                  <a16:creationId xmlns:a16="http://schemas.microsoft.com/office/drawing/2014/main" id="{1C4C4359-F98C-F93D-8F7B-2DCD7AF847B3}"/>
                </a:ext>
              </a:extLst>
            </p:cNvPr>
            <p:cNvSpPr/>
            <p:nvPr/>
          </p:nvSpPr>
          <p:spPr>
            <a:xfrm>
              <a:off x="4478979" y="1729758"/>
              <a:ext cx="202974" cy="66775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1" name="Group 20">
              <a:extLst>
                <a:ext uri="{FF2B5EF4-FFF2-40B4-BE49-F238E27FC236}">
                  <a16:creationId xmlns:a16="http://schemas.microsoft.com/office/drawing/2014/main" id="{50D7EE9A-6227-711C-5FD1-4E3292C2061D}"/>
                </a:ext>
              </a:extLst>
            </p:cNvPr>
            <p:cNvGrpSpPr/>
            <p:nvPr/>
          </p:nvGrpSpPr>
          <p:grpSpPr>
            <a:xfrm>
              <a:off x="139383" y="1729758"/>
              <a:ext cx="8926527" cy="2813933"/>
              <a:chOff x="139383" y="1729758"/>
              <a:chExt cx="8926527" cy="2813933"/>
            </a:xfrm>
          </p:grpSpPr>
          <p:sp>
            <p:nvSpPr>
              <p:cNvPr id="22" name="TextBox 21">
                <a:extLst>
                  <a:ext uri="{FF2B5EF4-FFF2-40B4-BE49-F238E27FC236}">
                    <a16:creationId xmlns:a16="http://schemas.microsoft.com/office/drawing/2014/main" id="{0600BB04-C187-584C-877B-6C601E7C8F65}"/>
                  </a:ext>
                </a:extLst>
              </p:cNvPr>
              <p:cNvSpPr txBox="1"/>
              <p:nvPr/>
            </p:nvSpPr>
            <p:spPr>
              <a:xfrm>
                <a:off x="4884927" y="1729758"/>
                <a:ext cx="4180983" cy="584775"/>
              </a:xfrm>
              <a:prstGeom prst="rect">
                <a:avLst/>
              </a:prstGeom>
              <a:noFill/>
            </p:spPr>
            <p:txBody>
              <a:bodyPr wrap="square">
                <a:spAutoFit/>
              </a:bodyPr>
              <a:lstStyle/>
              <a:p>
                <a:r>
                  <a:rPr lang="en-US" sz="1800" dirty="0">
                    <a:solidFill>
                      <a:srgbClr val="C00000"/>
                    </a:solidFill>
                  </a:rPr>
                  <a:t>Online scheduling &amp; heuristic approaches.</a:t>
                </a:r>
                <a:r>
                  <a:rPr lang="en-US" dirty="0"/>
                  <a:t> </a:t>
                </a:r>
                <a:r>
                  <a:rPr lang="en-US" sz="1400" dirty="0"/>
                  <a:t>[Lee2021]: None discharging or SoC req.</a:t>
                </a:r>
                <a:endParaRPr lang="en-US" sz="1800" dirty="0"/>
              </a:p>
            </p:txBody>
          </p:sp>
          <p:sp>
            <p:nvSpPr>
              <p:cNvPr id="25" name="TextBox 24">
                <a:extLst>
                  <a:ext uri="{FF2B5EF4-FFF2-40B4-BE49-F238E27FC236}">
                    <a16:creationId xmlns:a16="http://schemas.microsoft.com/office/drawing/2014/main" id="{D3C49780-9BC1-9F80-C1B1-E41CC2C965D3}"/>
                  </a:ext>
                </a:extLst>
              </p:cNvPr>
              <p:cNvSpPr txBox="1"/>
              <p:nvPr/>
            </p:nvSpPr>
            <p:spPr>
              <a:xfrm>
                <a:off x="139383" y="4282081"/>
                <a:ext cx="4542570" cy="261610"/>
              </a:xfrm>
              <a:prstGeom prst="rect">
                <a:avLst/>
              </a:prstGeom>
              <a:noFill/>
            </p:spPr>
            <p:txBody>
              <a:bodyPr wrap="square">
                <a:spAutoFit/>
              </a:bodyPr>
              <a:lstStyle/>
              <a:p>
                <a:r>
                  <a:rPr lang="en-US" sz="1100"/>
                  <a:t>[Lee2021]  Z. J. Lee et al., “Adaptive Charging Networks,” IEEE TSG, 2021.</a:t>
                </a:r>
              </a:p>
            </p:txBody>
          </p:sp>
        </p:grpSp>
      </p:grpSp>
      <p:grpSp>
        <p:nvGrpSpPr>
          <p:cNvPr id="30" name="Group 29">
            <a:extLst>
              <a:ext uri="{FF2B5EF4-FFF2-40B4-BE49-F238E27FC236}">
                <a16:creationId xmlns:a16="http://schemas.microsoft.com/office/drawing/2014/main" id="{7259ACB1-EC89-96B8-E8D0-3FF912E1A71F}"/>
              </a:ext>
            </a:extLst>
          </p:cNvPr>
          <p:cNvGrpSpPr/>
          <p:nvPr/>
        </p:nvGrpSpPr>
        <p:grpSpPr>
          <a:xfrm>
            <a:off x="120429" y="1955900"/>
            <a:ext cx="8764241" cy="2959000"/>
            <a:chOff x="120429" y="1955900"/>
            <a:chExt cx="8764241" cy="2959000"/>
          </a:xfrm>
        </p:grpSpPr>
        <p:sp>
          <p:nvSpPr>
            <p:cNvPr id="26" name="Right Brace 25">
              <a:extLst>
                <a:ext uri="{FF2B5EF4-FFF2-40B4-BE49-F238E27FC236}">
                  <a16:creationId xmlns:a16="http://schemas.microsoft.com/office/drawing/2014/main" id="{2570DDFD-A553-29EB-90A8-4CB354B3F426}"/>
                </a:ext>
              </a:extLst>
            </p:cNvPr>
            <p:cNvSpPr/>
            <p:nvPr/>
          </p:nvSpPr>
          <p:spPr>
            <a:xfrm>
              <a:off x="4681953" y="1955900"/>
              <a:ext cx="225744" cy="2175763"/>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CF18D32E-69A0-CE70-FBAE-C66AAAA6D675}"/>
                </a:ext>
              </a:extLst>
            </p:cNvPr>
            <p:cNvGrpSpPr/>
            <p:nvPr/>
          </p:nvGrpSpPr>
          <p:grpSpPr>
            <a:xfrm>
              <a:off x="120429" y="2530120"/>
              <a:ext cx="8764241" cy="2384780"/>
              <a:chOff x="31701" y="2530120"/>
              <a:chExt cx="8764241" cy="2384780"/>
            </a:xfrm>
          </p:grpSpPr>
          <p:sp>
            <p:nvSpPr>
              <p:cNvPr id="28" name="TextBox 27">
                <a:extLst>
                  <a:ext uri="{FF2B5EF4-FFF2-40B4-BE49-F238E27FC236}">
                    <a16:creationId xmlns:a16="http://schemas.microsoft.com/office/drawing/2014/main" id="{CD70BA50-9C34-1920-94ED-9959C1FCCC57}"/>
                  </a:ext>
                </a:extLst>
              </p:cNvPr>
              <p:cNvSpPr txBox="1"/>
              <p:nvPr/>
            </p:nvSpPr>
            <p:spPr>
              <a:xfrm>
                <a:off x="4894531" y="2530120"/>
                <a:ext cx="3901411" cy="1908215"/>
              </a:xfrm>
              <a:prstGeom prst="rect">
                <a:avLst/>
              </a:prstGeom>
              <a:noFill/>
            </p:spPr>
            <p:txBody>
              <a:bodyPr wrap="square">
                <a:spAutoFit/>
              </a:bodyPr>
              <a:lstStyle/>
              <a:p>
                <a:r>
                  <a:rPr lang="en-US">
                    <a:solidFill>
                      <a:srgbClr val="C00000"/>
                    </a:solidFill>
                  </a:rPr>
                  <a:t>Most existing </a:t>
                </a:r>
                <a:r>
                  <a:rPr lang="en-US" sz="1800">
                    <a:solidFill>
                      <a:srgbClr val="C00000"/>
                    </a:solidFill>
                  </a:rPr>
                  <a:t>RL approaches for V2B problem solve simpler environments, discrete action space, and  short-term rewards. </a:t>
                </a:r>
              </a:p>
              <a:p>
                <a:r>
                  <a:rPr lang="en-US" sz="1400"/>
                  <a:t>[Mocanu2019]: Single day, Boolean decision </a:t>
                </a:r>
              </a:p>
              <a:p>
                <a:r>
                  <a:rPr lang="en-US" sz="1400"/>
                  <a:t>[Zhang2022]: 3 Chargers, none demand charge </a:t>
                </a:r>
              </a:p>
              <a:p>
                <a:endParaRPr lang="en-US" sz="1800">
                  <a:solidFill>
                    <a:srgbClr val="C00000"/>
                  </a:solidFill>
                </a:endParaRPr>
              </a:p>
            </p:txBody>
          </p:sp>
          <p:sp>
            <p:nvSpPr>
              <p:cNvPr id="29" name="TextBox 28">
                <a:extLst>
                  <a:ext uri="{FF2B5EF4-FFF2-40B4-BE49-F238E27FC236}">
                    <a16:creationId xmlns:a16="http://schemas.microsoft.com/office/drawing/2014/main" id="{99CA37CB-A1E7-97C6-46CD-2FCC4C73719E}"/>
                  </a:ext>
                </a:extLst>
              </p:cNvPr>
              <p:cNvSpPr txBox="1"/>
              <p:nvPr/>
            </p:nvSpPr>
            <p:spPr>
              <a:xfrm>
                <a:off x="31701" y="4484013"/>
                <a:ext cx="5555283" cy="430887"/>
              </a:xfrm>
              <a:prstGeom prst="rect">
                <a:avLst/>
              </a:prstGeom>
              <a:noFill/>
            </p:spPr>
            <p:txBody>
              <a:bodyPr wrap="square">
                <a:spAutoFit/>
              </a:bodyPr>
              <a:lstStyle/>
              <a:p>
                <a:r>
                  <a:rPr lang="en-US" sz="1100"/>
                  <a:t>[Mocanu2019]  E. </a:t>
                </a:r>
                <a:r>
                  <a:rPr lang="en-US" sz="1100" err="1"/>
                  <a:t>Mocanu</a:t>
                </a:r>
                <a:r>
                  <a:rPr lang="en-US" sz="1100"/>
                  <a:t> et al., “Deep RL for Building Energy Optimization,” IEEE TSG, 2019.</a:t>
                </a:r>
              </a:p>
              <a:p>
                <a:r>
                  <a:rPr lang="en-US" sz="1100"/>
                  <a:t>[Zhang2022]   Z. Zhang et al., “Federated RL for EV Charging,” IEEE </a:t>
                </a:r>
                <a:r>
                  <a:rPr lang="en-US" sz="1100" err="1"/>
                  <a:t>Globecom</a:t>
                </a:r>
                <a:r>
                  <a:rPr lang="en-US" sz="1100"/>
                  <a:t>, 2022.</a:t>
                </a:r>
              </a:p>
            </p:txBody>
          </p:sp>
        </p:grpSp>
      </p:grpSp>
    </p:spTree>
    <p:custDataLst>
      <p:tags r:id="rId1"/>
    </p:custDataLst>
    <p:extLst>
      <p:ext uri="{BB962C8B-B14F-4D97-AF65-F5344CB8AC3E}">
        <p14:creationId xmlns:p14="http://schemas.microsoft.com/office/powerpoint/2010/main" val="13423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69C445-F4AC-EE41-6090-F3101445F2BD}"/>
              </a:ext>
            </a:extLst>
          </p:cNvPr>
          <p:cNvSpPr txBox="1"/>
          <p:nvPr/>
        </p:nvSpPr>
        <p:spPr>
          <a:xfrm>
            <a:off x="1333501" y="228600"/>
            <a:ext cx="184731" cy="300082"/>
          </a:xfrm>
          <a:prstGeom prst="rect">
            <a:avLst/>
          </a:prstGeom>
          <a:noFill/>
        </p:spPr>
        <p:txBody>
          <a:bodyPr wrap="none" rtlCol="0">
            <a:spAutoFit/>
          </a:bodyPr>
          <a:lstStyle/>
          <a:p>
            <a:pPr algn="l"/>
            <a:endParaRPr lang="en-US" sz="1350"/>
          </a:p>
        </p:txBody>
      </p:sp>
      <p:sp>
        <p:nvSpPr>
          <p:cNvPr id="7" name="Title 2">
            <a:extLst>
              <a:ext uri="{FF2B5EF4-FFF2-40B4-BE49-F238E27FC236}">
                <a16:creationId xmlns:a16="http://schemas.microsoft.com/office/drawing/2014/main" id="{0F444264-1C28-3825-5357-2931C879FAA2}"/>
              </a:ext>
            </a:extLst>
          </p:cNvPr>
          <p:cNvSpPr txBox="1">
            <a:spLocks/>
          </p:cNvSpPr>
          <p:nvPr/>
        </p:nvSpPr>
        <p:spPr>
          <a:xfrm>
            <a:off x="0" y="0"/>
            <a:ext cx="9144000" cy="587828"/>
          </a:xfrm>
          <a:prstGeom prst="rect">
            <a:avLst/>
          </a:prstGeom>
          <a:noFill/>
          <a:ln>
            <a:noFill/>
          </a:ln>
        </p:spPr>
        <p:txBody>
          <a:bodyPr vert="horz" lIns="91440" tIns="45720" rIns="91440" bIns="45720" rtlCol="0" anchor="ctr">
            <a:normAutofit/>
          </a:bodyPr>
          <a:lstStyle>
            <a:lvl1pPr algn="ctr" defTabSz="342900" rtl="0" eaLnBrk="1" latinLnBrk="0" hangingPunct="1">
              <a:spcBef>
                <a:spcPct val="0"/>
              </a:spcBef>
              <a:buNone/>
              <a:defRPr sz="3300" kern="1200">
                <a:solidFill>
                  <a:srgbClr val="0E1C58"/>
                </a:solidFill>
                <a:latin typeface="+mj-lt"/>
                <a:ea typeface="+mj-ea"/>
                <a:cs typeface="+mj-cs"/>
              </a:defRPr>
            </a:lvl1pPr>
          </a:lstStyle>
          <a:p>
            <a:pPr algn="l"/>
            <a:r>
              <a:rPr lang="en-US" sz="3000">
                <a:latin typeface="+mn-lt"/>
              </a:rPr>
              <a:t>Vehicle-to-Building (V2B) Problem: Contributions</a:t>
            </a:r>
          </a:p>
        </p:txBody>
      </p:sp>
      <p:sp>
        <p:nvSpPr>
          <p:cNvPr id="2" name="Google Shape;168;p35">
            <a:extLst>
              <a:ext uri="{FF2B5EF4-FFF2-40B4-BE49-F238E27FC236}">
                <a16:creationId xmlns:a16="http://schemas.microsoft.com/office/drawing/2014/main" id="{859FC337-B828-A4D6-18A7-04D03F8002C7}"/>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5</a:t>
            </a:fld>
            <a:endParaRPr lang="en-US">
              <a:solidFill>
                <a:schemeClr val="tx1"/>
              </a:solidFill>
              <a:latin typeface="+mn-lt"/>
            </a:endParaRPr>
          </a:p>
        </p:txBody>
      </p:sp>
      <p:sp>
        <p:nvSpPr>
          <p:cNvPr id="3" name="Rectangle 2">
            <a:extLst>
              <a:ext uri="{FF2B5EF4-FFF2-40B4-BE49-F238E27FC236}">
                <a16:creationId xmlns:a16="http://schemas.microsoft.com/office/drawing/2014/main" id="{0D1F26BE-9BB7-2B41-B604-1705EFD5D7AE}"/>
              </a:ext>
            </a:extLst>
          </p:cNvPr>
          <p:cNvSpPr/>
          <p:nvPr/>
        </p:nvSpPr>
        <p:spPr>
          <a:xfrm>
            <a:off x="4634551" y="621812"/>
            <a:ext cx="2111938" cy="36933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b="1">
                <a:solidFill>
                  <a:srgbClr val="0E1C58"/>
                </a:solidFill>
              </a:rPr>
              <a:t>Our Contributions:</a:t>
            </a:r>
          </a:p>
        </p:txBody>
      </p:sp>
      <p:sp>
        <p:nvSpPr>
          <p:cNvPr id="9" name="TextBox 8">
            <a:extLst>
              <a:ext uri="{FF2B5EF4-FFF2-40B4-BE49-F238E27FC236}">
                <a16:creationId xmlns:a16="http://schemas.microsoft.com/office/drawing/2014/main" id="{F62B42CB-47EA-4914-4F90-80CCB6DD09AE}"/>
              </a:ext>
            </a:extLst>
          </p:cNvPr>
          <p:cNvSpPr txBox="1"/>
          <p:nvPr/>
        </p:nvSpPr>
        <p:spPr>
          <a:xfrm>
            <a:off x="4619418" y="1334823"/>
            <a:ext cx="4228849" cy="523220"/>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sz="1400" dirty="0">
                <a:solidFill>
                  <a:srgbClr val="0E1C58"/>
                </a:solidFill>
              </a:rPr>
              <a:t>We </a:t>
            </a:r>
            <a:r>
              <a:rPr lang="en-US" sz="1400" b="1" dirty="0">
                <a:solidFill>
                  <a:srgbClr val="0E1C58"/>
                </a:solidFill>
              </a:rPr>
              <a:t>model</a:t>
            </a:r>
            <a:r>
              <a:rPr lang="en-US" sz="1400" dirty="0">
                <a:solidFill>
                  <a:srgbClr val="0E1C58"/>
                </a:solidFill>
              </a:rPr>
              <a:t> the problem as a Markov Decision Process (MDP)</a:t>
            </a:r>
            <a:r>
              <a:rPr lang="en-US" altLang="zh-CN" sz="1400" dirty="0">
                <a:solidFill>
                  <a:srgbClr val="0E1C58"/>
                </a:solidFill>
              </a:rPr>
              <a:t>.</a:t>
            </a:r>
            <a:r>
              <a:rPr lang="zh-CN" altLang="en-US" sz="1400" dirty="0">
                <a:solidFill>
                  <a:srgbClr val="0E1C58"/>
                </a:solidFill>
              </a:rPr>
              <a:t> </a:t>
            </a:r>
            <a:endParaRPr lang="en-US" sz="1400" dirty="0">
              <a:solidFill>
                <a:srgbClr val="0E1C58"/>
              </a:solidFill>
            </a:endParaRPr>
          </a:p>
        </p:txBody>
      </p:sp>
      <p:sp>
        <p:nvSpPr>
          <p:cNvPr id="12" name="TextBox 11">
            <a:extLst>
              <a:ext uri="{FF2B5EF4-FFF2-40B4-BE49-F238E27FC236}">
                <a16:creationId xmlns:a16="http://schemas.microsoft.com/office/drawing/2014/main" id="{19C84A18-80A4-2246-98A3-12E289CC507E}"/>
              </a:ext>
            </a:extLst>
          </p:cNvPr>
          <p:cNvSpPr txBox="1"/>
          <p:nvPr/>
        </p:nvSpPr>
        <p:spPr>
          <a:xfrm>
            <a:off x="4619418" y="2919823"/>
            <a:ext cx="4392222" cy="1169551"/>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sz="1400" b="1" dirty="0">
                <a:solidFill>
                  <a:srgbClr val="0E1C58"/>
                </a:solidFill>
              </a:rPr>
              <a:t>Novel techniques: </a:t>
            </a:r>
          </a:p>
          <a:p>
            <a:pPr marL="742950" lvl="1" indent="-285750">
              <a:buFont typeface="Arial" panose="020B0604020202020204" pitchFamily="34" charset="0"/>
              <a:buChar char="•"/>
            </a:pPr>
            <a:r>
              <a:rPr lang="en-US" sz="1400" dirty="0">
                <a:solidFill>
                  <a:srgbClr val="0E1C58"/>
                </a:solidFill>
              </a:rPr>
              <a:t>Integrating RL training with </a:t>
            </a:r>
            <a:r>
              <a:rPr lang="en-US" sz="1400" b="1" dirty="0">
                <a:solidFill>
                  <a:srgbClr val="0E1C58"/>
                </a:solidFill>
              </a:rPr>
              <a:t>policy guidance </a:t>
            </a:r>
            <a:r>
              <a:rPr lang="en-US" sz="1400" dirty="0">
                <a:solidFill>
                  <a:srgbClr val="0E1C58"/>
                </a:solidFill>
              </a:rPr>
              <a:t>from a Mixed-Integer Linear Programing (MILP);</a:t>
            </a:r>
          </a:p>
          <a:p>
            <a:pPr marL="742950" lvl="1" indent="-285750">
              <a:buFont typeface="Arial" panose="020B0604020202020204" pitchFamily="34" charset="0"/>
              <a:buChar char="•"/>
            </a:pPr>
            <a:r>
              <a:rPr lang="en-US" sz="1400" dirty="0">
                <a:solidFill>
                  <a:srgbClr val="0E1C58"/>
                </a:solidFill>
              </a:rPr>
              <a:t>Incorporating </a:t>
            </a:r>
            <a:r>
              <a:rPr lang="en-US" sz="1400" b="1" dirty="0">
                <a:solidFill>
                  <a:srgbClr val="0E1C58"/>
                </a:solidFill>
              </a:rPr>
              <a:t>action masking </a:t>
            </a:r>
            <a:r>
              <a:rPr lang="en-US" sz="1400" dirty="0">
                <a:solidFill>
                  <a:srgbClr val="0E1C58"/>
                </a:solidFill>
              </a:rPr>
              <a:t>that leverage domain knowledge and problem structure.</a:t>
            </a:r>
          </a:p>
        </p:txBody>
      </p:sp>
      <p:sp>
        <p:nvSpPr>
          <p:cNvPr id="17" name="TextBox 16">
            <a:extLst>
              <a:ext uri="{FF2B5EF4-FFF2-40B4-BE49-F238E27FC236}">
                <a16:creationId xmlns:a16="http://schemas.microsoft.com/office/drawing/2014/main" id="{3C218474-9054-8E16-504D-26060DA37718}"/>
              </a:ext>
            </a:extLst>
          </p:cNvPr>
          <p:cNvSpPr txBox="1"/>
          <p:nvPr/>
        </p:nvSpPr>
        <p:spPr>
          <a:xfrm>
            <a:off x="4629579" y="2116266"/>
            <a:ext cx="4243981" cy="523220"/>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sz="1400" dirty="0">
                <a:solidFill>
                  <a:srgbClr val="0E1C58"/>
                </a:solidFill>
              </a:rPr>
              <a:t>Integrating </a:t>
            </a:r>
            <a:r>
              <a:rPr lang="en-US" sz="1400" b="1" dirty="0">
                <a:solidFill>
                  <a:srgbClr val="0E1C58"/>
                </a:solidFill>
              </a:rPr>
              <a:t>long-term feature estimation </a:t>
            </a:r>
            <a:r>
              <a:rPr lang="en-US" sz="1400" dirty="0">
                <a:solidFill>
                  <a:srgbClr val="0E1C58"/>
                </a:solidFill>
              </a:rPr>
              <a:t>into MDP design to address delayed and sparse rewards.</a:t>
            </a:r>
          </a:p>
        </p:txBody>
      </p:sp>
      <p:sp>
        <p:nvSpPr>
          <p:cNvPr id="30" name="TextBox 29">
            <a:extLst>
              <a:ext uri="{FF2B5EF4-FFF2-40B4-BE49-F238E27FC236}">
                <a16:creationId xmlns:a16="http://schemas.microsoft.com/office/drawing/2014/main" id="{3C40CD47-8A23-3F51-CEBD-FC21980EAB87}"/>
              </a:ext>
            </a:extLst>
          </p:cNvPr>
          <p:cNvSpPr txBox="1"/>
          <p:nvPr/>
        </p:nvSpPr>
        <p:spPr>
          <a:xfrm>
            <a:off x="140948" y="3390513"/>
            <a:ext cx="4061602" cy="584775"/>
          </a:xfrm>
          <a:prstGeom prst="rect">
            <a:avLst/>
          </a:prstGeom>
          <a:solidFill>
            <a:schemeClr val="accent2">
              <a:lumMod val="20000"/>
              <a:lumOff val="80000"/>
              <a:alpha val="50000"/>
            </a:schemeClr>
          </a:solidFill>
        </p:spPr>
        <p:txBody>
          <a:bodyPr wrap="square">
            <a:spAutoFit/>
          </a:bodyPr>
          <a:lstStyle/>
          <a:p>
            <a:pPr marL="285750" indent="-285750" algn="l">
              <a:buFont typeface="Arial" panose="020B0604020202020204" pitchFamily="34" charset="0"/>
              <a:buChar char="•"/>
            </a:pPr>
            <a:r>
              <a:rPr lang="en-US" sz="1600">
                <a:solidFill>
                  <a:srgbClr val="0E1C58">
                    <a:alpha val="50000"/>
                  </a:srgbClr>
                </a:solidFill>
                <a:latin typeface="+mn-lt"/>
              </a:rPr>
              <a:t>Optimizing long-term rewards, e.g.,  minimizing monthly peak power</a:t>
            </a:r>
          </a:p>
        </p:txBody>
      </p:sp>
      <p:sp>
        <p:nvSpPr>
          <p:cNvPr id="31" name="TextBox 30">
            <a:extLst>
              <a:ext uri="{FF2B5EF4-FFF2-40B4-BE49-F238E27FC236}">
                <a16:creationId xmlns:a16="http://schemas.microsoft.com/office/drawing/2014/main" id="{127BE0D3-D9E2-EE5D-7E4C-20B84558823F}"/>
              </a:ext>
            </a:extLst>
          </p:cNvPr>
          <p:cNvSpPr txBox="1"/>
          <p:nvPr/>
        </p:nvSpPr>
        <p:spPr>
          <a:xfrm>
            <a:off x="148545" y="1145313"/>
            <a:ext cx="4054005" cy="338554"/>
          </a:xfrm>
          <a:prstGeom prst="rect">
            <a:avLst/>
          </a:prstGeom>
          <a:solidFill>
            <a:schemeClr val="accent2">
              <a:lumMod val="20000"/>
              <a:lumOff val="80000"/>
              <a:alpha val="50000"/>
            </a:schemeClr>
          </a:solidFill>
        </p:spPr>
        <p:txBody>
          <a:bodyPr wrap="square">
            <a:spAutoFit/>
          </a:bodyPr>
          <a:lstStyle/>
          <a:p>
            <a:pPr marL="285750" indent="-285750">
              <a:buFont typeface="Arial" panose="020B0604020202020204" pitchFamily="34" charset="0"/>
              <a:buChar char="•"/>
            </a:pPr>
            <a:r>
              <a:rPr lang="en-US" sz="1600">
                <a:solidFill>
                  <a:srgbClr val="0E1C58">
                    <a:alpha val="49896"/>
                  </a:srgbClr>
                </a:solidFill>
                <a:latin typeface="+mn-lt"/>
              </a:rPr>
              <a:t>Real-time decision-making</a:t>
            </a:r>
            <a:r>
              <a:rPr lang="zh-CN" altLang="en-US" sz="1600">
                <a:solidFill>
                  <a:srgbClr val="0E1C58">
                    <a:alpha val="49896"/>
                  </a:srgbClr>
                </a:solidFill>
              </a:rPr>
              <a:t> </a:t>
            </a:r>
            <a:endParaRPr lang="en-US" sz="1600">
              <a:solidFill>
                <a:srgbClr val="0E1C58">
                  <a:alpha val="49896"/>
                </a:srgbClr>
              </a:solidFill>
            </a:endParaRPr>
          </a:p>
        </p:txBody>
      </p:sp>
      <p:sp>
        <p:nvSpPr>
          <p:cNvPr id="32" name="TextBox 31">
            <a:extLst>
              <a:ext uri="{FF2B5EF4-FFF2-40B4-BE49-F238E27FC236}">
                <a16:creationId xmlns:a16="http://schemas.microsoft.com/office/drawing/2014/main" id="{AFB761F6-7818-2307-F0D0-314AE9A0D6F8}"/>
              </a:ext>
            </a:extLst>
          </p:cNvPr>
          <p:cNvSpPr txBox="1"/>
          <p:nvPr/>
        </p:nvSpPr>
        <p:spPr>
          <a:xfrm>
            <a:off x="132361" y="1729758"/>
            <a:ext cx="4070190" cy="584775"/>
          </a:xfrm>
          <a:prstGeom prst="rect">
            <a:avLst/>
          </a:prstGeom>
          <a:solidFill>
            <a:schemeClr val="accent2">
              <a:lumMod val="20000"/>
              <a:lumOff val="80000"/>
              <a:alpha val="50000"/>
            </a:schemeClr>
          </a:solidFill>
        </p:spPr>
        <p:txBody>
          <a:bodyPr wrap="square">
            <a:spAutoFit/>
          </a:bodyPr>
          <a:lstStyle/>
          <a:p>
            <a:pPr marL="285750" indent="-285750">
              <a:buFont typeface="Arial" panose="020B0604020202020204" pitchFamily="34" charset="0"/>
              <a:buChar char="•"/>
            </a:pPr>
            <a:r>
              <a:rPr lang="en-US" sz="1600">
                <a:solidFill>
                  <a:srgbClr val="0E1C58">
                    <a:alpha val="50000"/>
                  </a:srgbClr>
                </a:solidFill>
                <a:latin typeface="+mn-lt"/>
              </a:rPr>
              <a:t>Uncertain EV arrival/departure and charging requirements, and building load</a:t>
            </a:r>
          </a:p>
        </p:txBody>
      </p:sp>
      <p:sp>
        <p:nvSpPr>
          <p:cNvPr id="33" name="TextBox 32">
            <a:extLst>
              <a:ext uri="{FF2B5EF4-FFF2-40B4-BE49-F238E27FC236}">
                <a16:creationId xmlns:a16="http://schemas.microsoft.com/office/drawing/2014/main" id="{90A47511-9D09-A658-778B-FAFC1161DA90}"/>
              </a:ext>
            </a:extLst>
          </p:cNvPr>
          <p:cNvSpPr txBox="1"/>
          <p:nvPr/>
        </p:nvSpPr>
        <p:spPr>
          <a:xfrm>
            <a:off x="132360" y="2550879"/>
            <a:ext cx="4070190" cy="584775"/>
          </a:xfrm>
          <a:prstGeom prst="rect">
            <a:avLst/>
          </a:prstGeom>
          <a:solidFill>
            <a:schemeClr val="accent2">
              <a:lumMod val="20000"/>
              <a:lumOff val="80000"/>
              <a:alpha val="50000"/>
            </a:schemeClr>
          </a:solidFill>
        </p:spPr>
        <p:txBody>
          <a:bodyPr wrap="square">
            <a:spAutoFit/>
          </a:bodyPr>
          <a:lstStyle/>
          <a:p>
            <a:pPr marL="285750" indent="-285750" algn="l">
              <a:buFont typeface="Arial" panose="020B0604020202020204" pitchFamily="34" charset="0"/>
              <a:buChar char="•"/>
            </a:pPr>
            <a:r>
              <a:rPr lang="en-US" sz="1600">
                <a:solidFill>
                  <a:srgbClr val="0E1C58">
                    <a:alpha val="50000"/>
                  </a:srgbClr>
                </a:solidFill>
                <a:latin typeface="+mn-lt"/>
              </a:rPr>
              <a:t>Heterogeneous multiple (15) chargers and continuous action spaces </a:t>
            </a:r>
          </a:p>
        </p:txBody>
      </p:sp>
      <p:sp>
        <p:nvSpPr>
          <p:cNvPr id="38" name="TextBox 37">
            <a:extLst>
              <a:ext uri="{FF2B5EF4-FFF2-40B4-BE49-F238E27FC236}">
                <a16:creationId xmlns:a16="http://schemas.microsoft.com/office/drawing/2014/main" id="{5CF17A6E-BF8C-8258-075C-203ED6B2417D}"/>
              </a:ext>
            </a:extLst>
          </p:cNvPr>
          <p:cNvSpPr txBox="1"/>
          <p:nvPr/>
        </p:nvSpPr>
        <p:spPr>
          <a:xfrm>
            <a:off x="4629579" y="4320006"/>
            <a:ext cx="4233820" cy="523220"/>
          </a:xfrm>
          <a:prstGeom prst="rect">
            <a:avLst/>
          </a:prstGeom>
          <a:solidFill>
            <a:schemeClr val="tx2">
              <a:lumMod val="20000"/>
              <a:lumOff val="80000"/>
            </a:schemeClr>
          </a:solidFill>
        </p:spPr>
        <p:txBody>
          <a:bodyPr wrap="square">
            <a:spAutoFit/>
          </a:bodyPr>
          <a:lstStyle/>
          <a:p>
            <a:pPr marL="285750" indent="-285750" algn="l">
              <a:buFont typeface="Arial" panose="020B0604020202020204" pitchFamily="34" charset="0"/>
              <a:buChar char="•"/>
            </a:pPr>
            <a:r>
              <a:rPr lang="en-US" sz="1400" b="1" dirty="0">
                <a:solidFill>
                  <a:srgbClr val="0E1C58"/>
                </a:solidFill>
              </a:rPr>
              <a:t>Evaluation</a:t>
            </a:r>
            <a:r>
              <a:rPr lang="en-US" sz="1400" dirty="0">
                <a:solidFill>
                  <a:srgbClr val="0E1C58"/>
                </a:solidFill>
              </a:rPr>
              <a:t> of the proposed approaches using real-world data from Nissan. </a:t>
            </a:r>
          </a:p>
        </p:txBody>
      </p:sp>
    </p:spTree>
    <p:custDataLst>
      <p:tags r:id="rId1"/>
    </p:custDataLst>
    <p:extLst>
      <p:ext uri="{BB962C8B-B14F-4D97-AF65-F5344CB8AC3E}">
        <p14:creationId xmlns:p14="http://schemas.microsoft.com/office/powerpoint/2010/main" val="10668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4F8EC6-EF48-901E-66D1-C8D41EE9C18A}"/>
              </a:ext>
            </a:extLst>
          </p:cNvPr>
          <p:cNvSpPr txBox="1">
            <a:spLocks/>
          </p:cNvSpPr>
          <p:nvPr/>
        </p:nvSpPr>
        <p:spPr>
          <a:xfrm>
            <a:off x="448180" y="1324765"/>
            <a:ext cx="3366240" cy="2832417"/>
          </a:xfrm>
          <a:prstGeom prst="rect">
            <a:avLst/>
          </a:prstGeom>
          <a:noFill/>
          <a:ln w="25400">
            <a:solidFill>
              <a:schemeClr val="tx2">
                <a:lumMod val="60000"/>
                <a:lumOff val="40000"/>
              </a:schemeClr>
            </a:solidFill>
          </a:ln>
        </p:spPr>
        <p:txBody>
          <a:bodyPr vert="horz" lIns="91440" tIns="45720" rIns="91440" bIns="45720" rtlCol="0" anchor="t">
            <a:noAutofit/>
          </a:bodyPr>
          <a:lstStyle>
            <a:lvl1pPr marL="257175" indent="-257175" algn="l" defTabSz="342900" rtl="0" eaLnBrk="1" latinLnBrk="0" hangingPunct="1">
              <a:spcBef>
                <a:spcPct val="20000"/>
              </a:spcBef>
              <a:buFont typeface="Arial"/>
              <a:buChar char="•"/>
              <a:defRPr sz="2400" kern="1200">
                <a:solidFill>
                  <a:srgbClr val="0E1C58"/>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E1C58"/>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E1C58"/>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E1C58"/>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E1C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1600" b="1"/>
              <a:t>State </a:t>
            </a:r>
            <a:r>
              <a:rPr lang="en-US" sz="1600" b="1" i="1"/>
              <a:t>S </a:t>
            </a:r>
            <a:r>
              <a:rPr lang="en-US" sz="1600" i="1"/>
              <a:t>at each time slot</a:t>
            </a:r>
            <a:r>
              <a:rPr lang="en-US" sz="1600"/>
              <a:t> (37 features)  </a:t>
            </a:r>
            <a:endParaRPr lang="en-US" sz="1600">
              <a:solidFill>
                <a:srgbClr val="000000"/>
              </a:solidFill>
              <a:latin typeface="Helvetica" pitchFamily="2" charset="0"/>
            </a:endParaRPr>
          </a:p>
          <a:p>
            <a:r>
              <a:rPr lang="en-US" sz="1300"/>
              <a:t>Current time slot </a:t>
            </a:r>
          </a:p>
          <a:p>
            <a:r>
              <a:rPr lang="en-US" sz="1300"/>
              <a:t>Day of week</a:t>
            </a:r>
          </a:p>
          <a:p>
            <a:pPr marL="0" indent="0">
              <a:buNone/>
            </a:pPr>
            <a:endParaRPr lang="en-US" sz="1300"/>
          </a:p>
          <a:p>
            <a:endParaRPr lang="en-US" sz="1300"/>
          </a:p>
          <a:p>
            <a:endParaRPr lang="en-US" sz="1300"/>
          </a:p>
          <a:p>
            <a:pPr marL="0" indent="0">
              <a:buFont typeface="Arial"/>
              <a:buNone/>
            </a:pPr>
            <a:endParaRPr lang="en-US" sz="1300">
              <a:cs typeface="Calibri"/>
            </a:endParaRPr>
          </a:p>
        </p:txBody>
      </p:sp>
      <p:sp>
        <p:nvSpPr>
          <p:cNvPr id="2" name="Title 1">
            <a:extLst>
              <a:ext uri="{FF2B5EF4-FFF2-40B4-BE49-F238E27FC236}">
                <a16:creationId xmlns:a16="http://schemas.microsoft.com/office/drawing/2014/main" id="{0FFA7306-0881-35E2-4D77-78F7B9E5A7C6}"/>
              </a:ext>
            </a:extLst>
          </p:cNvPr>
          <p:cNvSpPr>
            <a:spLocks noGrp="1"/>
          </p:cNvSpPr>
          <p:nvPr>
            <p:ph type="title"/>
          </p:nvPr>
        </p:nvSpPr>
        <p:spPr>
          <a:xfrm>
            <a:off x="64008" y="0"/>
            <a:ext cx="5918111" cy="573395"/>
          </a:xfrm>
        </p:spPr>
        <p:txBody>
          <a:bodyPr>
            <a:normAutofit fontScale="90000"/>
          </a:bodyPr>
          <a:lstStyle/>
          <a:p>
            <a:pPr algn="l"/>
            <a:r>
              <a:rPr lang="en-US"/>
              <a:t>Model: Markov Decision Process</a:t>
            </a:r>
            <a:endParaRPr lang="en-US">
              <a:solidFill>
                <a:srgbClr val="0D0D0D"/>
              </a:solidFill>
              <a:latin typeface="Söhne"/>
              <a:ea typeface="Calibri"/>
              <a:cs typeface="Calibri"/>
            </a:endParaRPr>
          </a:p>
        </p:txBody>
      </p:sp>
      <p:sp>
        <p:nvSpPr>
          <p:cNvPr id="22" name="Content Placeholder 2">
            <a:extLst>
              <a:ext uri="{FF2B5EF4-FFF2-40B4-BE49-F238E27FC236}">
                <a16:creationId xmlns:a16="http://schemas.microsoft.com/office/drawing/2014/main" id="{4D7B653E-2A2A-4782-582C-2856E8A4940A}"/>
              </a:ext>
            </a:extLst>
          </p:cNvPr>
          <p:cNvSpPr txBox="1">
            <a:spLocks/>
          </p:cNvSpPr>
          <p:nvPr/>
        </p:nvSpPr>
        <p:spPr>
          <a:xfrm>
            <a:off x="448179" y="780023"/>
            <a:ext cx="3308032" cy="332566"/>
          </a:xfrm>
          <a:prstGeom prst="rect">
            <a:avLst/>
          </a:prstGeom>
          <a:noFill/>
          <a:ln w="25400">
            <a:solidFill>
              <a:schemeClr val="tx2">
                <a:lumMod val="60000"/>
                <a:lumOff val="40000"/>
              </a:schemeClr>
            </a:solidFill>
          </a:ln>
        </p:spPr>
        <p:txBody>
          <a:bodyPr vert="horz" lIns="91440" tIns="45720" rIns="91440" bIns="45720" rtlCol="0" anchor="t">
            <a:normAutofit lnSpcReduction="10000"/>
          </a:bodyPr>
          <a:lstStyle>
            <a:lvl1pPr marL="257175" indent="-257175" algn="l" defTabSz="342900" rtl="0" eaLnBrk="1" latinLnBrk="0" hangingPunct="1">
              <a:spcBef>
                <a:spcPct val="20000"/>
              </a:spcBef>
              <a:buFont typeface="Arial"/>
              <a:buChar char="•"/>
              <a:defRPr sz="2400" kern="1200">
                <a:solidFill>
                  <a:srgbClr val="0E1C58"/>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E1C58"/>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E1C58"/>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E1C58"/>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E1C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600" b="1"/>
              <a:t>MDP: </a:t>
            </a:r>
          </a:p>
        </p:txBody>
      </p:sp>
      <p:sp>
        <p:nvSpPr>
          <p:cNvPr id="7" name="Content Placeholder 2">
            <a:extLst>
              <a:ext uri="{FF2B5EF4-FFF2-40B4-BE49-F238E27FC236}">
                <a16:creationId xmlns:a16="http://schemas.microsoft.com/office/drawing/2014/main" id="{8A39EF60-CDE3-156C-20FF-8E2A4256C8F9}"/>
              </a:ext>
            </a:extLst>
          </p:cNvPr>
          <p:cNvSpPr txBox="1">
            <a:spLocks/>
          </p:cNvSpPr>
          <p:nvPr/>
        </p:nvSpPr>
        <p:spPr>
          <a:xfrm>
            <a:off x="4418550" y="730077"/>
            <a:ext cx="4277271" cy="547866"/>
          </a:xfrm>
          <a:prstGeom prst="rect">
            <a:avLst/>
          </a:prstGeom>
          <a:noFill/>
          <a:ln w="25400">
            <a:solidFill>
              <a:schemeClr val="tx2">
                <a:lumMod val="60000"/>
                <a:lumOff val="40000"/>
              </a:schemeClr>
            </a:solidFill>
          </a:ln>
        </p:spPr>
        <p:txBody>
          <a:bodyPr vert="horz" lIns="91440" tIns="45720" rIns="91440" bIns="45720" rtlCol="0" anchor="t">
            <a:normAutofit fontScale="92500" lnSpcReduction="10000"/>
          </a:bodyPr>
          <a:lstStyle>
            <a:lvl1pPr marL="257175" indent="-257175" algn="l" defTabSz="342900" rtl="0" eaLnBrk="1" latinLnBrk="0" hangingPunct="1">
              <a:spcBef>
                <a:spcPct val="20000"/>
              </a:spcBef>
              <a:buFont typeface="Arial"/>
              <a:buChar char="•"/>
              <a:defRPr sz="2400" kern="1200">
                <a:solidFill>
                  <a:srgbClr val="0E1C58"/>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E1C58"/>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E1C58"/>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E1C58"/>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E1C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600" b="1"/>
              <a:t>Action </a:t>
            </a:r>
            <a:r>
              <a:rPr lang="en-US" sz="1600" b="1" i="1"/>
              <a:t>A </a:t>
            </a:r>
            <a:r>
              <a:rPr lang="en-US" sz="1600" i="1"/>
              <a:t>at each time slot</a:t>
            </a:r>
            <a:r>
              <a:rPr lang="en-US" sz="1600" b="1"/>
              <a:t>: </a:t>
            </a:r>
            <a:r>
              <a:rPr lang="en-US" sz="1600"/>
              <a:t>Charging rates for all  chargers (float values)   </a:t>
            </a:r>
          </a:p>
        </p:txBody>
      </p:sp>
      <p:pic>
        <p:nvPicPr>
          <p:cNvPr id="71" name="Picture 70" descr="A clock with a black background&#10;&#10;Description automatically generated">
            <a:extLst>
              <a:ext uri="{FF2B5EF4-FFF2-40B4-BE49-F238E27FC236}">
                <a16:creationId xmlns:a16="http://schemas.microsoft.com/office/drawing/2014/main" id="{8C35A3C9-17F2-2DC6-84B4-5AA65075AF07}"/>
              </a:ext>
            </a:extLst>
          </p:cNvPr>
          <p:cNvPicPr>
            <a:picLocks noChangeAspect="1"/>
          </p:cNvPicPr>
          <p:nvPr/>
        </p:nvPicPr>
        <p:blipFill>
          <a:blip r:embed="rId4"/>
          <a:stretch>
            <a:fillRect/>
          </a:stretch>
        </p:blipFill>
        <p:spPr>
          <a:xfrm>
            <a:off x="4521051" y="1505660"/>
            <a:ext cx="547866" cy="547866"/>
          </a:xfrm>
          <a:prstGeom prst="rect">
            <a:avLst/>
          </a:prstGeom>
        </p:spPr>
      </p:pic>
      <p:sp>
        <p:nvSpPr>
          <p:cNvPr id="5" name="Google Shape;168;p35">
            <a:extLst>
              <a:ext uri="{FF2B5EF4-FFF2-40B4-BE49-F238E27FC236}">
                <a16:creationId xmlns:a16="http://schemas.microsoft.com/office/drawing/2014/main" id="{F5789B18-4E3A-8CDA-480E-6FAC2E06D552}"/>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6</a:t>
            </a:fld>
            <a:endParaRPr lang="en-US">
              <a:solidFill>
                <a:schemeClr val="tx1"/>
              </a:solidFill>
              <a:latin typeface="+mn-lt"/>
            </a:endParaRPr>
          </a:p>
        </p:txBody>
      </p:sp>
      <p:pic>
        <p:nvPicPr>
          <p:cNvPr id="69" name="Picture 68" descr="A graph with blue bars and red text&#10;&#10;Description automatically generated">
            <a:extLst>
              <a:ext uri="{FF2B5EF4-FFF2-40B4-BE49-F238E27FC236}">
                <a16:creationId xmlns:a16="http://schemas.microsoft.com/office/drawing/2014/main" id="{FE7DD6F4-231F-0DCC-5CEE-5CF0FF1F4F31}"/>
              </a:ext>
            </a:extLst>
          </p:cNvPr>
          <p:cNvPicPr>
            <a:picLocks noChangeAspect="1"/>
          </p:cNvPicPr>
          <p:nvPr/>
        </p:nvPicPr>
        <p:blipFill>
          <a:blip r:embed="rId5"/>
          <a:stretch>
            <a:fillRect/>
          </a:stretch>
        </p:blipFill>
        <p:spPr>
          <a:xfrm>
            <a:off x="5254597" y="1351740"/>
            <a:ext cx="1738284" cy="873741"/>
          </a:xfrm>
          <a:prstGeom prst="rect">
            <a:avLst/>
          </a:prstGeom>
        </p:spPr>
      </p:pic>
      <p:pic>
        <p:nvPicPr>
          <p:cNvPr id="70" name="Picture 69" descr="A blue arrows on a black background&#10;&#10;Description automatically generated">
            <a:extLst>
              <a:ext uri="{FF2B5EF4-FFF2-40B4-BE49-F238E27FC236}">
                <a16:creationId xmlns:a16="http://schemas.microsoft.com/office/drawing/2014/main" id="{27E8C956-ADBE-6AA6-EFE8-A4B167E9A85E}"/>
              </a:ext>
            </a:extLst>
          </p:cNvPr>
          <p:cNvPicPr>
            <a:picLocks noChangeAspect="1"/>
          </p:cNvPicPr>
          <p:nvPr/>
        </p:nvPicPr>
        <p:blipFill>
          <a:blip r:embed="rId6"/>
          <a:stretch>
            <a:fillRect/>
          </a:stretch>
        </p:blipFill>
        <p:spPr>
          <a:xfrm>
            <a:off x="7279130" y="1409438"/>
            <a:ext cx="1926889" cy="839437"/>
          </a:xfrm>
          <a:prstGeom prst="rect">
            <a:avLst/>
          </a:prstGeom>
        </p:spPr>
      </p:pic>
      <p:pic>
        <p:nvPicPr>
          <p:cNvPr id="75" name="Picture 74" descr="A black background with arrows&#10;&#10;Description automatically generated">
            <a:extLst>
              <a:ext uri="{FF2B5EF4-FFF2-40B4-BE49-F238E27FC236}">
                <a16:creationId xmlns:a16="http://schemas.microsoft.com/office/drawing/2014/main" id="{C5B67A9E-1902-BF3D-3D3B-930DF1815261}"/>
              </a:ext>
            </a:extLst>
          </p:cNvPr>
          <p:cNvPicPr>
            <a:picLocks noChangeAspect="1"/>
          </p:cNvPicPr>
          <p:nvPr/>
        </p:nvPicPr>
        <p:blipFill>
          <a:blip r:embed="rId7"/>
          <a:stretch>
            <a:fillRect/>
          </a:stretch>
        </p:blipFill>
        <p:spPr>
          <a:xfrm>
            <a:off x="4566296" y="3227894"/>
            <a:ext cx="2774816" cy="1345365"/>
          </a:xfrm>
          <a:prstGeom prst="rect">
            <a:avLst/>
          </a:prstGeom>
        </p:spPr>
      </p:pic>
      <p:pic>
        <p:nvPicPr>
          <p:cNvPr id="84" name="Picture 83" descr="A blue and red line with a mountain peak&#10;&#10;Description automatically generated">
            <a:extLst>
              <a:ext uri="{FF2B5EF4-FFF2-40B4-BE49-F238E27FC236}">
                <a16:creationId xmlns:a16="http://schemas.microsoft.com/office/drawing/2014/main" id="{65658C04-55B0-32FC-7F4E-F89E177D9A87}"/>
              </a:ext>
            </a:extLst>
          </p:cNvPr>
          <p:cNvPicPr>
            <a:picLocks noChangeAspect="1"/>
          </p:cNvPicPr>
          <p:nvPr/>
        </p:nvPicPr>
        <p:blipFill>
          <a:blip r:embed="rId8"/>
          <a:stretch>
            <a:fillRect/>
          </a:stretch>
        </p:blipFill>
        <p:spPr>
          <a:xfrm>
            <a:off x="4325090" y="2224594"/>
            <a:ext cx="1816100" cy="1003300"/>
          </a:xfrm>
          <a:prstGeom prst="rect">
            <a:avLst/>
          </a:prstGeom>
        </p:spPr>
      </p:pic>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8F3002-3F31-1D8F-FFA0-615906B1E4D2}"/>
                  </a:ext>
                </a:extLst>
              </p:cNvPr>
              <p:cNvSpPr txBox="1"/>
              <p:nvPr/>
            </p:nvSpPr>
            <p:spPr>
              <a:xfrm>
                <a:off x="448178" y="3264630"/>
                <a:ext cx="3133880" cy="892552"/>
              </a:xfrm>
              <a:prstGeom prst="rect">
                <a:avLst/>
              </a:prstGeom>
              <a:noFill/>
            </p:spPr>
            <p:txBody>
              <a:bodyPr wrap="square">
                <a:spAutoFit/>
              </a:bodyPr>
              <a:lstStyle/>
              <a:p>
                <a:pPr marL="285750" indent="-285750" algn="l">
                  <a:buFont typeface="Arial" panose="020B0604020202020204" pitchFamily="34" charset="0"/>
                  <a:buChar char="•"/>
                </a:pPr>
                <a:r>
                  <a:rPr lang="en-US" sz="1300">
                    <a:solidFill>
                      <a:srgbClr val="0E1C58"/>
                    </a:solidFill>
                  </a:rPr>
                  <a:t>Each charger status: (</a:t>
                </a:r>
                <a14:m>
                  <m:oMath xmlns:m="http://schemas.openxmlformats.org/officeDocument/2006/math">
                    <m:r>
                      <a:rPr lang="en-US" sz="1300" i="1" smtClean="0">
                        <a:solidFill>
                          <a:srgbClr val="0E1C58"/>
                        </a:solidFill>
                        <a:latin typeface="Cambria Math" panose="02040503050406030204" pitchFamily="18" charset="0"/>
                        <a:ea typeface="Cambria Math" panose="02040503050406030204" pitchFamily="18" charset="0"/>
                      </a:rPr>
                      <m:t>×</m:t>
                    </m:r>
                  </m:oMath>
                </a14:m>
                <a:r>
                  <a:rPr lang="en-US" sz="1300">
                    <a:solidFill>
                      <a:srgbClr val="0E1C58"/>
                    </a:solidFill>
                  </a:rPr>
                  <a:t>15)</a:t>
                </a:r>
              </a:p>
              <a:p>
                <a:pPr marL="628650" lvl="1" indent="-171450">
                  <a:buFont typeface="Arial" panose="020B0604020202020204" pitchFamily="34" charset="0"/>
                  <a:buChar char="•"/>
                </a:pPr>
                <a:r>
                  <a:rPr lang="en-US" sz="1300">
                    <a:solidFill>
                      <a:srgbClr val="0E1C58"/>
                    </a:solidFill>
                  </a:rPr>
                  <a:t>Total kWh needed to reach required SoC</a:t>
                </a:r>
              </a:p>
              <a:p>
                <a:pPr marL="628650" lvl="1" indent="-171450">
                  <a:buFont typeface="Arial" panose="020B0604020202020204" pitchFamily="34" charset="0"/>
                  <a:buChar char="•"/>
                </a:pPr>
                <a:r>
                  <a:rPr lang="en-US" sz="1300">
                    <a:solidFill>
                      <a:srgbClr val="0E1C58"/>
                    </a:solidFill>
                  </a:rPr>
                  <a:t>Remaining time before departure</a:t>
                </a:r>
              </a:p>
            </p:txBody>
          </p:sp>
        </mc:Choice>
        <mc:Fallback xmlns="">
          <p:sp>
            <p:nvSpPr>
              <p:cNvPr id="85" name="TextBox 84">
                <a:extLst>
                  <a:ext uri="{FF2B5EF4-FFF2-40B4-BE49-F238E27FC236}">
                    <a16:creationId xmlns:a16="http://schemas.microsoft.com/office/drawing/2014/main" id="{D78F3002-3F31-1D8F-FFA0-615906B1E4D2}"/>
                  </a:ext>
                </a:extLst>
              </p:cNvPr>
              <p:cNvSpPr txBox="1">
                <a:spLocks noRot="1" noChangeAspect="1" noMove="1" noResize="1" noEditPoints="1" noAdjustHandles="1" noChangeArrowheads="1" noChangeShapeType="1" noTextEdit="1"/>
              </p:cNvSpPr>
              <p:nvPr/>
            </p:nvSpPr>
            <p:spPr>
              <a:xfrm>
                <a:off x="448178" y="3264630"/>
                <a:ext cx="3133880" cy="892552"/>
              </a:xfrm>
              <a:prstGeom prst="rect">
                <a:avLst/>
              </a:prstGeom>
              <a:blipFill>
                <a:blip r:embed="rId9"/>
                <a:stretch>
                  <a:fillRect l="-403" t="-1408" b="-4225"/>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0C77D7A9-FA43-08F7-ADB8-19E4C16301A5}"/>
              </a:ext>
            </a:extLst>
          </p:cNvPr>
          <p:cNvSpPr txBox="1"/>
          <p:nvPr/>
        </p:nvSpPr>
        <p:spPr>
          <a:xfrm>
            <a:off x="448179" y="2055306"/>
            <a:ext cx="3308032" cy="692497"/>
          </a:xfrm>
          <a:prstGeom prst="rect">
            <a:avLst/>
          </a:prstGeom>
          <a:noFill/>
        </p:spPr>
        <p:txBody>
          <a:bodyPr wrap="square">
            <a:spAutoFit/>
          </a:bodyPr>
          <a:lstStyle/>
          <a:p>
            <a:pPr marL="285750" indent="-285750">
              <a:buFont typeface="Arial" panose="020B0604020202020204" pitchFamily="34" charset="0"/>
              <a:buChar char="•"/>
            </a:pPr>
            <a:r>
              <a:rPr lang="en-US" sz="1300">
                <a:solidFill>
                  <a:srgbClr val="0E1C58"/>
                </a:solidFill>
              </a:rPr>
              <a:t>Current Building Load</a:t>
            </a:r>
          </a:p>
          <a:p>
            <a:pPr marL="285750" indent="-285750">
              <a:buFont typeface="Arial" panose="020B0604020202020204" pitchFamily="34" charset="0"/>
              <a:buChar char="•"/>
            </a:pPr>
            <a:r>
              <a:rPr lang="en-US" sz="1300">
                <a:solidFill>
                  <a:srgbClr val="0E1C58"/>
                </a:solidFill>
              </a:rPr>
              <a:t>Mean of historical building Load</a:t>
            </a:r>
          </a:p>
          <a:p>
            <a:pPr marL="285750" indent="-285750">
              <a:buFont typeface="Arial" panose="020B0604020202020204" pitchFamily="34" charset="0"/>
              <a:buChar char="•"/>
            </a:pPr>
            <a:r>
              <a:rPr lang="en-US" sz="1300">
                <a:solidFill>
                  <a:srgbClr val="0E1C58"/>
                </a:solidFill>
              </a:rPr>
              <a:t>Variance of historical building load</a:t>
            </a:r>
          </a:p>
        </p:txBody>
      </p:sp>
      <p:sp>
        <p:nvSpPr>
          <p:cNvPr id="89" name="TextBox 88">
            <a:extLst>
              <a:ext uri="{FF2B5EF4-FFF2-40B4-BE49-F238E27FC236}">
                <a16:creationId xmlns:a16="http://schemas.microsoft.com/office/drawing/2014/main" id="{CDBC0D66-0A51-0334-4D55-F159B669F13A}"/>
              </a:ext>
            </a:extLst>
          </p:cNvPr>
          <p:cNvSpPr txBox="1"/>
          <p:nvPr/>
        </p:nvSpPr>
        <p:spPr>
          <a:xfrm>
            <a:off x="448178" y="2667591"/>
            <a:ext cx="2382004" cy="292388"/>
          </a:xfrm>
          <a:prstGeom prst="rect">
            <a:avLst/>
          </a:prstGeom>
          <a:noFill/>
        </p:spPr>
        <p:txBody>
          <a:bodyPr wrap="square">
            <a:spAutoFit/>
          </a:bodyPr>
          <a:lstStyle/>
          <a:p>
            <a:pPr marL="285750" indent="-285750">
              <a:buFont typeface="Arial" panose="020B0604020202020204" pitchFamily="34" charset="0"/>
              <a:buChar char="•"/>
            </a:pPr>
            <a:r>
              <a:rPr lang="en-US" sz="1300">
                <a:solidFill>
                  <a:srgbClr val="0E1C58"/>
                </a:solidFill>
              </a:rPr>
              <a:t>EV arrival numbers by now </a:t>
            </a:r>
          </a:p>
        </p:txBody>
      </p:sp>
      <p:sp>
        <p:nvSpPr>
          <p:cNvPr id="91" name="TextBox 90">
            <a:extLst>
              <a:ext uri="{FF2B5EF4-FFF2-40B4-BE49-F238E27FC236}">
                <a16:creationId xmlns:a16="http://schemas.microsoft.com/office/drawing/2014/main" id="{47CB81F2-D2F4-0EE9-4A10-6075A816BE86}"/>
              </a:ext>
            </a:extLst>
          </p:cNvPr>
          <p:cNvSpPr txBox="1"/>
          <p:nvPr/>
        </p:nvSpPr>
        <p:spPr>
          <a:xfrm>
            <a:off x="463647" y="2903802"/>
            <a:ext cx="2127203" cy="369332"/>
          </a:xfrm>
          <a:prstGeom prst="rect">
            <a:avLst/>
          </a:prstGeom>
          <a:noFill/>
        </p:spPr>
        <p:txBody>
          <a:bodyPr wrap="square">
            <a:spAutoFit/>
          </a:bodyPr>
          <a:lstStyle/>
          <a:p>
            <a:pPr marL="285750" indent="-285750">
              <a:buFont typeface="Arial" panose="020B0604020202020204" pitchFamily="34" charset="0"/>
              <a:buChar char="•"/>
            </a:pPr>
            <a:r>
              <a:rPr lang="en-US" sz="1300" b="1">
                <a:solidFill>
                  <a:srgbClr val="0E1C58"/>
                </a:solidFill>
                <a:highlight>
                  <a:srgbClr val="00FFFF"/>
                </a:highlight>
              </a:rPr>
              <a:t>Estimated</a:t>
            </a:r>
            <a:r>
              <a:rPr lang="en-US" sz="1800" b="1">
                <a:highlight>
                  <a:srgbClr val="00FFFF"/>
                </a:highlight>
              </a:rPr>
              <a:t> </a:t>
            </a:r>
            <a:r>
              <a:rPr lang="en-US" sz="1300" b="1">
                <a:solidFill>
                  <a:srgbClr val="0E1C58"/>
                </a:solidFill>
                <a:highlight>
                  <a:srgbClr val="00FFFF"/>
                </a:highlight>
              </a:rPr>
              <a:t>Peak</a:t>
            </a:r>
            <a:r>
              <a:rPr lang="en-US" sz="1800" b="1">
                <a:highlight>
                  <a:srgbClr val="00FFFF"/>
                </a:highlight>
              </a:rPr>
              <a:t> </a:t>
            </a:r>
            <a:r>
              <a:rPr lang="en-US" sz="1300" b="1">
                <a:solidFill>
                  <a:srgbClr val="0E1C58"/>
                </a:solidFill>
                <a:highlight>
                  <a:srgbClr val="00FFFF"/>
                </a:highlight>
              </a:rPr>
              <a:t>Power</a:t>
            </a:r>
          </a:p>
        </p:txBody>
      </p:sp>
      <p:pic>
        <p:nvPicPr>
          <p:cNvPr id="4" name="Picture 3">
            <a:extLst>
              <a:ext uri="{FF2B5EF4-FFF2-40B4-BE49-F238E27FC236}">
                <a16:creationId xmlns:a16="http://schemas.microsoft.com/office/drawing/2014/main" id="{A6A1302F-7537-774E-C092-09EBE06184DA}"/>
              </a:ext>
            </a:extLst>
          </p:cNvPr>
          <p:cNvPicPr>
            <a:picLocks noChangeAspect="1"/>
          </p:cNvPicPr>
          <p:nvPr/>
        </p:nvPicPr>
        <p:blipFill>
          <a:blip r:embed="rId10"/>
          <a:stretch>
            <a:fillRect/>
          </a:stretch>
        </p:blipFill>
        <p:spPr>
          <a:xfrm>
            <a:off x="1079689" y="832477"/>
            <a:ext cx="2563043" cy="259848"/>
          </a:xfrm>
          <a:prstGeom prst="rect">
            <a:avLst/>
          </a:prstGeom>
        </p:spPr>
      </p:pic>
    </p:spTree>
    <p:custDataLst>
      <p:tags r:id="rId1"/>
    </p:custDataLst>
    <p:extLst>
      <p:ext uri="{BB962C8B-B14F-4D97-AF65-F5344CB8AC3E}">
        <p14:creationId xmlns:p14="http://schemas.microsoft.com/office/powerpoint/2010/main" val="14034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5"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8;p35">
            <a:extLst>
              <a:ext uri="{FF2B5EF4-FFF2-40B4-BE49-F238E27FC236}">
                <a16:creationId xmlns:a16="http://schemas.microsoft.com/office/drawing/2014/main" id="{741EC16F-FCE2-DA8D-8186-DE0D5845FFA3}"/>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7</a:t>
            </a:fld>
            <a:endParaRPr lang="en-US">
              <a:solidFill>
                <a:schemeClr val="tx1"/>
              </a:solidFill>
              <a:latin typeface="+mn-lt"/>
            </a:endParaRPr>
          </a:p>
        </p:txBody>
      </p:sp>
      <p:grpSp>
        <p:nvGrpSpPr>
          <p:cNvPr id="49" name="Group 48">
            <a:extLst>
              <a:ext uri="{FF2B5EF4-FFF2-40B4-BE49-F238E27FC236}">
                <a16:creationId xmlns:a16="http://schemas.microsoft.com/office/drawing/2014/main" id="{7AE39099-4622-4AF4-F0AF-FD3EE471DBDB}"/>
              </a:ext>
            </a:extLst>
          </p:cNvPr>
          <p:cNvGrpSpPr/>
          <p:nvPr/>
        </p:nvGrpSpPr>
        <p:grpSpPr>
          <a:xfrm>
            <a:off x="448178" y="2310257"/>
            <a:ext cx="6264818" cy="372054"/>
            <a:chOff x="448178" y="2310257"/>
            <a:chExt cx="6264818" cy="372054"/>
          </a:xfrm>
        </p:grpSpPr>
        <p:sp>
          <p:nvSpPr>
            <p:cNvPr id="38" name="TextBox 37">
              <a:extLst>
                <a:ext uri="{FF2B5EF4-FFF2-40B4-BE49-F238E27FC236}">
                  <a16:creationId xmlns:a16="http://schemas.microsoft.com/office/drawing/2014/main" id="{30A5CAA4-575D-0DE0-9768-A4EA1175A24F}"/>
                </a:ext>
              </a:extLst>
            </p:cNvPr>
            <p:cNvSpPr txBox="1"/>
            <p:nvPr/>
          </p:nvSpPr>
          <p:spPr>
            <a:xfrm>
              <a:off x="4464334" y="2312979"/>
              <a:ext cx="2248662" cy="369332"/>
            </a:xfrm>
            <a:prstGeom prst="rect">
              <a:avLst/>
            </a:prstGeom>
            <a:noFill/>
          </p:spPr>
          <p:txBody>
            <a:bodyPr wrap="square">
              <a:spAutoFit/>
            </a:bodyPr>
            <a:lstStyle/>
            <a:p>
              <a:r>
                <a:rPr lang="en-US">
                  <a:solidFill>
                    <a:srgbClr val="C00000"/>
                  </a:solidFill>
                </a:rPr>
                <a:t>Minimize energy cost  </a:t>
              </a:r>
            </a:p>
          </p:txBody>
        </p:sp>
        <p:sp>
          <p:nvSpPr>
            <p:cNvPr id="44" name="TextBox 43">
              <a:extLst>
                <a:ext uri="{FF2B5EF4-FFF2-40B4-BE49-F238E27FC236}">
                  <a16:creationId xmlns:a16="http://schemas.microsoft.com/office/drawing/2014/main" id="{4B22F434-B68A-FA80-A9DD-23681CF72CD5}"/>
                </a:ext>
              </a:extLst>
            </p:cNvPr>
            <p:cNvSpPr txBox="1"/>
            <p:nvPr/>
          </p:nvSpPr>
          <p:spPr>
            <a:xfrm>
              <a:off x="448178" y="2310257"/>
              <a:ext cx="3367979" cy="338554"/>
            </a:xfrm>
            <a:prstGeom prst="rect">
              <a:avLst/>
            </a:prstGeom>
            <a:noFill/>
          </p:spPr>
          <p:txBody>
            <a:bodyPr wrap="square">
              <a:spAutoFit/>
            </a:bodyPr>
            <a:lstStyle/>
            <a:p>
              <a:pPr marL="42862"/>
              <a:r>
                <a:rPr lang="en-US" sz="1600" b="1" dirty="0">
                  <a:solidFill>
                    <a:srgbClr val="0E1C58"/>
                  </a:solidFill>
                </a:rPr>
                <a:t>2.    Energy cost penalty </a:t>
              </a:r>
            </a:p>
          </p:txBody>
        </p:sp>
        <p:sp>
          <p:nvSpPr>
            <p:cNvPr id="46" name="Up Arrow 45">
              <a:extLst>
                <a:ext uri="{FF2B5EF4-FFF2-40B4-BE49-F238E27FC236}">
                  <a16:creationId xmlns:a16="http://schemas.microsoft.com/office/drawing/2014/main" id="{CB19FFBE-6095-F5B5-5CD1-144F1B480484}"/>
                </a:ext>
              </a:extLst>
            </p:cNvPr>
            <p:cNvSpPr/>
            <p:nvPr/>
          </p:nvSpPr>
          <p:spPr>
            <a:xfrm rot="5400000">
              <a:off x="4081504" y="2313761"/>
              <a:ext cx="252741" cy="381215"/>
            </a:xfrm>
            <a:prstGeom prst="up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E102FD3-D1BD-A25D-7602-377EC4DDF69A}"/>
              </a:ext>
            </a:extLst>
          </p:cNvPr>
          <p:cNvGrpSpPr/>
          <p:nvPr/>
        </p:nvGrpSpPr>
        <p:grpSpPr>
          <a:xfrm>
            <a:off x="448178" y="2659597"/>
            <a:ext cx="7526123" cy="1077218"/>
            <a:chOff x="448178" y="2659597"/>
            <a:chExt cx="7526123" cy="1077218"/>
          </a:xfrm>
        </p:grpSpPr>
        <p:sp>
          <p:nvSpPr>
            <p:cNvPr id="40" name="TextBox 39">
              <a:extLst>
                <a:ext uri="{FF2B5EF4-FFF2-40B4-BE49-F238E27FC236}">
                  <a16:creationId xmlns:a16="http://schemas.microsoft.com/office/drawing/2014/main" id="{FE3B3BFE-F632-55C0-A373-F4C8CC6A0136}"/>
                </a:ext>
              </a:extLst>
            </p:cNvPr>
            <p:cNvSpPr txBox="1"/>
            <p:nvPr/>
          </p:nvSpPr>
          <p:spPr>
            <a:xfrm>
              <a:off x="4464334" y="2949530"/>
              <a:ext cx="3509967" cy="369332"/>
            </a:xfrm>
            <a:prstGeom prst="rect">
              <a:avLst/>
            </a:prstGeom>
            <a:noFill/>
          </p:spPr>
          <p:txBody>
            <a:bodyPr wrap="square">
              <a:spAutoFit/>
            </a:bodyPr>
            <a:lstStyle/>
            <a:p>
              <a:r>
                <a:rPr lang="en-US">
                  <a:solidFill>
                    <a:srgbClr val="C00000"/>
                  </a:solidFill>
                </a:rPr>
                <a:t>Reward for reach required SoC</a:t>
              </a:r>
            </a:p>
          </p:txBody>
        </p:sp>
        <p:sp>
          <p:nvSpPr>
            <p:cNvPr id="42" name="TextBox 41">
              <a:extLst>
                <a:ext uri="{FF2B5EF4-FFF2-40B4-BE49-F238E27FC236}">
                  <a16:creationId xmlns:a16="http://schemas.microsoft.com/office/drawing/2014/main" id="{86258481-B0D4-12EE-179A-F851010B67DC}"/>
                </a:ext>
              </a:extLst>
            </p:cNvPr>
            <p:cNvSpPr txBox="1"/>
            <p:nvPr/>
          </p:nvSpPr>
          <p:spPr>
            <a:xfrm>
              <a:off x="448178" y="2659597"/>
              <a:ext cx="3532807" cy="1077218"/>
            </a:xfrm>
            <a:prstGeom prst="rect">
              <a:avLst/>
            </a:prstGeom>
            <a:noFill/>
          </p:spPr>
          <p:txBody>
            <a:bodyPr wrap="square">
              <a:spAutoFit/>
            </a:bodyPr>
            <a:lstStyle/>
            <a:p>
              <a:pPr marL="385762" indent="-342900">
                <a:buAutoNum type="arabicPeriod" startAt="3"/>
              </a:pPr>
              <a:r>
                <a:rPr lang="en-US" sz="1600" b="1">
                  <a:solidFill>
                    <a:srgbClr val="0E1C58"/>
                  </a:solidFill>
                </a:rPr>
                <a:t>SOC reward function</a:t>
              </a:r>
              <a:r>
                <a:rPr lang="en-US" sz="1600">
                  <a:solidFill>
                    <a:srgbClr val="0E1C58"/>
                  </a:solidFill>
                </a:rPr>
                <a:t>:</a:t>
              </a:r>
            </a:p>
            <a:p>
              <a:pPr marL="42862"/>
              <a:r>
                <a:rPr lang="en-US" sz="1600">
                  <a:solidFill>
                    <a:srgbClr val="0E1C58"/>
                  </a:solidFill>
                </a:rPr>
                <a:t> if EV’s current SoC &lt; required soc </a:t>
              </a:r>
            </a:p>
            <a:p>
              <a:pPr marL="685800" lvl="1" indent="-342900">
                <a:buFont typeface="+mj-lt"/>
                <a:buAutoNum type="arabicPeriod"/>
              </a:pPr>
              <a:r>
                <a:rPr lang="en-US" sz="1600">
                  <a:solidFill>
                    <a:srgbClr val="0E1C58"/>
                  </a:solidFill>
                </a:rPr>
                <a:t>Reward for charging</a:t>
              </a:r>
            </a:p>
            <a:p>
              <a:pPr marL="685800" lvl="1" indent="-342900">
                <a:buFont typeface="+mj-lt"/>
                <a:buAutoNum type="arabicPeriod"/>
              </a:pPr>
              <a:r>
                <a:rPr lang="en-US" sz="1600">
                  <a:solidFill>
                    <a:srgbClr val="0E1C58"/>
                  </a:solidFill>
                </a:rPr>
                <a:t>Penalty for discharging </a:t>
              </a:r>
            </a:p>
          </p:txBody>
        </p:sp>
        <p:sp>
          <p:nvSpPr>
            <p:cNvPr id="47" name="Up Arrow 46">
              <a:extLst>
                <a:ext uri="{FF2B5EF4-FFF2-40B4-BE49-F238E27FC236}">
                  <a16:creationId xmlns:a16="http://schemas.microsoft.com/office/drawing/2014/main" id="{3A0B3965-4282-7C31-484C-EE83986F850E}"/>
                </a:ext>
              </a:extLst>
            </p:cNvPr>
            <p:cNvSpPr/>
            <p:nvPr/>
          </p:nvSpPr>
          <p:spPr>
            <a:xfrm rot="5400000">
              <a:off x="4076179" y="2942496"/>
              <a:ext cx="252741" cy="381215"/>
            </a:xfrm>
            <a:prstGeom prst="up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E138EC47-DE92-5DB3-6E74-4407624BB24B}"/>
              </a:ext>
            </a:extLst>
          </p:cNvPr>
          <p:cNvGrpSpPr/>
          <p:nvPr/>
        </p:nvGrpSpPr>
        <p:grpSpPr>
          <a:xfrm>
            <a:off x="396240" y="1408023"/>
            <a:ext cx="8580491" cy="2458592"/>
            <a:chOff x="1285898" y="1522902"/>
            <a:chExt cx="8580491" cy="2458592"/>
          </a:xfrm>
        </p:grpSpPr>
        <p:sp>
          <p:nvSpPr>
            <p:cNvPr id="52" name="Content Placeholder 2">
              <a:extLst>
                <a:ext uri="{FF2B5EF4-FFF2-40B4-BE49-F238E27FC236}">
                  <a16:creationId xmlns:a16="http://schemas.microsoft.com/office/drawing/2014/main" id="{941C7EE7-C530-DCEA-71B5-A6A4B7747CDA}"/>
                </a:ext>
              </a:extLst>
            </p:cNvPr>
            <p:cNvSpPr txBox="1">
              <a:spLocks/>
            </p:cNvSpPr>
            <p:nvPr/>
          </p:nvSpPr>
          <p:spPr>
            <a:xfrm>
              <a:off x="1285898" y="1522902"/>
              <a:ext cx="3532807" cy="2458592"/>
            </a:xfrm>
            <a:prstGeom prst="rect">
              <a:avLst/>
            </a:prstGeom>
            <a:noFill/>
            <a:ln w="25400">
              <a:solidFill>
                <a:schemeClr val="tx2">
                  <a:lumMod val="60000"/>
                  <a:lumOff val="40000"/>
                </a:schemeClr>
              </a:solidFill>
            </a:ln>
          </p:spPr>
          <p:txBody>
            <a:bodyPr vert="horz" lIns="91440" tIns="45720" rIns="91440" bIns="45720" rtlCol="0" anchor="t">
              <a:noAutofit/>
            </a:bodyPr>
            <a:lstStyle>
              <a:lvl1pPr marL="257175" indent="-257175" algn="l" defTabSz="342900" rtl="0" eaLnBrk="1" latinLnBrk="0" hangingPunct="1">
                <a:spcBef>
                  <a:spcPct val="20000"/>
                </a:spcBef>
                <a:buFont typeface="Arial"/>
                <a:buChar char="•"/>
                <a:defRPr sz="2400" kern="1200">
                  <a:solidFill>
                    <a:srgbClr val="0E1C58"/>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E1C58"/>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E1C58"/>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E1C58"/>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E1C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600" b="1" dirty="0"/>
                <a:t>Action Reward function </a:t>
              </a:r>
              <a:r>
                <a:rPr lang="en-US" sz="1600" i="1" dirty="0">
                  <a:latin typeface="Times New Roman" panose="02020603050405020304" pitchFamily="18" charset="0"/>
                  <a:cs typeface="Times New Roman" panose="02020603050405020304" pitchFamily="18" charset="0"/>
                </a:rPr>
                <a:t>R(</a:t>
              </a:r>
              <a:r>
                <a:rPr lang="en-US" sz="1600" i="1" dirty="0" err="1">
                  <a:latin typeface="Times New Roman" panose="02020603050405020304" pitchFamily="18" charset="0"/>
                  <a:cs typeface="Times New Roman" panose="02020603050405020304" pitchFamily="18" charset="0"/>
                </a:rPr>
                <a:t>s,a</a:t>
              </a:r>
              <a:r>
                <a:rPr lang="en-US" sz="1600" i="1" dirty="0">
                  <a:latin typeface="Times New Roman" panose="02020603050405020304" pitchFamily="18" charset="0"/>
                  <a:cs typeface="Times New Roman" panose="02020603050405020304" pitchFamily="18" charset="0"/>
                </a:rPr>
                <a:t>): </a:t>
              </a:r>
              <a:endParaRPr lang="en-US" sz="1600" i="1" dirty="0">
                <a:highlight>
                  <a:srgbClr val="FFFF00"/>
                </a:highlight>
                <a:latin typeface="Times New Roman" panose="02020603050405020304" pitchFamily="18" charset="0"/>
                <a:cs typeface="Times New Roman" panose="02020603050405020304" pitchFamily="18" charset="0"/>
              </a:endParaRPr>
            </a:p>
            <a:p>
              <a:pPr marL="385762" indent="-342900">
                <a:buFont typeface="+mj-lt"/>
                <a:buAutoNum type="arabicPeriod"/>
              </a:pPr>
              <a:r>
                <a:rPr lang="en-US" sz="1600" b="1" dirty="0"/>
                <a:t>Demand charge penalty </a:t>
              </a:r>
              <a:r>
                <a:rPr lang="en-US" sz="1600" dirty="0"/>
                <a:t>for going beyond the </a:t>
              </a:r>
              <a:r>
                <a:rPr lang="en-US" sz="1600" b="1" i="1" dirty="0"/>
                <a:t>estimated peak power </a:t>
              </a:r>
            </a:p>
            <a:p>
              <a:pPr marL="385762" indent="-342900">
                <a:buFont typeface="+mj-lt"/>
                <a:buAutoNum type="arabicPeriod"/>
              </a:pPr>
              <a:endParaRPr lang="en-US" sz="1600" b="1" i="1" dirty="0">
                <a:cs typeface="Calibri"/>
              </a:endParaRPr>
            </a:p>
          </p:txBody>
        </p:sp>
        <p:sp>
          <p:nvSpPr>
            <p:cNvPr id="53" name="TextBox 52">
              <a:extLst>
                <a:ext uri="{FF2B5EF4-FFF2-40B4-BE49-F238E27FC236}">
                  <a16:creationId xmlns:a16="http://schemas.microsoft.com/office/drawing/2014/main" id="{639557B0-5186-DA9E-A0BC-3D3656E738F7}"/>
                </a:ext>
              </a:extLst>
            </p:cNvPr>
            <p:cNvSpPr txBox="1"/>
            <p:nvPr/>
          </p:nvSpPr>
          <p:spPr>
            <a:xfrm>
              <a:off x="5338919" y="1861057"/>
              <a:ext cx="4527470" cy="369332"/>
            </a:xfrm>
            <a:prstGeom prst="rect">
              <a:avLst/>
            </a:prstGeom>
            <a:noFill/>
          </p:spPr>
          <p:txBody>
            <a:bodyPr wrap="square">
              <a:spAutoFit/>
            </a:bodyPr>
            <a:lstStyle/>
            <a:p>
              <a:r>
                <a:rPr lang="en-US" dirty="0">
                  <a:solidFill>
                    <a:srgbClr val="C00000"/>
                  </a:solidFill>
                </a:rPr>
                <a:t>Minimize demand charge beyond the estimate </a:t>
              </a:r>
            </a:p>
          </p:txBody>
        </p:sp>
        <p:sp>
          <p:nvSpPr>
            <p:cNvPr id="54" name="Up Arrow 53">
              <a:extLst>
                <a:ext uri="{FF2B5EF4-FFF2-40B4-BE49-F238E27FC236}">
                  <a16:creationId xmlns:a16="http://schemas.microsoft.com/office/drawing/2014/main" id="{995D8E21-9F15-0915-7597-F0F90E340981}"/>
                </a:ext>
              </a:extLst>
            </p:cNvPr>
            <p:cNvSpPr/>
            <p:nvPr/>
          </p:nvSpPr>
          <p:spPr>
            <a:xfrm rot="5400000">
              <a:off x="4972745" y="1836743"/>
              <a:ext cx="252741" cy="381215"/>
            </a:xfrm>
            <a:prstGeom prst="up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Content Placeholder 2">
            <a:extLst>
              <a:ext uri="{FF2B5EF4-FFF2-40B4-BE49-F238E27FC236}">
                <a16:creationId xmlns:a16="http://schemas.microsoft.com/office/drawing/2014/main" id="{F1412D87-5AAC-55C1-B170-371B71C77034}"/>
              </a:ext>
            </a:extLst>
          </p:cNvPr>
          <p:cNvSpPr txBox="1">
            <a:spLocks/>
          </p:cNvSpPr>
          <p:nvPr/>
        </p:nvSpPr>
        <p:spPr>
          <a:xfrm>
            <a:off x="448178" y="803552"/>
            <a:ext cx="3532806" cy="332566"/>
          </a:xfrm>
          <a:prstGeom prst="rect">
            <a:avLst/>
          </a:prstGeom>
          <a:noFill/>
          <a:ln w="25400">
            <a:solidFill>
              <a:schemeClr val="tx2">
                <a:lumMod val="60000"/>
                <a:lumOff val="40000"/>
              </a:schemeClr>
            </a:solidFill>
          </a:ln>
        </p:spPr>
        <p:txBody>
          <a:bodyPr vert="horz" lIns="91440" tIns="45720" rIns="91440" bIns="45720" rtlCol="0" anchor="t">
            <a:normAutofit lnSpcReduction="10000"/>
          </a:bodyPr>
          <a:lstStyle>
            <a:lvl1pPr marL="257175" indent="-257175" algn="l" defTabSz="342900" rtl="0" eaLnBrk="1" latinLnBrk="0" hangingPunct="1">
              <a:spcBef>
                <a:spcPct val="20000"/>
              </a:spcBef>
              <a:buFont typeface="Arial"/>
              <a:buChar char="•"/>
              <a:defRPr sz="2400" kern="1200">
                <a:solidFill>
                  <a:srgbClr val="0E1C58"/>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E1C58"/>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E1C58"/>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E1C58"/>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E1C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600" b="1"/>
              <a:t>MDP: </a:t>
            </a:r>
            <a:endParaRPr lang="en-US" sz="1600" b="1">
              <a:highlight>
                <a:srgbClr val="FFFF00"/>
              </a:highlight>
            </a:endParaRPr>
          </a:p>
        </p:txBody>
      </p:sp>
      <p:sp>
        <p:nvSpPr>
          <p:cNvPr id="26" name="Title 1">
            <a:extLst>
              <a:ext uri="{FF2B5EF4-FFF2-40B4-BE49-F238E27FC236}">
                <a16:creationId xmlns:a16="http://schemas.microsoft.com/office/drawing/2014/main" id="{724163ED-D8C4-9CBF-0AFB-8C231E6211C4}"/>
              </a:ext>
            </a:extLst>
          </p:cNvPr>
          <p:cNvSpPr txBox="1">
            <a:spLocks/>
          </p:cNvSpPr>
          <p:nvPr/>
        </p:nvSpPr>
        <p:spPr>
          <a:xfrm>
            <a:off x="64008" y="0"/>
            <a:ext cx="5918111" cy="573395"/>
          </a:xfrm>
          <a:prstGeom prst="rect">
            <a:avLst/>
          </a:prstGeom>
        </p:spPr>
        <p:txBody>
          <a:bodyPr vert="horz" lIns="91440" tIns="45720" rIns="91440" bIns="45720" rtlCol="0" anchor="ctr">
            <a:normAutofit fontScale="97500" lnSpcReduction="10000"/>
          </a:bodyPr>
          <a:lstStyle>
            <a:lvl1pPr algn="ctr" defTabSz="342900" rtl="0" eaLnBrk="1" latinLnBrk="0" hangingPunct="1">
              <a:spcBef>
                <a:spcPct val="0"/>
              </a:spcBef>
              <a:buNone/>
              <a:defRPr sz="3300" kern="1200">
                <a:solidFill>
                  <a:srgbClr val="0E1C58"/>
                </a:solidFill>
                <a:latin typeface="+mj-lt"/>
                <a:ea typeface="+mj-ea"/>
                <a:cs typeface="+mj-cs"/>
              </a:defRPr>
            </a:lvl1pPr>
          </a:lstStyle>
          <a:p>
            <a:pPr algn="l"/>
            <a:r>
              <a:rPr lang="en-US"/>
              <a:t>Model: Markov Decision Process</a:t>
            </a:r>
            <a:endParaRPr lang="en-US">
              <a:solidFill>
                <a:srgbClr val="0D0D0D"/>
              </a:solidFill>
              <a:latin typeface="Söhne"/>
              <a:ea typeface="Calibri"/>
              <a:cs typeface="Calibri"/>
            </a:endParaRPr>
          </a:p>
        </p:txBody>
      </p:sp>
      <p:grpSp>
        <p:nvGrpSpPr>
          <p:cNvPr id="9" name="Group 8">
            <a:extLst>
              <a:ext uri="{FF2B5EF4-FFF2-40B4-BE49-F238E27FC236}">
                <a16:creationId xmlns:a16="http://schemas.microsoft.com/office/drawing/2014/main" id="{5799F4ED-6EB8-0D0F-1BC9-B94583579C4D}"/>
              </a:ext>
            </a:extLst>
          </p:cNvPr>
          <p:cNvGrpSpPr/>
          <p:nvPr/>
        </p:nvGrpSpPr>
        <p:grpSpPr>
          <a:xfrm>
            <a:off x="4726181" y="3469792"/>
            <a:ext cx="4250550" cy="1045656"/>
            <a:chOff x="4726181" y="3469792"/>
            <a:chExt cx="4250550" cy="1045656"/>
          </a:xfrm>
        </p:grpSpPr>
        <p:sp>
          <p:nvSpPr>
            <p:cNvPr id="4" name="Content Placeholder 2">
              <a:extLst>
                <a:ext uri="{FF2B5EF4-FFF2-40B4-BE49-F238E27FC236}">
                  <a16:creationId xmlns:a16="http://schemas.microsoft.com/office/drawing/2014/main" id="{047FC872-B6BA-3AF5-3A61-ED3DAF8E98CC}"/>
                </a:ext>
              </a:extLst>
            </p:cNvPr>
            <p:cNvSpPr txBox="1">
              <a:spLocks/>
            </p:cNvSpPr>
            <p:nvPr/>
          </p:nvSpPr>
          <p:spPr>
            <a:xfrm>
              <a:off x="4726181" y="3469792"/>
              <a:ext cx="4250550" cy="1045656"/>
            </a:xfrm>
            <a:prstGeom prst="rect">
              <a:avLst/>
            </a:prstGeom>
            <a:noFill/>
            <a:ln w="25400">
              <a:solidFill>
                <a:schemeClr val="tx2">
                  <a:lumMod val="60000"/>
                  <a:lumOff val="40000"/>
                </a:schemeClr>
              </a:solidFill>
            </a:ln>
          </p:spPr>
          <p:txBody>
            <a:bodyPr vert="horz" lIns="91440" tIns="45720" rIns="91440" bIns="45720" rtlCol="0" anchor="t">
              <a:normAutofit/>
            </a:bodyPr>
            <a:lstStyle>
              <a:lvl1pPr marL="257175" indent="-257175" algn="l" defTabSz="342900" rtl="0" eaLnBrk="1" latinLnBrk="0" hangingPunct="1">
                <a:spcBef>
                  <a:spcPct val="20000"/>
                </a:spcBef>
                <a:buFont typeface="Arial"/>
                <a:buChar char="•"/>
                <a:defRPr sz="2400" kern="1200">
                  <a:solidFill>
                    <a:srgbClr val="0E1C58"/>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E1C58"/>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E1C58"/>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E1C58"/>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E1C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600" b="1"/>
                <a:t>Policy: </a:t>
              </a:r>
              <a:endParaRPr lang="en-US" sz="1600"/>
            </a:p>
          </p:txBody>
        </p:sp>
        <p:pic>
          <p:nvPicPr>
            <p:cNvPr id="5" name="Picture 4">
              <a:extLst>
                <a:ext uri="{FF2B5EF4-FFF2-40B4-BE49-F238E27FC236}">
                  <a16:creationId xmlns:a16="http://schemas.microsoft.com/office/drawing/2014/main" id="{A81E8783-479A-3BF8-CCE4-C85743387CC6}"/>
                </a:ext>
              </a:extLst>
            </p:cNvPr>
            <p:cNvPicPr>
              <a:picLocks noChangeAspect="1"/>
            </p:cNvPicPr>
            <p:nvPr/>
          </p:nvPicPr>
          <p:blipFill>
            <a:blip r:embed="rId4"/>
            <a:stretch>
              <a:fillRect/>
            </a:stretch>
          </p:blipFill>
          <p:spPr>
            <a:xfrm>
              <a:off x="4911229" y="3844054"/>
              <a:ext cx="3836531" cy="622446"/>
            </a:xfrm>
            <a:prstGeom prst="rect">
              <a:avLst/>
            </a:prstGeom>
          </p:spPr>
        </p:pic>
        <p:pic>
          <p:nvPicPr>
            <p:cNvPr id="6" name="Picture 5">
              <a:extLst>
                <a:ext uri="{FF2B5EF4-FFF2-40B4-BE49-F238E27FC236}">
                  <a16:creationId xmlns:a16="http://schemas.microsoft.com/office/drawing/2014/main" id="{50FC6F92-65D2-B0AB-D15B-BC36E596F448}"/>
                </a:ext>
              </a:extLst>
            </p:cNvPr>
            <p:cNvPicPr>
              <a:picLocks noChangeAspect="1"/>
            </p:cNvPicPr>
            <p:nvPr/>
          </p:nvPicPr>
          <p:blipFill>
            <a:blip r:embed="rId5"/>
            <a:stretch>
              <a:fillRect/>
            </a:stretch>
          </p:blipFill>
          <p:spPr>
            <a:xfrm>
              <a:off x="5479699" y="3534185"/>
              <a:ext cx="771495" cy="245476"/>
            </a:xfrm>
            <a:prstGeom prst="rect">
              <a:avLst/>
            </a:prstGeom>
          </p:spPr>
        </p:pic>
      </p:grpSp>
      <p:pic>
        <p:nvPicPr>
          <p:cNvPr id="7" name="Picture 6">
            <a:extLst>
              <a:ext uri="{FF2B5EF4-FFF2-40B4-BE49-F238E27FC236}">
                <a16:creationId xmlns:a16="http://schemas.microsoft.com/office/drawing/2014/main" id="{FF107C4A-1A06-0BC3-3AA0-75135F5E1AB7}"/>
              </a:ext>
            </a:extLst>
          </p:cNvPr>
          <p:cNvPicPr>
            <a:picLocks noChangeAspect="1"/>
          </p:cNvPicPr>
          <p:nvPr/>
        </p:nvPicPr>
        <p:blipFill>
          <a:blip r:embed="rId6"/>
          <a:stretch>
            <a:fillRect/>
          </a:stretch>
        </p:blipFill>
        <p:spPr>
          <a:xfrm>
            <a:off x="1079689" y="832477"/>
            <a:ext cx="2563043" cy="259848"/>
          </a:xfrm>
          <a:prstGeom prst="rect">
            <a:avLst/>
          </a:prstGeom>
        </p:spPr>
      </p:pic>
    </p:spTree>
    <p:custDataLst>
      <p:tags r:id="rId1"/>
    </p:custDataLst>
    <p:extLst>
      <p:ext uri="{BB962C8B-B14F-4D97-AF65-F5344CB8AC3E}">
        <p14:creationId xmlns:p14="http://schemas.microsoft.com/office/powerpoint/2010/main" val="26022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BB61ECC-41C1-13E0-D415-541191D60EE8}"/>
              </a:ext>
            </a:extLst>
          </p:cNvPr>
          <p:cNvSpPr txBox="1">
            <a:spLocks/>
          </p:cNvSpPr>
          <p:nvPr/>
        </p:nvSpPr>
        <p:spPr>
          <a:xfrm>
            <a:off x="64008" y="0"/>
            <a:ext cx="9079992" cy="649224"/>
          </a:xfrm>
          <a:prstGeom prst="rect">
            <a:avLst/>
          </a:prstGeom>
        </p:spPr>
        <p:txBody>
          <a:bodyPr>
            <a:normAutofit fontScale="90000"/>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3000">
                <a:solidFill>
                  <a:srgbClr val="0E1C58"/>
                </a:solidFill>
              </a:rPr>
              <a:t>Proposed Approach: RL with Policy Guidance &amp; Action Masking</a:t>
            </a:r>
          </a:p>
        </p:txBody>
      </p:sp>
      <p:pic>
        <p:nvPicPr>
          <p:cNvPr id="18" name="Picture 17">
            <a:extLst>
              <a:ext uri="{FF2B5EF4-FFF2-40B4-BE49-F238E27FC236}">
                <a16:creationId xmlns:a16="http://schemas.microsoft.com/office/drawing/2014/main" id="{53269546-F805-3888-370C-5C5D218D28CB}"/>
              </a:ext>
            </a:extLst>
          </p:cNvPr>
          <p:cNvPicPr>
            <a:picLocks noChangeAspect="1"/>
          </p:cNvPicPr>
          <p:nvPr/>
        </p:nvPicPr>
        <p:blipFill>
          <a:blip r:embed="rId4"/>
          <a:stretch>
            <a:fillRect/>
          </a:stretch>
        </p:blipFill>
        <p:spPr>
          <a:xfrm>
            <a:off x="678270" y="1440212"/>
            <a:ext cx="7551331" cy="3661250"/>
          </a:xfrm>
          <a:prstGeom prst="rect">
            <a:avLst/>
          </a:prstGeom>
        </p:spPr>
      </p:pic>
      <p:sp>
        <p:nvSpPr>
          <p:cNvPr id="24" name="TextBox 23">
            <a:extLst>
              <a:ext uri="{FF2B5EF4-FFF2-40B4-BE49-F238E27FC236}">
                <a16:creationId xmlns:a16="http://schemas.microsoft.com/office/drawing/2014/main" id="{A89552BF-1D83-9A6E-0BFA-9F4B91AC7125}"/>
              </a:ext>
            </a:extLst>
          </p:cNvPr>
          <p:cNvSpPr txBox="1"/>
          <p:nvPr/>
        </p:nvSpPr>
        <p:spPr>
          <a:xfrm>
            <a:off x="310093" y="609215"/>
            <a:ext cx="8523811" cy="861774"/>
          </a:xfrm>
          <a:prstGeom prst="rect">
            <a:avLst/>
          </a:prstGeom>
          <a:solidFill>
            <a:schemeClr val="bg1">
              <a:lumMod val="95000"/>
            </a:schemeClr>
          </a:solidFill>
        </p:spPr>
        <p:txBody>
          <a:bodyPr wrap="square">
            <a:spAutoFit/>
          </a:bodyPr>
          <a:lstStyle/>
          <a:p>
            <a:r>
              <a:rPr lang="en-US" sz="1600" b="1" dirty="0">
                <a:solidFill>
                  <a:srgbClr val="0E1C58"/>
                </a:solidFill>
                <a:cs typeface="Calibri"/>
              </a:rPr>
              <a:t>Why Deep Deterministic Policy Gradient </a:t>
            </a:r>
            <a:r>
              <a:rPr lang="en-US" dirty="0"/>
              <a:t>(</a:t>
            </a:r>
            <a:r>
              <a:rPr lang="en-US" sz="1600" b="1" dirty="0">
                <a:solidFill>
                  <a:srgbClr val="0E1C58"/>
                </a:solidFill>
                <a:cs typeface="Calibri"/>
              </a:rPr>
              <a:t>DDPG)</a:t>
            </a:r>
            <a:r>
              <a:rPr lang="en-US" sz="1600" dirty="0">
                <a:solidFill>
                  <a:srgbClr val="0E1C58"/>
                </a:solidFill>
                <a:cs typeface="Calibri"/>
              </a:rPr>
              <a:t>:</a:t>
            </a:r>
          </a:p>
          <a:p>
            <a:pPr marL="285750" indent="-285750">
              <a:buFont typeface="Arial" panose="020B0604020202020204" pitchFamily="34" charset="0"/>
              <a:buChar char="•"/>
            </a:pPr>
            <a:r>
              <a:rPr lang="en-US" sz="1600" dirty="0">
                <a:solidFill>
                  <a:srgbClr val="0E1C58"/>
                </a:solidFill>
                <a:cs typeface="Calibri"/>
              </a:rPr>
              <a:t>Deterministic policy enables continuous action space and precise, constrained control.</a:t>
            </a:r>
          </a:p>
          <a:p>
            <a:pPr marL="285750" indent="-285750">
              <a:buFont typeface="Arial" panose="020B0604020202020204" pitchFamily="34" charset="0"/>
              <a:buChar char="•"/>
            </a:pPr>
            <a:r>
              <a:rPr lang="en-US" sz="1600" dirty="0">
                <a:solidFill>
                  <a:srgbClr val="0E1C58"/>
                </a:solidFill>
                <a:cs typeface="Calibri"/>
              </a:rPr>
              <a:t>Utilizing off-policy training to facilitates generalization.  </a:t>
            </a:r>
          </a:p>
        </p:txBody>
      </p:sp>
      <p:sp>
        <p:nvSpPr>
          <p:cNvPr id="2" name="Google Shape;168;p35">
            <a:extLst>
              <a:ext uri="{FF2B5EF4-FFF2-40B4-BE49-F238E27FC236}">
                <a16:creationId xmlns:a16="http://schemas.microsoft.com/office/drawing/2014/main" id="{669FCA05-2554-9F30-9E4E-3490F0388F52}"/>
              </a:ext>
            </a:extLst>
          </p:cNvPr>
          <p:cNvSpPr txBox="1">
            <a:spLocks/>
          </p:cNvSpPr>
          <p:nvPr/>
        </p:nvSpPr>
        <p:spPr>
          <a:xfrm>
            <a:off x="4202550" y="4694663"/>
            <a:ext cx="432000" cy="448837"/>
          </a:xfrm>
          <a:prstGeom prst="rect">
            <a:avLst/>
          </a:prstGeom>
          <a:noFill/>
          <a:ln>
            <a:noFill/>
          </a:ln>
        </p:spPr>
        <p:txBody>
          <a:bodyPr spcFirstLastPara="1" vert="horz" wrap="square" lIns="0" tIns="0" rIns="0" bIns="0" rtlCol="0" anchor="ctr" anchorCtr="0">
            <a:no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solidFill>
                  <a:schemeClr val="tx1"/>
                </a:solidFill>
                <a:latin typeface="+mn-lt"/>
              </a:rPr>
              <a:pPr/>
              <a:t>8</a:t>
            </a:fld>
            <a:endParaRPr lang="en-US">
              <a:solidFill>
                <a:schemeClr val="tx1"/>
              </a:solidFill>
              <a:latin typeface="+mn-lt"/>
            </a:endParaRPr>
          </a:p>
        </p:txBody>
      </p:sp>
      <p:grpSp>
        <p:nvGrpSpPr>
          <p:cNvPr id="6" name="Group 5">
            <a:extLst>
              <a:ext uri="{FF2B5EF4-FFF2-40B4-BE49-F238E27FC236}">
                <a16:creationId xmlns:a16="http://schemas.microsoft.com/office/drawing/2014/main" id="{98BAD5F1-14DC-80BC-1939-6D781E33FD88}"/>
              </a:ext>
            </a:extLst>
          </p:cNvPr>
          <p:cNvGrpSpPr/>
          <p:nvPr/>
        </p:nvGrpSpPr>
        <p:grpSpPr>
          <a:xfrm>
            <a:off x="1808480" y="2885440"/>
            <a:ext cx="4897120" cy="1971040"/>
            <a:chOff x="1808480" y="2885440"/>
            <a:chExt cx="4897120" cy="1971040"/>
          </a:xfrm>
        </p:grpSpPr>
        <p:sp>
          <p:nvSpPr>
            <p:cNvPr id="3" name="Rectangle 2">
              <a:extLst>
                <a:ext uri="{FF2B5EF4-FFF2-40B4-BE49-F238E27FC236}">
                  <a16:creationId xmlns:a16="http://schemas.microsoft.com/office/drawing/2014/main" id="{5110D070-8114-F620-4220-CAEEC21D7123}"/>
                </a:ext>
              </a:extLst>
            </p:cNvPr>
            <p:cNvSpPr/>
            <p:nvPr/>
          </p:nvSpPr>
          <p:spPr>
            <a:xfrm>
              <a:off x="1808480" y="2885440"/>
              <a:ext cx="3423920" cy="197104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D3AA49-7140-A008-460E-2E026BB91275}"/>
                </a:ext>
              </a:extLst>
            </p:cNvPr>
            <p:cNvSpPr txBox="1"/>
            <p:nvPr/>
          </p:nvSpPr>
          <p:spPr>
            <a:xfrm>
              <a:off x="5181600" y="3086171"/>
              <a:ext cx="1524000" cy="369332"/>
            </a:xfrm>
            <a:prstGeom prst="rect">
              <a:avLst/>
            </a:prstGeom>
            <a:noFill/>
          </p:spPr>
          <p:txBody>
            <a:bodyPr wrap="square">
              <a:spAutoFit/>
            </a:bodyPr>
            <a:lstStyle/>
            <a:p>
              <a:r>
                <a:rPr lang="en-US">
                  <a:solidFill>
                    <a:srgbClr val="C00000"/>
                  </a:solidFill>
                </a:rPr>
                <a:t>Special Design</a:t>
              </a:r>
              <a:endParaRPr lang="en-US"/>
            </a:p>
          </p:txBody>
        </p:sp>
      </p:grpSp>
    </p:spTree>
    <p:custDataLst>
      <p:tags r:id="rId1"/>
    </p:custDataLst>
    <p:extLst>
      <p:ext uri="{BB962C8B-B14F-4D97-AF65-F5344CB8AC3E}">
        <p14:creationId xmlns:p14="http://schemas.microsoft.com/office/powerpoint/2010/main" val="321619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5.7"/>
</p:tagLst>
</file>

<file path=ppt/tags/tag10.xml><?xml version="1.0" encoding="utf-8"?>
<p:tagLst xmlns:a="http://schemas.openxmlformats.org/drawingml/2006/main" xmlns:r="http://schemas.openxmlformats.org/officeDocument/2006/relationships" xmlns:p="http://schemas.openxmlformats.org/presentationml/2006/main">
  <p:tag name="TIMING" val="|7.5|10.8"/>
</p:tagLst>
</file>

<file path=ppt/tags/tag11.xml><?xml version="1.0" encoding="utf-8"?>
<p:tagLst xmlns:a="http://schemas.openxmlformats.org/drawingml/2006/main" xmlns:r="http://schemas.openxmlformats.org/officeDocument/2006/relationships" xmlns:p="http://schemas.openxmlformats.org/presentationml/2006/main">
  <p:tag name="TIMING" val="|4.1|8.3"/>
</p:tagLst>
</file>

<file path=ppt/tags/tag12.xml><?xml version="1.0" encoding="utf-8"?>
<p:tagLst xmlns:a="http://schemas.openxmlformats.org/drawingml/2006/main" xmlns:r="http://schemas.openxmlformats.org/officeDocument/2006/relationships" xmlns:p="http://schemas.openxmlformats.org/presentationml/2006/main">
  <p:tag name="TIMING" val="|4.5|4.8|3.4|4.3"/>
</p:tagLst>
</file>

<file path=ppt/tags/tag13.xml><?xml version="1.0" encoding="utf-8"?>
<p:tagLst xmlns:a="http://schemas.openxmlformats.org/drawingml/2006/main" xmlns:r="http://schemas.openxmlformats.org/officeDocument/2006/relationships" xmlns:p="http://schemas.openxmlformats.org/presentationml/2006/main">
  <p:tag name="TIMING" val="|25.9"/>
</p:tagLst>
</file>

<file path=ppt/tags/tag14.xml><?xml version="1.0" encoding="utf-8"?>
<p:tagLst xmlns:a="http://schemas.openxmlformats.org/drawingml/2006/main" xmlns:r="http://schemas.openxmlformats.org/officeDocument/2006/relationships" xmlns:p="http://schemas.openxmlformats.org/presentationml/2006/main">
  <p:tag name="TIMING" val="|3.3|0.7|4.4|2.4|3.6|0.5|0.6|2.5|2.4|2.8"/>
</p:tagLst>
</file>

<file path=ppt/tags/tag15.xml><?xml version="1.0" encoding="utf-8"?>
<p:tagLst xmlns:a="http://schemas.openxmlformats.org/drawingml/2006/main" xmlns:r="http://schemas.openxmlformats.org/officeDocument/2006/relationships" xmlns:p="http://schemas.openxmlformats.org/presentationml/2006/main">
  <p:tag name="TIMING" val="|4.1|8.3"/>
</p:tagLst>
</file>

<file path=ppt/tags/tag2.xml><?xml version="1.0" encoding="utf-8"?>
<p:tagLst xmlns:a="http://schemas.openxmlformats.org/drawingml/2006/main" xmlns:r="http://schemas.openxmlformats.org/officeDocument/2006/relationships" xmlns:p="http://schemas.openxmlformats.org/presentationml/2006/main">
  <p:tag name="TIMING" val="|13.9|3.6|6.1"/>
</p:tagLst>
</file>

<file path=ppt/tags/tag3.xml><?xml version="1.0" encoding="utf-8"?>
<p:tagLst xmlns:a="http://schemas.openxmlformats.org/drawingml/2006/main" xmlns:r="http://schemas.openxmlformats.org/officeDocument/2006/relationships" xmlns:p="http://schemas.openxmlformats.org/presentationml/2006/main">
  <p:tag name="TIMING" val="|4.7|1.6"/>
</p:tagLst>
</file>

<file path=ppt/tags/tag4.xml><?xml version="1.0" encoding="utf-8"?>
<p:tagLst xmlns:a="http://schemas.openxmlformats.org/drawingml/2006/main" xmlns:r="http://schemas.openxmlformats.org/officeDocument/2006/relationships" xmlns:p="http://schemas.openxmlformats.org/presentationml/2006/main">
  <p:tag name="TIMING" val="|5.3|2.1|3.3|7.1|4.3|4.4"/>
</p:tagLst>
</file>

<file path=ppt/tags/tag5.xml><?xml version="1.0" encoding="utf-8"?>
<p:tagLst xmlns:a="http://schemas.openxmlformats.org/drawingml/2006/main" xmlns:r="http://schemas.openxmlformats.org/officeDocument/2006/relationships" xmlns:p="http://schemas.openxmlformats.org/presentationml/2006/main">
  <p:tag name="TIMING" val="|2.5|3.8|6.4|7.9"/>
</p:tagLst>
</file>

<file path=ppt/tags/tag6.xml><?xml version="1.0" encoding="utf-8"?>
<p:tagLst xmlns:a="http://schemas.openxmlformats.org/drawingml/2006/main" xmlns:r="http://schemas.openxmlformats.org/officeDocument/2006/relationships" xmlns:p="http://schemas.openxmlformats.org/presentationml/2006/main">
  <p:tag name="TIMING" val="|6.4|4.8|5.1|3|2.2|9.3"/>
</p:tagLst>
</file>

<file path=ppt/tags/tag7.xml><?xml version="1.0" encoding="utf-8"?>
<p:tagLst xmlns:a="http://schemas.openxmlformats.org/drawingml/2006/main" xmlns:r="http://schemas.openxmlformats.org/officeDocument/2006/relationships" xmlns:p="http://schemas.openxmlformats.org/presentationml/2006/main">
  <p:tag name="TIMING" val="|3.2|9.7|2.5|5.8"/>
</p:tagLst>
</file>

<file path=ppt/tags/tag8.xml><?xml version="1.0" encoding="utf-8"?>
<p:tagLst xmlns:a="http://schemas.openxmlformats.org/drawingml/2006/main" xmlns:r="http://schemas.openxmlformats.org/officeDocument/2006/relationships" xmlns:p="http://schemas.openxmlformats.org/presentationml/2006/main">
  <p:tag name="TIMING" val="|3.3"/>
</p:tagLst>
</file>

<file path=ppt/tags/tag9.xml><?xml version="1.0" encoding="utf-8"?>
<p:tagLst xmlns:a="http://schemas.openxmlformats.org/drawingml/2006/main" xmlns:r="http://schemas.openxmlformats.org/officeDocument/2006/relationships" xmlns:p="http://schemas.openxmlformats.org/presentationml/2006/main">
  <p:tag name="TIMING" val="|3.3|0.7|4.4|2.4|3.6|0.5|0.6|2.5|2.4|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issan Charger Optimization_3_29" id="{A90802CF-1E9D-3644-8E7D-E204E803AF93}" vid="{462661AD-05F7-644F-8FF8-B8F58FE4636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9643A352BB274DA9883E74EE736549" ma:contentTypeVersion="18" ma:contentTypeDescription="Create a new document." ma:contentTypeScope="" ma:versionID="32d8b0565afa8156115224f8fadb6a96">
  <xsd:schema xmlns:xsd="http://www.w3.org/2001/XMLSchema" xmlns:xs="http://www.w3.org/2001/XMLSchema" xmlns:p="http://schemas.microsoft.com/office/2006/metadata/properties" xmlns:ns2="6478c9c3-48bb-4239-8166-ea0fbb087241" xmlns:ns3="94b1738f-5d34-4ad9-91a3-b241410003c9" targetNamespace="http://schemas.microsoft.com/office/2006/metadata/properties" ma:root="true" ma:fieldsID="6ab50bb48e90ad5b4e742d171318b1e3" ns2:_="" ns3:_="">
    <xsd:import namespace="6478c9c3-48bb-4239-8166-ea0fbb087241"/>
    <xsd:import namespace="94b1738f-5d34-4ad9-91a3-b241410003c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8c9c3-48bb-4239-8166-ea0fbb087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c383c50-2e5a-4ee2-a287-62075b1c8a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b1738f-5d34-4ad9-91a3-b241410003c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6dd0a0c-b852-4c6c-af98-2e2227ecc4ea}" ma:internalName="TaxCatchAll" ma:showField="CatchAllData" ma:web="94b1738f-5d34-4ad9-91a3-b24141000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b1738f-5d34-4ad9-91a3-b241410003c9" xsi:nil="true"/>
    <lcf76f155ced4ddcb4097134ff3c332f xmlns="6478c9c3-48bb-4239-8166-ea0fbb087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E001A8-E483-4999-976D-C188D02E564A}">
  <ds:schemaRefs>
    <ds:schemaRef ds:uri="6478c9c3-48bb-4239-8166-ea0fbb087241"/>
    <ds:schemaRef ds:uri="94b1738f-5d34-4ad9-91a3-b241410003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3B1ABC-6C85-48BF-80BC-361CDE1A8623}">
  <ds:schemaRefs>
    <ds:schemaRef ds:uri="http://schemas.microsoft.com/sharepoint/v3/contenttype/forms"/>
  </ds:schemaRefs>
</ds:datastoreItem>
</file>

<file path=customXml/itemProps3.xml><?xml version="1.0" encoding="utf-8"?>
<ds:datastoreItem xmlns:ds="http://schemas.openxmlformats.org/officeDocument/2006/customXml" ds:itemID="{C5DBB78C-2D9B-4BB3-9F9A-15CCEF418440}">
  <ds:schemaRefs>
    <ds:schemaRef ds:uri="http://purl.org/dc/elements/1.1/"/>
    <ds:schemaRef ds:uri="http://schemas.microsoft.com/office/2006/documentManagement/types"/>
    <ds:schemaRef ds:uri="94b1738f-5d34-4ad9-91a3-b241410003c9"/>
    <ds:schemaRef ds:uri="http://schemas.microsoft.com/office/2006/metadata/properties"/>
    <ds:schemaRef ds:uri="6478c9c3-48bb-4239-8166-ea0fbb087241"/>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Droplet</Template>
  <TotalTime>2761</TotalTime>
  <Words>5374</Words>
  <Application>Microsoft Macintosh PowerPoint</Application>
  <PresentationFormat>On-screen Show (16:9)</PresentationFormat>
  <Paragraphs>855</Paragraphs>
  <Slides>24</Slides>
  <Notes>23</Notes>
  <HiddenSlides>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-webkit-standard</vt:lpstr>
      <vt:lpstr>.AppleSystemUIFont</vt:lpstr>
      <vt:lpstr>Söhne</vt:lpstr>
      <vt:lpstr>Arial</vt:lpstr>
      <vt:lpstr>Calibri</vt:lpstr>
      <vt:lpstr>Cambria Math</vt:lpstr>
      <vt:lpstr>Courier New</vt:lpstr>
      <vt:lpstr>Garamond</vt:lpstr>
      <vt:lpstr>Helvetica</vt:lpstr>
      <vt:lpstr>Segoe UI</vt:lpstr>
      <vt:lpstr>Times New Roman</vt:lpstr>
      <vt:lpstr>Wingdings</vt:lpstr>
      <vt:lpstr>Office Theme</vt:lpstr>
      <vt:lpstr>PowerPoint Presentation</vt:lpstr>
      <vt:lpstr>Vehicle-to-Building (V2B) Problem</vt:lpstr>
      <vt:lpstr>PowerPoint Presentation</vt:lpstr>
      <vt:lpstr>PowerPoint Presentation</vt:lpstr>
      <vt:lpstr>PowerPoint Presentation</vt:lpstr>
      <vt:lpstr>PowerPoint Presentation</vt:lpstr>
      <vt:lpstr>Model: Markov Decision Process</vt:lpstr>
      <vt:lpstr>PowerPoint Presentation</vt:lpstr>
      <vt:lpstr>PowerPoint Presentation</vt:lpstr>
      <vt:lpstr>PowerPoint Presentation</vt:lpstr>
      <vt:lpstr>PowerPoint Presentation</vt:lpstr>
      <vt:lpstr>Action Masking for Feasibility and Constraint Enforcement </vt:lpstr>
      <vt:lpstr>Domain-specific Rules</vt:lpstr>
      <vt:lpstr>RL Training – Data Gathering &amp; Processing</vt:lpstr>
      <vt:lpstr>Comparison of RL and Heuristics on Monthly Total Bill</vt:lpstr>
      <vt:lpstr>Comparison of RL and Heuristics on Monthly Total Bill</vt:lpstr>
      <vt:lpstr>Comparison of RL and Heuristics on Peak Shaving </vt:lpstr>
      <vt:lpstr>Ablation Study: Monthly Total Bills from May to July 2023</vt:lpstr>
      <vt:lpstr>Conclusion</vt:lpstr>
      <vt:lpstr>PowerPoint Presentation</vt:lpstr>
      <vt:lpstr>Comparison of RL and Heuristics on Monthly Total Bill</vt:lpstr>
      <vt:lpstr>Comparison of RL and Heuristics on Peak Shaving </vt:lpstr>
      <vt:lpstr>Comparison of RL and Heuristics on Monthly Total Bill</vt:lpstr>
      <vt:lpstr>Action Masking for Feasibility and Constraint Enforcement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Liu, Fangqi</cp:lastModifiedBy>
  <cp:revision>1</cp:revision>
  <dcterms:modified xsi:type="dcterms:W3CDTF">2025-05-23T16:18:43Z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0x010100BF9643A352BB274DA9883E74EE736549</vt:lpwstr>
  </property>
  <property fmtid="{D5CDD505-2E9C-101B-9397-08002B2CF9AE}" pid="3" name="MediaServiceImageTags">
    <vt:lpwstr/>
  </property>
</Properties>
</file>