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85" r:id="rId3"/>
    <p:sldId id="2147378008" r:id="rId4"/>
    <p:sldId id="2147377340" r:id="rId5"/>
    <p:sldId id="257" r:id="rId6"/>
    <p:sldId id="2147377929" r:id="rId7"/>
    <p:sldId id="2147378004" r:id="rId8"/>
    <p:sldId id="277" r:id="rId9"/>
    <p:sldId id="2147377353" r:id="rId10"/>
    <p:sldId id="2147377359" r:id="rId11"/>
    <p:sldId id="2147377361" r:id="rId12"/>
    <p:sldId id="2147377350" r:id="rId13"/>
    <p:sldId id="263" r:id="rId14"/>
    <p:sldId id="2147377358" r:id="rId15"/>
    <p:sldId id="2147378007" r:id="rId16"/>
    <p:sldId id="265" r:id="rId17"/>
    <p:sldId id="267" r:id="rId18"/>
    <p:sldId id="2147377349" r:id="rId19"/>
    <p:sldId id="310" r:id="rId20"/>
    <p:sldId id="269" r:id="rId21"/>
    <p:sldId id="270" r:id="rId22"/>
    <p:sldId id="272" r:id="rId23"/>
    <p:sldId id="268" r:id="rId24"/>
    <p:sldId id="2147377362" r:id="rId25"/>
    <p:sldId id="2147377930" r:id="rId26"/>
    <p:sldId id="276" r:id="rId27"/>
    <p:sldId id="2147378005" r:id="rId28"/>
    <p:sldId id="2147377364" r:id="rId29"/>
    <p:sldId id="2147378006" r:id="rId30"/>
    <p:sldId id="279" r:id="rId31"/>
    <p:sldId id="275" r:id="rId32"/>
    <p:sldId id="271" r:id="rId33"/>
    <p:sldId id="316" r:id="rId34"/>
    <p:sldId id="317" r:id="rId35"/>
    <p:sldId id="319" r:id="rId36"/>
    <p:sldId id="320" r:id="rId37"/>
    <p:sldId id="321" r:id="rId38"/>
    <p:sldId id="2147377928" r:id="rId39"/>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3ED"/>
    <a:srgbClr val="FADECB"/>
    <a:srgbClr val="FFFFFF"/>
    <a:srgbClr val="2A8B55"/>
    <a:srgbClr val="4B4B4B"/>
    <a:srgbClr val="F0E9DB"/>
    <a:srgbClr val="298B55"/>
    <a:srgbClr val="499B6A"/>
    <a:srgbClr val="4A4A4A"/>
    <a:srgbClr val="C64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64E1A-F14E-EB4D-91FC-6724B3B65552}" v="2125" dt="2026-05-25T16:27:31.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8"/>
    <p:restoredTop sz="87684"/>
  </p:normalViewPr>
  <p:slideViewPr>
    <p:cSldViewPr snapToGrid="0" snapToObjects="1">
      <p:cViewPr varScale="1">
        <p:scale>
          <a:sx n="90" d="100"/>
          <a:sy n="90" d="100"/>
        </p:scale>
        <p:origin x="83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n, Rishav" userId="4804c497-5a64-48cc-bf24-00c07ab3b38b" providerId="ADAL" clId="{3D8F46C2-56C8-5C0A-BF7F-4E12EBE4ECE5}"/>
    <pc:docChg chg="undo redo custSel addSld delSld modSld sldOrd modMainMaster">
      <pc:chgData name="Sen, Rishav" userId="4804c497-5a64-48cc-bf24-00c07ab3b38b" providerId="ADAL" clId="{3D8F46C2-56C8-5C0A-BF7F-4E12EBE4ECE5}" dt="2026-05-25T16:28:04.689" v="9442" actId="20577"/>
      <pc:docMkLst>
        <pc:docMk/>
      </pc:docMkLst>
      <pc:sldChg chg="addSp delSp modSp mod">
        <pc:chgData name="Sen, Rishav" userId="4804c497-5a64-48cc-bf24-00c07ab3b38b" providerId="ADAL" clId="{3D8F46C2-56C8-5C0A-BF7F-4E12EBE4ECE5}" dt="2026-05-13T13:09:58.471" v="8988" actId="27636"/>
        <pc:sldMkLst>
          <pc:docMk/>
          <pc:sldMk cId="0" sldId="256"/>
        </pc:sldMkLst>
        <pc:spChg chg="mod">
          <ac:chgData name="Sen, Rishav" userId="4804c497-5a64-48cc-bf24-00c07ab3b38b" providerId="ADAL" clId="{3D8F46C2-56C8-5C0A-BF7F-4E12EBE4ECE5}" dt="2026-05-13T12:33:52.383" v="8890" actId="20577"/>
          <ac:spMkLst>
            <pc:docMk/>
            <pc:sldMk cId="0" sldId="256"/>
            <ac:spMk id="3" creationId="{00000000-0000-0000-0000-000000000000}"/>
          </ac:spMkLst>
        </pc:spChg>
        <pc:spChg chg="mod">
          <ac:chgData name="Sen, Rishav" userId="4804c497-5a64-48cc-bf24-00c07ab3b38b" providerId="ADAL" clId="{3D8F46C2-56C8-5C0A-BF7F-4E12EBE4ECE5}" dt="2026-05-12T15:49:25.918" v="7538" actId="113"/>
          <ac:spMkLst>
            <pc:docMk/>
            <pc:sldMk cId="0" sldId="256"/>
            <ac:spMk id="5" creationId="{00000000-0000-0000-0000-000000000000}"/>
          </ac:spMkLst>
        </pc:spChg>
        <pc:spChg chg="mod">
          <ac:chgData name="Sen, Rishav" userId="4804c497-5a64-48cc-bf24-00c07ab3b38b" providerId="ADAL" clId="{3D8F46C2-56C8-5C0A-BF7F-4E12EBE4ECE5}" dt="2026-05-12T15:49:06.437" v="7534" actId="27636"/>
          <ac:spMkLst>
            <pc:docMk/>
            <pc:sldMk cId="0" sldId="256"/>
            <ac:spMk id="6" creationId="{00000000-0000-0000-0000-000000000000}"/>
          </ac:spMkLst>
        </pc:spChg>
        <pc:spChg chg="mod">
          <ac:chgData name="Sen, Rishav" userId="4804c497-5a64-48cc-bf24-00c07ab3b38b" providerId="ADAL" clId="{3D8F46C2-56C8-5C0A-BF7F-4E12EBE4ECE5}" dt="2026-05-13T13:09:50.409" v="8985" actId="27636"/>
          <ac:spMkLst>
            <pc:docMk/>
            <pc:sldMk cId="0" sldId="256"/>
            <ac:spMk id="7" creationId="{00000000-0000-0000-0000-000000000000}"/>
          </ac:spMkLst>
        </pc:spChg>
        <pc:spChg chg="mod">
          <ac:chgData name="Sen, Rishav" userId="4804c497-5a64-48cc-bf24-00c07ab3b38b" providerId="ADAL" clId="{3D8F46C2-56C8-5C0A-BF7F-4E12EBE4ECE5}" dt="2026-05-13T13:09:54.597" v="8986" actId="403"/>
          <ac:spMkLst>
            <pc:docMk/>
            <pc:sldMk cId="0" sldId="256"/>
            <ac:spMk id="8" creationId="{00000000-0000-0000-0000-000000000000}"/>
          </ac:spMkLst>
        </pc:spChg>
        <pc:spChg chg="add mod">
          <ac:chgData name="Sen, Rishav" userId="4804c497-5a64-48cc-bf24-00c07ab3b38b" providerId="ADAL" clId="{3D8F46C2-56C8-5C0A-BF7F-4E12EBE4ECE5}" dt="2026-05-13T13:09:58.471" v="8988" actId="27636"/>
          <ac:spMkLst>
            <pc:docMk/>
            <pc:sldMk cId="0" sldId="256"/>
            <ac:spMk id="16" creationId="{8F3E6403-BA00-F8B7-8FE1-88E04F8E57CB}"/>
          </ac:spMkLst>
        </pc:spChg>
      </pc:sldChg>
      <pc:sldChg chg="addSp delSp modSp mod modAnim">
        <pc:chgData name="Sen, Rishav" userId="4804c497-5a64-48cc-bf24-00c07ab3b38b" providerId="ADAL" clId="{3D8F46C2-56C8-5C0A-BF7F-4E12EBE4ECE5}" dt="2026-05-23T05:50:50.368" v="8991" actId="1036"/>
        <pc:sldMkLst>
          <pc:docMk/>
          <pc:sldMk cId="0" sldId="257"/>
        </pc:sldMkLst>
        <pc:spChg chg="mod">
          <ac:chgData name="Sen, Rishav" userId="4804c497-5a64-48cc-bf24-00c07ab3b38b" providerId="ADAL" clId="{3D8F46C2-56C8-5C0A-BF7F-4E12EBE4ECE5}" dt="2026-05-13T12:29:57.996" v="8784"/>
          <ac:spMkLst>
            <pc:docMk/>
            <pc:sldMk cId="0" sldId="257"/>
            <ac:spMk id="2" creationId="{00000000-0000-0000-0000-000000000000}"/>
          </ac:spMkLst>
        </pc:spChg>
        <pc:spChg chg="mod">
          <ac:chgData name="Sen, Rishav" userId="4804c497-5a64-48cc-bf24-00c07ab3b38b" providerId="ADAL" clId="{3D8F46C2-56C8-5C0A-BF7F-4E12EBE4ECE5}" dt="2026-05-12T15:53:52.676" v="7621" actId="2711"/>
          <ac:spMkLst>
            <pc:docMk/>
            <pc:sldMk cId="0" sldId="257"/>
            <ac:spMk id="3" creationId="{00000000-0000-0000-0000-000000000000}"/>
          </ac:spMkLst>
        </pc:spChg>
        <pc:spChg chg="mod">
          <ac:chgData name="Sen, Rishav" userId="4804c497-5a64-48cc-bf24-00c07ab3b38b" providerId="ADAL" clId="{3D8F46C2-56C8-5C0A-BF7F-4E12EBE4ECE5}" dt="2026-05-12T10:21:09.709" v="5713" actId="27636"/>
          <ac:spMkLst>
            <pc:docMk/>
            <pc:sldMk cId="0" sldId="257"/>
            <ac:spMk id="4" creationId="{00000000-0000-0000-0000-000000000000}"/>
          </ac:spMkLst>
        </pc:spChg>
        <pc:spChg chg="mod">
          <ac:chgData name="Sen, Rishav" userId="4804c497-5a64-48cc-bf24-00c07ab3b38b" providerId="ADAL" clId="{3D8F46C2-56C8-5C0A-BF7F-4E12EBE4ECE5}" dt="2026-05-06T16:55:07.324" v="3387" actId="1076"/>
          <ac:spMkLst>
            <pc:docMk/>
            <pc:sldMk cId="0" sldId="257"/>
            <ac:spMk id="5" creationId="{00000000-0000-0000-0000-000000000000}"/>
          </ac:spMkLst>
        </pc:spChg>
        <pc:spChg chg="mod">
          <ac:chgData name="Sen, Rishav" userId="4804c497-5a64-48cc-bf24-00c07ab3b38b" providerId="ADAL" clId="{3D8F46C2-56C8-5C0A-BF7F-4E12EBE4ECE5}" dt="2026-05-06T16:55:10.143" v="3388" actId="1076"/>
          <ac:spMkLst>
            <pc:docMk/>
            <pc:sldMk cId="0" sldId="257"/>
            <ac:spMk id="6" creationId="{00000000-0000-0000-0000-000000000000}"/>
          </ac:spMkLst>
        </pc:spChg>
        <pc:spChg chg="mod">
          <ac:chgData name="Sen, Rishav" userId="4804c497-5a64-48cc-bf24-00c07ab3b38b" providerId="ADAL" clId="{3D8F46C2-56C8-5C0A-BF7F-4E12EBE4ECE5}" dt="2026-05-06T16:52:25.587" v="3344" actId="1076"/>
          <ac:spMkLst>
            <pc:docMk/>
            <pc:sldMk cId="0" sldId="257"/>
            <ac:spMk id="7" creationId="{00000000-0000-0000-0000-000000000000}"/>
          </ac:spMkLst>
        </pc:spChg>
        <pc:spChg chg="mod">
          <ac:chgData name="Sen, Rishav" userId="4804c497-5a64-48cc-bf24-00c07ab3b38b" providerId="ADAL" clId="{3D8F46C2-56C8-5C0A-BF7F-4E12EBE4ECE5}" dt="2026-05-06T16:17:14.300" v="2303" actId="1076"/>
          <ac:spMkLst>
            <pc:docMk/>
            <pc:sldMk cId="0" sldId="257"/>
            <ac:spMk id="13" creationId="{00000000-0000-0000-0000-000000000000}"/>
          </ac:spMkLst>
        </pc:spChg>
        <pc:spChg chg="add mod">
          <ac:chgData name="Sen, Rishav" userId="4804c497-5a64-48cc-bf24-00c07ab3b38b" providerId="ADAL" clId="{3D8F46C2-56C8-5C0A-BF7F-4E12EBE4ECE5}" dt="2026-05-23T05:50:50.368" v="8991" actId="1036"/>
          <ac:spMkLst>
            <pc:docMk/>
            <pc:sldMk cId="0" sldId="257"/>
            <ac:spMk id="22" creationId="{B5A0135B-5432-8F19-A345-9293D76601DA}"/>
          </ac:spMkLst>
        </pc:spChg>
        <pc:grpChg chg="add mod">
          <ac:chgData name="Sen, Rishav" userId="4804c497-5a64-48cc-bf24-00c07ab3b38b" providerId="ADAL" clId="{3D8F46C2-56C8-5C0A-BF7F-4E12EBE4ECE5}" dt="2026-05-06T16:54:49.155" v="3383" actId="1076"/>
          <ac:grpSpMkLst>
            <pc:docMk/>
            <pc:sldMk cId="0" sldId="257"/>
            <ac:grpSpMk id="24" creationId="{32B8D846-1DD0-EBF9-0644-1C572D4EE865}"/>
          </ac:grpSpMkLst>
        </pc:grpChg>
        <pc:picChg chg="add mod">
          <ac:chgData name="Sen, Rishav" userId="4804c497-5a64-48cc-bf24-00c07ab3b38b" providerId="ADAL" clId="{3D8F46C2-56C8-5C0A-BF7F-4E12EBE4ECE5}" dt="2026-05-13T11:45:42.025" v="8003" actId="167"/>
          <ac:picMkLst>
            <pc:docMk/>
            <pc:sldMk cId="0" sldId="257"/>
            <ac:picMk id="8" creationId="{26AEB387-CE91-BA92-BFA5-B0048ED86931}"/>
          </ac:picMkLst>
        </pc:picChg>
        <pc:picChg chg="add mod modCrop">
          <ac:chgData name="Sen, Rishav" userId="4804c497-5a64-48cc-bf24-00c07ab3b38b" providerId="ADAL" clId="{3D8F46C2-56C8-5C0A-BF7F-4E12EBE4ECE5}" dt="2026-05-13T11:45:51.402" v="8005" actId="29295"/>
          <ac:picMkLst>
            <pc:docMk/>
            <pc:sldMk cId="0" sldId="257"/>
            <ac:picMk id="23" creationId="{BA243947-2499-376D-CE39-CBFF9F0CC15C}"/>
          </ac:picMkLst>
        </pc:picChg>
      </pc:sldChg>
      <pc:sldChg chg="modSp mod modAnim">
        <pc:chgData name="Sen, Rishav" userId="4804c497-5a64-48cc-bf24-00c07ab3b38b" providerId="ADAL" clId="{3D8F46C2-56C8-5C0A-BF7F-4E12EBE4ECE5}" dt="2026-05-25T16:24:14.802" v="9305" actId="20577"/>
        <pc:sldMkLst>
          <pc:docMk/>
          <pc:sldMk cId="0" sldId="263"/>
        </pc:sldMkLst>
        <pc:spChg chg="mod">
          <ac:chgData name="Sen, Rishav" userId="4804c497-5a64-48cc-bf24-00c07ab3b38b" providerId="ADAL" clId="{3D8F46C2-56C8-5C0A-BF7F-4E12EBE4ECE5}" dt="2026-05-13T12:29:58.047" v="8790"/>
          <ac:spMkLst>
            <pc:docMk/>
            <pc:sldMk cId="0" sldId="263"/>
            <ac:spMk id="2" creationId="{00000000-0000-0000-0000-000000000000}"/>
          </ac:spMkLst>
        </pc:spChg>
        <pc:spChg chg="mod">
          <ac:chgData name="Sen, Rishav" userId="4804c497-5a64-48cc-bf24-00c07ab3b38b" providerId="ADAL" clId="{3D8F46C2-56C8-5C0A-BF7F-4E12EBE4ECE5}" dt="2026-05-25T16:24:14.802" v="9305" actId="20577"/>
          <ac:spMkLst>
            <pc:docMk/>
            <pc:sldMk cId="0" sldId="263"/>
            <ac:spMk id="3" creationId="{00000000-0000-0000-0000-000000000000}"/>
          </ac:spMkLst>
        </pc:spChg>
        <pc:spChg chg="mod">
          <ac:chgData name="Sen, Rishav" userId="4804c497-5a64-48cc-bf24-00c07ab3b38b" providerId="ADAL" clId="{3D8F46C2-56C8-5C0A-BF7F-4E12EBE4ECE5}" dt="2026-05-06T16:46:07.244" v="3325" actId="2711"/>
          <ac:spMkLst>
            <pc:docMk/>
            <pc:sldMk cId="0" sldId="263"/>
            <ac:spMk id="8" creationId="{00000000-0000-0000-0000-000000000000}"/>
          </ac:spMkLst>
        </pc:spChg>
        <pc:spChg chg="mod">
          <ac:chgData name="Sen, Rishav" userId="4804c497-5a64-48cc-bf24-00c07ab3b38b" providerId="ADAL" clId="{3D8F46C2-56C8-5C0A-BF7F-4E12EBE4ECE5}" dt="2026-05-06T16:45:51.520" v="3324" actId="20577"/>
          <ac:spMkLst>
            <pc:docMk/>
            <pc:sldMk cId="0" sldId="263"/>
            <ac:spMk id="9" creationId="{00000000-0000-0000-0000-000000000000}"/>
          </ac:spMkLst>
        </pc:spChg>
        <pc:spChg chg="mod">
          <ac:chgData name="Sen, Rishav" userId="4804c497-5a64-48cc-bf24-00c07ab3b38b" providerId="ADAL" clId="{3D8F46C2-56C8-5C0A-BF7F-4E12EBE4ECE5}" dt="2026-05-04T22:29:58.510" v="985" actId="20577"/>
          <ac:spMkLst>
            <pc:docMk/>
            <pc:sldMk cId="0" sldId="263"/>
            <ac:spMk id="12" creationId="{00000000-0000-0000-0000-000000000000}"/>
          </ac:spMkLst>
        </pc:spChg>
        <pc:spChg chg="mod">
          <ac:chgData name="Sen, Rishav" userId="4804c497-5a64-48cc-bf24-00c07ab3b38b" providerId="ADAL" clId="{3D8F46C2-56C8-5C0A-BF7F-4E12EBE4ECE5}" dt="2026-05-06T16:46:16.732" v="3326" actId="2711"/>
          <ac:spMkLst>
            <pc:docMk/>
            <pc:sldMk cId="0" sldId="263"/>
            <ac:spMk id="13" creationId="{00000000-0000-0000-0000-000000000000}"/>
          </ac:spMkLst>
        </pc:spChg>
        <pc:spChg chg="mod">
          <ac:chgData name="Sen, Rishav" userId="4804c497-5a64-48cc-bf24-00c07ab3b38b" providerId="ADAL" clId="{3D8F46C2-56C8-5C0A-BF7F-4E12EBE4ECE5}" dt="2026-05-12T15:13:40.303" v="6495" actId="20577"/>
          <ac:spMkLst>
            <pc:docMk/>
            <pc:sldMk cId="0" sldId="263"/>
            <ac:spMk id="14" creationId="{00000000-0000-0000-0000-000000000000}"/>
          </ac:spMkLst>
        </pc:spChg>
        <pc:spChg chg="mod">
          <ac:chgData name="Sen, Rishav" userId="4804c497-5a64-48cc-bf24-00c07ab3b38b" providerId="ADAL" clId="{3D8F46C2-56C8-5C0A-BF7F-4E12EBE4ECE5}" dt="2026-05-06T16:46:23.597" v="3327" actId="2711"/>
          <ac:spMkLst>
            <pc:docMk/>
            <pc:sldMk cId="0" sldId="263"/>
            <ac:spMk id="18" creationId="{00000000-0000-0000-0000-000000000000}"/>
          </ac:spMkLst>
        </pc:spChg>
        <pc:spChg chg="mod">
          <ac:chgData name="Sen, Rishav" userId="4804c497-5a64-48cc-bf24-00c07ab3b38b" providerId="ADAL" clId="{3D8F46C2-56C8-5C0A-BF7F-4E12EBE4ECE5}" dt="2026-05-13T12:23:08.241" v="8568" actId="20577"/>
          <ac:spMkLst>
            <pc:docMk/>
            <pc:sldMk cId="0" sldId="263"/>
            <ac:spMk id="19" creationId="{00000000-0000-0000-0000-000000000000}"/>
          </ac:spMkLst>
        </pc:spChg>
      </pc:sldChg>
      <pc:sldChg chg="addSp modSp mod modAnim">
        <pc:chgData name="Sen, Rishav" userId="4804c497-5a64-48cc-bf24-00c07ab3b38b" providerId="ADAL" clId="{3D8F46C2-56C8-5C0A-BF7F-4E12EBE4ECE5}" dt="2026-05-13T12:29:58.072" v="8793"/>
        <pc:sldMkLst>
          <pc:docMk/>
          <pc:sldMk cId="0" sldId="265"/>
        </pc:sldMkLst>
        <pc:spChg chg="mod">
          <ac:chgData name="Sen, Rishav" userId="4804c497-5a64-48cc-bf24-00c07ab3b38b" providerId="ADAL" clId="{3D8F46C2-56C8-5C0A-BF7F-4E12EBE4ECE5}" dt="2026-05-13T12:29:58.072" v="8793"/>
          <ac:spMkLst>
            <pc:docMk/>
            <pc:sldMk cId="0" sldId="265"/>
            <ac:spMk id="2" creationId="{00000000-0000-0000-0000-000000000000}"/>
          </ac:spMkLst>
        </pc:spChg>
        <pc:spChg chg="mod">
          <ac:chgData name="Sen, Rishav" userId="4804c497-5a64-48cc-bf24-00c07ab3b38b" providerId="ADAL" clId="{3D8F46C2-56C8-5C0A-BF7F-4E12EBE4ECE5}" dt="2026-05-13T09:02:26.136" v="7673" actId="2711"/>
          <ac:spMkLst>
            <pc:docMk/>
            <pc:sldMk cId="0" sldId="265"/>
            <ac:spMk id="3" creationId="{00000000-0000-0000-0000-000000000000}"/>
          </ac:spMkLst>
        </pc:spChg>
        <pc:spChg chg="mod">
          <ac:chgData name="Sen, Rishav" userId="4804c497-5a64-48cc-bf24-00c07ab3b38b" providerId="ADAL" clId="{3D8F46C2-56C8-5C0A-BF7F-4E12EBE4ECE5}" dt="2026-05-13T12:23:43.082" v="8601" actId="20577"/>
          <ac:spMkLst>
            <pc:docMk/>
            <pc:sldMk cId="0" sldId="265"/>
            <ac:spMk id="4" creationId="{00000000-0000-0000-0000-000000000000}"/>
          </ac:spMkLst>
        </pc:spChg>
        <pc:spChg chg="mod">
          <ac:chgData name="Sen, Rishav" userId="4804c497-5a64-48cc-bf24-00c07ab3b38b" providerId="ADAL" clId="{3D8F46C2-56C8-5C0A-BF7F-4E12EBE4ECE5}" dt="2026-05-12T15:31:49.528" v="7076" actId="1037"/>
          <ac:spMkLst>
            <pc:docMk/>
            <pc:sldMk cId="0" sldId="265"/>
            <ac:spMk id="5" creationId="{00000000-0000-0000-0000-000000000000}"/>
          </ac:spMkLst>
        </pc:spChg>
        <pc:spChg chg="mod">
          <ac:chgData name="Sen, Rishav" userId="4804c497-5a64-48cc-bf24-00c07ab3b38b" providerId="ADAL" clId="{3D8F46C2-56C8-5C0A-BF7F-4E12EBE4ECE5}" dt="2026-05-12T15:31:53.494" v="7086" actId="1037"/>
          <ac:spMkLst>
            <pc:docMk/>
            <pc:sldMk cId="0" sldId="265"/>
            <ac:spMk id="7" creationId="{00000000-0000-0000-0000-000000000000}"/>
          </ac:spMkLst>
        </pc:spChg>
        <pc:spChg chg="mod">
          <ac:chgData name="Sen, Rishav" userId="4804c497-5a64-48cc-bf24-00c07ab3b38b" providerId="ADAL" clId="{3D8F46C2-56C8-5C0A-BF7F-4E12EBE4ECE5}" dt="2026-05-12T15:31:53.494" v="7086" actId="1037"/>
          <ac:spMkLst>
            <pc:docMk/>
            <pc:sldMk cId="0" sldId="265"/>
            <ac:spMk id="8" creationId="{00000000-0000-0000-0000-000000000000}"/>
          </ac:spMkLst>
        </pc:spChg>
        <pc:spChg chg="mod">
          <ac:chgData name="Sen, Rishav" userId="4804c497-5a64-48cc-bf24-00c07ab3b38b" providerId="ADAL" clId="{3D8F46C2-56C8-5C0A-BF7F-4E12EBE4ECE5}" dt="2026-05-12T15:31:53.494" v="7086" actId="1037"/>
          <ac:spMkLst>
            <pc:docMk/>
            <pc:sldMk cId="0" sldId="265"/>
            <ac:spMk id="9" creationId="{00000000-0000-0000-0000-000000000000}"/>
          </ac:spMkLst>
        </pc:spChg>
        <pc:spChg chg="mod">
          <ac:chgData name="Sen, Rishav" userId="4804c497-5a64-48cc-bf24-00c07ab3b38b" providerId="ADAL" clId="{3D8F46C2-56C8-5C0A-BF7F-4E12EBE4ECE5}" dt="2026-05-12T15:31:53.494" v="7086" actId="1037"/>
          <ac:spMkLst>
            <pc:docMk/>
            <pc:sldMk cId="0" sldId="265"/>
            <ac:spMk id="10" creationId="{00000000-0000-0000-0000-000000000000}"/>
          </ac:spMkLst>
        </pc:spChg>
        <pc:spChg chg="mod">
          <ac:chgData name="Sen, Rishav" userId="4804c497-5a64-48cc-bf24-00c07ab3b38b" providerId="ADAL" clId="{3D8F46C2-56C8-5C0A-BF7F-4E12EBE4ECE5}" dt="2026-05-12T15:31:53.494" v="7086" actId="1037"/>
          <ac:spMkLst>
            <pc:docMk/>
            <pc:sldMk cId="0" sldId="265"/>
            <ac:spMk id="11" creationId="{00000000-0000-0000-0000-000000000000}"/>
          </ac:spMkLst>
        </pc:spChg>
        <pc:spChg chg="mod">
          <ac:chgData name="Sen, Rishav" userId="4804c497-5a64-48cc-bf24-00c07ab3b38b" providerId="ADAL" clId="{3D8F46C2-56C8-5C0A-BF7F-4E12EBE4ECE5}" dt="2026-05-12T15:31:53.494" v="7086" actId="1037"/>
          <ac:spMkLst>
            <pc:docMk/>
            <pc:sldMk cId="0" sldId="265"/>
            <ac:spMk id="12" creationId="{00000000-0000-0000-0000-000000000000}"/>
          </ac:spMkLst>
        </pc:spChg>
        <pc:spChg chg="mod">
          <ac:chgData name="Sen, Rishav" userId="4804c497-5a64-48cc-bf24-00c07ab3b38b" providerId="ADAL" clId="{3D8F46C2-56C8-5C0A-BF7F-4E12EBE4ECE5}" dt="2026-05-12T15:31:53.494" v="7086" actId="1037"/>
          <ac:spMkLst>
            <pc:docMk/>
            <pc:sldMk cId="0" sldId="265"/>
            <ac:spMk id="13" creationId="{00000000-0000-0000-0000-000000000000}"/>
          </ac:spMkLst>
        </pc:spChg>
        <pc:spChg chg="mod">
          <ac:chgData name="Sen, Rishav" userId="4804c497-5a64-48cc-bf24-00c07ab3b38b" providerId="ADAL" clId="{3D8F46C2-56C8-5C0A-BF7F-4E12EBE4ECE5}" dt="2026-05-12T15:31:53.494" v="7086" actId="1037"/>
          <ac:spMkLst>
            <pc:docMk/>
            <pc:sldMk cId="0" sldId="265"/>
            <ac:spMk id="14" creationId="{00000000-0000-0000-0000-000000000000}"/>
          </ac:spMkLst>
        </pc:spChg>
        <pc:spChg chg="mod">
          <ac:chgData name="Sen, Rishav" userId="4804c497-5a64-48cc-bf24-00c07ab3b38b" providerId="ADAL" clId="{3D8F46C2-56C8-5C0A-BF7F-4E12EBE4ECE5}" dt="2026-05-12T15:31:49.528" v="7076" actId="1037"/>
          <ac:spMkLst>
            <pc:docMk/>
            <pc:sldMk cId="0" sldId="265"/>
            <ac:spMk id="21" creationId="{07F27CED-C633-4ECE-69D1-8F7093C93397}"/>
          </ac:spMkLst>
        </pc:spChg>
        <pc:spChg chg="mod">
          <ac:chgData name="Sen, Rishav" userId="4804c497-5a64-48cc-bf24-00c07ab3b38b" providerId="ADAL" clId="{3D8F46C2-56C8-5C0A-BF7F-4E12EBE4ECE5}" dt="2026-05-12T15:31:49.528" v="7076" actId="1037"/>
          <ac:spMkLst>
            <pc:docMk/>
            <pc:sldMk cId="0" sldId="265"/>
            <ac:spMk id="24" creationId="{5846CE71-4918-60E2-012A-C86FC4C8CAF9}"/>
          </ac:spMkLst>
        </pc:spChg>
        <pc:spChg chg="mod">
          <ac:chgData name="Sen, Rishav" userId="4804c497-5a64-48cc-bf24-00c07ab3b38b" providerId="ADAL" clId="{3D8F46C2-56C8-5C0A-BF7F-4E12EBE4ECE5}" dt="2026-05-12T15:31:49.528" v="7076" actId="1037"/>
          <ac:spMkLst>
            <pc:docMk/>
            <pc:sldMk cId="0" sldId="265"/>
            <ac:spMk id="25" creationId="{6DC5BC8A-CF3C-8CEA-5152-499FFF78945B}"/>
          </ac:spMkLst>
        </pc:spChg>
        <pc:spChg chg="mod">
          <ac:chgData name="Sen, Rishav" userId="4804c497-5a64-48cc-bf24-00c07ab3b38b" providerId="ADAL" clId="{3D8F46C2-56C8-5C0A-BF7F-4E12EBE4ECE5}" dt="2026-05-12T15:31:49.528" v="7076" actId="1037"/>
          <ac:spMkLst>
            <pc:docMk/>
            <pc:sldMk cId="0" sldId="265"/>
            <ac:spMk id="28" creationId="{D5BBF8F3-732D-1676-9D65-BA25ADFB078A}"/>
          </ac:spMkLst>
        </pc:spChg>
        <pc:spChg chg="add mod">
          <ac:chgData name="Sen, Rishav" userId="4804c497-5a64-48cc-bf24-00c07ab3b38b" providerId="ADAL" clId="{3D8F46C2-56C8-5C0A-BF7F-4E12EBE4ECE5}" dt="2026-05-12T15:31:49.528" v="7076" actId="1037"/>
          <ac:spMkLst>
            <pc:docMk/>
            <pc:sldMk cId="0" sldId="265"/>
            <ac:spMk id="30" creationId="{A4B64710-4663-4570-0905-E1233A459841}"/>
          </ac:spMkLst>
        </pc:spChg>
        <pc:spChg chg="add mod">
          <ac:chgData name="Sen, Rishav" userId="4804c497-5a64-48cc-bf24-00c07ab3b38b" providerId="ADAL" clId="{3D8F46C2-56C8-5C0A-BF7F-4E12EBE4ECE5}" dt="2026-05-12T15:31:49.528" v="7076" actId="1037"/>
          <ac:spMkLst>
            <pc:docMk/>
            <pc:sldMk cId="0" sldId="265"/>
            <ac:spMk id="31" creationId="{0E0A6345-5FD5-9399-5A32-580D1D8C6F35}"/>
          </ac:spMkLst>
        </pc:spChg>
        <pc:picChg chg="mod">
          <ac:chgData name="Sen, Rishav" userId="4804c497-5a64-48cc-bf24-00c07ab3b38b" providerId="ADAL" clId="{3D8F46C2-56C8-5C0A-BF7F-4E12EBE4ECE5}" dt="2026-05-12T15:31:49.528" v="7076" actId="1037"/>
          <ac:picMkLst>
            <pc:docMk/>
            <pc:sldMk cId="0" sldId="265"/>
            <ac:picMk id="20" creationId="{DA65FFCD-7254-CA19-DFFF-23C8F6F877EF}"/>
          </ac:picMkLst>
        </pc:picChg>
      </pc:sldChg>
      <pc:sldChg chg="addSp delSp modSp mod modAnim modNotesTx">
        <pc:chgData name="Sen, Rishav" userId="4804c497-5a64-48cc-bf24-00c07ab3b38b" providerId="ADAL" clId="{3D8F46C2-56C8-5C0A-BF7F-4E12EBE4ECE5}" dt="2026-05-13T12:38:21.614" v="8934" actId="20577"/>
        <pc:sldMkLst>
          <pc:docMk/>
          <pc:sldMk cId="0" sldId="267"/>
        </pc:sldMkLst>
        <pc:spChg chg="mod">
          <ac:chgData name="Sen, Rishav" userId="4804c497-5a64-48cc-bf24-00c07ab3b38b" providerId="ADAL" clId="{3D8F46C2-56C8-5C0A-BF7F-4E12EBE4ECE5}" dt="2026-05-13T12:29:58.085" v="8794"/>
          <ac:spMkLst>
            <pc:docMk/>
            <pc:sldMk cId="0" sldId="267"/>
            <ac:spMk id="2" creationId="{00000000-0000-0000-0000-000000000000}"/>
          </ac:spMkLst>
        </pc:spChg>
        <pc:spChg chg="mod">
          <ac:chgData name="Sen, Rishav" userId="4804c497-5a64-48cc-bf24-00c07ab3b38b" providerId="ADAL" clId="{3D8F46C2-56C8-5C0A-BF7F-4E12EBE4ECE5}" dt="2026-05-13T12:24:15.698" v="8607" actId="2711"/>
          <ac:spMkLst>
            <pc:docMk/>
            <pc:sldMk cId="0" sldId="267"/>
            <ac:spMk id="3" creationId="{00000000-0000-0000-0000-000000000000}"/>
          </ac:spMkLst>
        </pc:spChg>
        <pc:spChg chg="mod">
          <ac:chgData name="Sen, Rishav" userId="4804c497-5a64-48cc-bf24-00c07ab3b38b" providerId="ADAL" clId="{3D8F46C2-56C8-5C0A-BF7F-4E12EBE4ECE5}" dt="2026-05-13T12:38:21.614" v="8934" actId="20577"/>
          <ac:spMkLst>
            <pc:docMk/>
            <pc:sldMk cId="0" sldId="267"/>
            <ac:spMk id="4" creationId="{00000000-0000-0000-0000-000000000000}"/>
          </ac:spMkLst>
        </pc:spChg>
        <pc:spChg chg="mod">
          <ac:chgData name="Sen, Rishav" userId="4804c497-5a64-48cc-bf24-00c07ab3b38b" providerId="ADAL" clId="{3D8F46C2-56C8-5C0A-BF7F-4E12EBE4ECE5}" dt="2026-05-13T12:24:42.456" v="8622" actId="1035"/>
          <ac:spMkLst>
            <pc:docMk/>
            <pc:sldMk cId="0" sldId="267"/>
            <ac:spMk id="5" creationId="{00000000-0000-0000-0000-000000000000}"/>
          </ac:spMkLst>
        </pc:spChg>
        <pc:spChg chg="mod">
          <ac:chgData name="Sen, Rishav" userId="4804c497-5a64-48cc-bf24-00c07ab3b38b" providerId="ADAL" clId="{3D8F46C2-56C8-5C0A-BF7F-4E12EBE4ECE5}" dt="2026-05-13T12:24:28.364" v="8617" actId="27636"/>
          <ac:spMkLst>
            <pc:docMk/>
            <pc:sldMk cId="0" sldId="267"/>
            <ac:spMk id="6" creationId="{00000000-0000-0000-0000-000000000000}"/>
          </ac:spMkLst>
        </pc:spChg>
        <pc:spChg chg="mod">
          <ac:chgData name="Sen, Rishav" userId="4804c497-5a64-48cc-bf24-00c07ab3b38b" providerId="ADAL" clId="{3D8F46C2-56C8-5C0A-BF7F-4E12EBE4ECE5}" dt="2026-05-12T15:09:09.809" v="6355" actId="1035"/>
          <ac:spMkLst>
            <pc:docMk/>
            <pc:sldMk cId="0" sldId="267"/>
            <ac:spMk id="7" creationId="{00000000-0000-0000-0000-000000000000}"/>
          </ac:spMkLst>
        </pc:spChg>
        <pc:spChg chg="mod">
          <ac:chgData name="Sen, Rishav" userId="4804c497-5a64-48cc-bf24-00c07ab3b38b" providerId="ADAL" clId="{3D8F46C2-56C8-5C0A-BF7F-4E12EBE4ECE5}" dt="2026-05-12T15:11:04.990" v="6413" actId="20577"/>
          <ac:spMkLst>
            <pc:docMk/>
            <pc:sldMk cId="0" sldId="267"/>
            <ac:spMk id="8" creationId="{00000000-0000-0000-0000-000000000000}"/>
          </ac:spMkLst>
        </pc:spChg>
        <pc:spChg chg="mod">
          <ac:chgData name="Sen, Rishav" userId="4804c497-5a64-48cc-bf24-00c07ab3b38b" providerId="ADAL" clId="{3D8F46C2-56C8-5C0A-BF7F-4E12EBE4ECE5}" dt="2026-05-12T15:11:18.259" v="6421" actId="1035"/>
          <ac:spMkLst>
            <pc:docMk/>
            <pc:sldMk cId="0" sldId="267"/>
            <ac:spMk id="9" creationId="{00000000-0000-0000-0000-000000000000}"/>
          </ac:spMkLst>
        </pc:spChg>
        <pc:spChg chg="mod">
          <ac:chgData name="Sen, Rishav" userId="4804c497-5a64-48cc-bf24-00c07ab3b38b" providerId="ADAL" clId="{3D8F46C2-56C8-5C0A-BF7F-4E12EBE4ECE5}" dt="2026-05-12T15:11:18.259" v="6421" actId="1035"/>
          <ac:spMkLst>
            <pc:docMk/>
            <pc:sldMk cId="0" sldId="267"/>
            <ac:spMk id="10" creationId="{00000000-0000-0000-0000-000000000000}"/>
          </ac:spMkLst>
        </pc:spChg>
        <pc:spChg chg="mod">
          <ac:chgData name="Sen, Rishav" userId="4804c497-5a64-48cc-bf24-00c07ab3b38b" providerId="ADAL" clId="{3D8F46C2-56C8-5C0A-BF7F-4E12EBE4ECE5}" dt="2026-05-12T15:11:22.827" v="6436" actId="1035"/>
          <ac:spMkLst>
            <pc:docMk/>
            <pc:sldMk cId="0" sldId="267"/>
            <ac:spMk id="11" creationId="{00000000-0000-0000-0000-000000000000}"/>
          </ac:spMkLst>
        </pc:spChg>
        <pc:spChg chg="mod">
          <ac:chgData name="Sen, Rishav" userId="4804c497-5a64-48cc-bf24-00c07ab3b38b" providerId="ADAL" clId="{3D8F46C2-56C8-5C0A-BF7F-4E12EBE4ECE5}" dt="2026-05-12T15:11:22.827" v="6436" actId="1035"/>
          <ac:spMkLst>
            <pc:docMk/>
            <pc:sldMk cId="0" sldId="267"/>
            <ac:spMk id="12" creationId="{00000000-0000-0000-0000-000000000000}"/>
          </ac:spMkLst>
        </pc:spChg>
        <pc:picChg chg="mod modCrop">
          <ac:chgData name="Sen, Rishav" userId="4804c497-5a64-48cc-bf24-00c07ab3b38b" providerId="ADAL" clId="{3D8F46C2-56C8-5C0A-BF7F-4E12EBE4ECE5}" dt="2026-05-13T09:22:34.646" v="7889" actId="1076"/>
          <ac:picMkLst>
            <pc:docMk/>
            <pc:sldMk cId="0" sldId="267"/>
            <ac:picMk id="20" creationId="{21C21972-22E3-37DC-5008-337424E2A5FA}"/>
          </ac:picMkLst>
        </pc:picChg>
      </pc:sldChg>
      <pc:sldChg chg="addSp delSp modSp mod">
        <pc:chgData name="Sen, Rishav" userId="4804c497-5a64-48cc-bf24-00c07ab3b38b" providerId="ADAL" clId="{3D8F46C2-56C8-5C0A-BF7F-4E12EBE4ECE5}" dt="2026-05-25T16:22:23.697" v="9184" actId="20577"/>
        <pc:sldMkLst>
          <pc:docMk/>
          <pc:sldMk cId="3542462918" sldId="268"/>
        </pc:sldMkLst>
        <pc:spChg chg="mod">
          <ac:chgData name="Sen, Rishav" userId="4804c497-5a64-48cc-bf24-00c07ab3b38b" providerId="ADAL" clId="{3D8F46C2-56C8-5C0A-BF7F-4E12EBE4ECE5}" dt="2026-05-13T12:29:58.147" v="8800"/>
          <ac:spMkLst>
            <pc:docMk/>
            <pc:sldMk cId="3542462918" sldId="268"/>
            <ac:spMk id="2" creationId="{00000000-0000-0000-0000-000000000000}"/>
          </ac:spMkLst>
        </pc:spChg>
        <pc:spChg chg="mod">
          <ac:chgData name="Sen, Rishav" userId="4804c497-5a64-48cc-bf24-00c07ab3b38b" providerId="ADAL" clId="{3D8F46C2-56C8-5C0A-BF7F-4E12EBE4ECE5}" dt="2026-05-13T12:33:00.919" v="8878" actId="2711"/>
          <ac:spMkLst>
            <pc:docMk/>
            <pc:sldMk cId="3542462918" sldId="268"/>
            <ac:spMk id="3" creationId="{00000000-0000-0000-0000-000000000000}"/>
          </ac:spMkLst>
        </pc:spChg>
        <pc:spChg chg="mod">
          <ac:chgData name="Sen, Rishav" userId="4804c497-5a64-48cc-bf24-00c07ab3b38b" providerId="ADAL" clId="{3D8F46C2-56C8-5C0A-BF7F-4E12EBE4ECE5}" dt="2026-05-25T16:22:23.697" v="9184" actId="20577"/>
          <ac:spMkLst>
            <pc:docMk/>
            <pc:sldMk cId="3542462918" sldId="268"/>
            <ac:spMk id="4" creationId="{00000000-0000-0000-0000-000000000000}"/>
          </ac:spMkLst>
        </pc:spChg>
        <pc:spChg chg="add del mod">
          <ac:chgData name="Sen, Rishav" userId="4804c497-5a64-48cc-bf24-00c07ab3b38b" providerId="ADAL" clId="{3D8F46C2-56C8-5C0A-BF7F-4E12EBE4ECE5}" dt="2026-05-04T22:12:36.296" v="260" actId="1076"/>
          <ac:spMkLst>
            <pc:docMk/>
            <pc:sldMk cId="3542462918" sldId="268"/>
            <ac:spMk id="31" creationId="{00000000-0000-0000-0000-000000000000}"/>
          </ac:spMkLst>
        </pc:spChg>
        <pc:spChg chg="mod">
          <ac:chgData name="Sen, Rishav" userId="4804c497-5a64-48cc-bf24-00c07ab3b38b" providerId="ADAL" clId="{3D8F46C2-56C8-5C0A-BF7F-4E12EBE4ECE5}" dt="2026-05-06T01:08:18.185" v="1922"/>
          <ac:spMkLst>
            <pc:docMk/>
            <pc:sldMk cId="3542462918" sldId="268"/>
            <ac:spMk id="44" creationId="{1290CF41-6A4F-B7E4-9798-E8F3F7CD6802}"/>
          </ac:spMkLst>
        </pc:spChg>
        <pc:spChg chg="add mod">
          <ac:chgData name="Sen, Rishav" userId="4804c497-5a64-48cc-bf24-00c07ab3b38b" providerId="ADAL" clId="{3D8F46C2-56C8-5C0A-BF7F-4E12EBE4ECE5}" dt="2026-05-06T01:08:47.855" v="1935" actId="1037"/>
          <ac:spMkLst>
            <pc:docMk/>
            <pc:sldMk cId="3542462918" sldId="268"/>
            <ac:spMk id="51" creationId="{5FC7D148-C887-D5F7-4E55-140DC0DC3017}"/>
          </ac:spMkLst>
        </pc:spChg>
        <pc:spChg chg="add mod">
          <ac:chgData name="Sen, Rishav" userId="4804c497-5a64-48cc-bf24-00c07ab3b38b" providerId="ADAL" clId="{3D8F46C2-56C8-5C0A-BF7F-4E12EBE4ECE5}" dt="2026-05-06T01:08:26.022" v="1927" actId="1035"/>
          <ac:spMkLst>
            <pc:docMk/>
            <pc:sldMk cId="3542462918" sldId="268"/>
            <ac:spMk id="52" creationId="{DFEEF514-314E-16BF-E4E7-2343C9C2C1BF}"/>
          </ac:spMkLst>
        </pc:spChg>
        <pc:grpChg chg="add mod">
          <ac:chgData name="Sen, Rishav" userId="4804c497-5a64-48cc-bf24-00c07ab3b38b" providerId="ADAL" clId="{3D8F46C2-56C8-5C0A-BF7F-4E12EBE4ECE5}" dt="2026-05-06T01:08:47.855" v="1935" actId="1037"/>
          <ac:grpSpMkLst>
            <pc:docMk/>
            <pc:sldMk cId="3542462918" sldId="268"/>
            <ac:grpSpMk id="46" creationId="{449D6C74-2121-5B56-BA3E-8860B47F5AA3}"/>
          </ac:grpSpMkLst>
        </pc:grpChg>
        <pc:picChg chg="mod">
          <ac:chgData name="Sen, Rishav" userId="4804c497-5a64-48cc-bf24-00c07ab3b38b" providerId="ADAL" clId="{3D8F46C2-56C8-5C0A-BF7F-4E12EBE4ECE5}" dt="2026-05-04T22:12:32.798" v="256"/>
          <ac:picMkLst>
            <pc:docMk/>
            <pc:sldMk cId="3542462918" sldId="268"/>
            <ac:picMk id="47" creationId="{271F5FF3-D808-C0D3-A9C3-D6D064C7B81B}"/>
          </ac:picMkLst>
        </pc:picChg>
        <pc:picChg chg="mod">
          <ac:chgData name="Sen, Rishav" userId="4804c497-5a64-48cc-bf24-00c07ab3b38b" providerId="ADAL" clId="{3D8F46C2-56C8-5C0A-BF7F-4E12EBE4ECE5}" dt="2026-05-04T22:12:32.798" v="256"/>
          <ac:picMkLst>
            <pc:docMk/>
            <pc:sldMk cId="3542462918" sldId="268"/>
            <ac:picMk id="48" creationId="{5CCD581A-90E5-045A-FBA5-A6893B55EB11}"/>
          </ac:picMkLst>
        </pc:picChg>
      </pc:sldChg>
      <pc:sldChg chg="addSp delSp modSp mod ord modAnim">
        <pc:chgData name="Sen, Rishav" userId="4804c497-5a64-48cc-bf24-00c07ab3b38b" providerId="ADAL" clId="{3D8F46C2-56C8-5C0A-BF7F-4E12EBE4ECE5}" dt="2026-05-25T16:23:32.215" v="9281" actId="20577"/>
        <pc:sldMkLst>
          <pc:docMk/>
          <pc:sldMk cId="0" sldId="269"/>
        </pc:sldMkLst>
        <pc:spChg chg="mod">
          <ac:chgData name="Sen, Rishav" userId="4804c497-5a64-48cc-bf24-00c07ab3b38b" providerId="ADAL" clId="{3D8F46C2-56C8-5C0A-BF7F-4E12EBE4ECE5}" dt="2026-05-13T12:29:58.121" v="8797"/>
          <ac:spMkLst>
            <pc:docMk/>
            <pc:sldMk cId="0" sldId="269"/>
            <ac:spMk id="2" creationId="{00000000-0000-0000-0000-000000000000}"/>
          </ac:spMkLst>
        </pc:spChg>
        <pc:spChg chg="mod">
          <ac:chgData name="Sen, Rishav" userId="4804c497-5a64-48cc-bf24-00c07ab3b38b" providerId="ADAL" clId="{3D8F46C2-56C8-5C0A-BF7F-4E12EBE4ECE5}" dt="2026-05-13T12:33:22.337" v="8883" actId="2711"/>
          <ac:spMkLst>
            <pc:docMk/>
            <pc:sldMk cId="0" sldId="269"/>
            <ac:spMk id="3" creationId="{00000000-0000-0000-0000-000000000000}"/>
          </ac:spMkLst>
        </pc:spChg>
        <pc:spChg chg="mod">
          <ac:chgData name="Sen, Rishav" userId="4804c497-5a64-48cc-bf24-00c07ab3b38b" providerId="ADAL" clId="{3D8F46C2-56C8-5C0A-BF7F-4E12EBE4ECE5}" dt="2026-05-25T16:23:32.215" v="9281" actId="20577"/>
          <ac:spMkLst>
            <pc:docMk/>
            <pc:sldMk cId="0" sldId="269"/>
            <ac:spMk id="4" creationId="{00000000-0000-0000-0000-000000000000}"/>
          </ac:spMkLst>
        </pc:spChg>
        <pc:spChg chg="mod">
          <ac:chgData name="Sen, Rishav" userId="4804c497-5a64-48cc-bf24-00c07ab3b38b" providerId="ADAL" clId="{3D8F46C2-56C8-5C0A-BF7F-4E12EBE4ECE5}" dt="2026-05-06T01:00:33.429" v="1644" actId="1036"/>
          <ac:spMkLst>
            <pc:docMk/>
            <pc:sldMk cId="0" sldId="269"/>
            <ac:spMk id="10" creationId="{00000000-0000-0000-0000-000000000000}"/>
          </ac:spMkLst>
        </pc:spChg>
        <pc:spChg chg="mod">
          <ac:chgData name="Sen, Rishav" userId="4804c497-5a64-48cc-bf24-00c07ab3b38b" providerId="ADAL" clId="{3D8F46C2-56C8-5C0A-BF7F-4E12EBE4ECE5}" dt="2026-05-06T01:00:33.429" v="1644" actId="1036"/>
          <ac:spMkLst>
            <pc:docMk/>
            <pc:sldMk cId="0" sldId="269"/>
            <ac:spMk id="11" creationId="{00000000-0000-0000-0000-000000000000}"/>
          </ac:spMkLst>
        </pc:spChg>
        <pc:spChg chg="mod">
          <ac:chgData name="Sen, Rishav" userId="4804c497-5a64-48cc-bf24-00c07ab3b38b" providerId="ADAL" clId="{3D8F46C2-56C8-5C0A-BF7F-4E12EBE4ECE5}" dt="2026-05-06T01:04:06.977" v="1821" actId="20577"/>
          <ac:spMkLst>
            <pc:docMk/>
            <pc:sldMk cId="0" sldId="269"/>
            <ac:spMk id="12" creationId="{00000000-0000-0000-0000-000000000000}"/>
          </ac:spMkLst>
        </pc:spChg>
        <pc:spChg chg="mod">
          <ac:chgData name="Sen, Rishav" userId="4804c497-5a64-48cc-bf24-00c07ab3b38b" providerId="ADAL" clId="{3D8F46C2-56C8-5C0A-BF7F-4E12EBE4ECE5}" dt="2026-05-06T01:00:38.729" v="1655" actId="1035"/>
          <ac:spMkLst>
            <pc:docMk/>
            <pc:sldMk cId="0" sldId="269"/>
            <ac:spMk id="13" creationId="{00000000-0000-0000-0000-000000000000}"/>
          </ac:spMkLst>
        </pc:spChg>
        <pc:spChg chg="mod">
          <ac:chgData name="Sen, Rishav" userId="4804c497-5a64-48cc-bf24-00c07ab3b38b" providerId="ADAL" clId="{3D8F46C2-56C8-5C0A-BF7F-4E12EBE4ECE5}" dt="2026-05-06T01:00:38.729" v="1655" actId="1035"/>
          <ac:spMkLst>
            <pc:docMk/>
            <pc:sldMk cId="0" sldId="269"/>
            <ac:spMk id="14" creationId="{00000000-0000-0000-0000-000000000000}"/>
          </ac:spMkLst>
        </pc:spChg>
        <pc:spChg chg="mod">
          <ac:chgData name="Sen, Rishav" userId="4804c497-5a64-48cc-bf24-00c07ab3b38b" providerId="ADAL" clId="{3D8F46C2-56C8-5C0A-BF7F-4E12EBE4ECE5}" dt="2026-05-06T01:04:09.092" v="1823" actId="20577"/>
          <ac:spMkLst>
            <pc:docMk/>
            <pc:sldMk cId="0" sldId="269"/>
            <ac:spMk id="15" creationId="{00000000-0000-0000-0000-000000000000}"/>
          </ac:spMkLst>
        </pc:spChg>
        <pc:spChg chg="mod">
          <ac:chgData name="Sen, Rishav" userId="4804c497-5a64-48cc-bf24-00c07ab3b38b" providerId="ADAL" clId="{3D8F46C2-56C8-5C0A-BF7F-4E12EBE4ECE5}" dt="2026-05-06T01:01:39.511" v="1750" actId="1036"/>
          <ac:spMkLst>
            <pc:docMk/>
            <pc:sldMk cId="0" sldId="269"/>
            <ac:spMk id="16" creationId="{00000000-0000-0000-0000-000000000000}"/>
          </ac:spMkLst>
        </pc:spChg>
        <pc:spChg chg="mod">
          <ac:chgData name="Sen, Rishav" userId="4804c497-5a64-48cc-bf24-00c07ab3b38b" providerId="ADAL" clId="{3D8F46C2-56C8-5C0A-BF7F-4E12EBE4ECE5}" dt="2026-05-06T01:01:39.511" v="1750" actId="1036"/>
          <ac:spMkLst>
            <pc:docMk/>
            <pc:sldMk cId="0" sldId="269"/>
            <ac:spMk id="17" creationId="{00000000-0000-0000-0000-000000000000}"/>
          </ac:spMkLst>
        </pc:spChg>
        <pc:spChg chg="mod">
          <ac:chgData name="Sen, Rishav" userId="4804c497-5a64-48cc-bf24-00c07ab3b38b" providerId="ADAL" clId="{3D8F46C2-56C8-5C0A-BF7F-4E12EBE4ECE5}" dt="2026-05-06T01:03:55.907" v="1815" actId="403"/>
          <ac:spMkLst>
            <pc:docMk/>
            <pc:sldMk cId="0" sldId="269"/>
            <ac:spMk id="18" creationId="{00000000-0000-0000-0000-000000000000}"/>
          </ac:spMkLst>
        </pc:spChg>
        <pc:spChg chg="add mod">
          <ac:chgData name="Sen, Rishav" userId="4804c497-5a64-48cc-bf24-00c07ab3b38b" providerId="ADAL" clId="{3D8F46C2-56C8-5C0A-BF7F-4E12EBE4ECE5}" dt="2026-05-06T01:02:48.102" v="1764" actId="1035"/>
          <ac:spMkLst>
            <pc:docMk/>
            <pc:sldMk cId="0" sldId="269"/>
            <ac:spMk id="28" creationId="{D3645113-26CB-5CD8-106B-2F9DB1031448}"/>
          </ac:spMkLst>
        </pc:spChg>
        <pc:spChg chg="add mod">
          <ac:chgData name="Sen, Rishav" userId="4804c497-5a64-48cc-bf24-00c07ab3b38b" providerId="ADAL" clId="{3D8F46C2-56C8-5C0A-BF7F-4E12EBE4ECE5}" dt="2026-05-06T01:03:05.701" v="1789" actId="404"/>
          <ac:spMkLst>
            <pc:docMk/>
            <pc:sldMk cId="0" sldId="269"/>
            <ac:spMk id="29" creationId="{B1051BFD-01CB-8E35-25CF-79DC4A32381D}"/>
          </ac:spMkLst>
        </pc:spChg>
        <pc:spChg chg="add mod">
          <ac:chgData name="Sen, Rishav" userId="4804c497-5a64-48cc-bf24-00c07ab3b38b" providerId="ADAL" clId="{3D8F46C2-56C8-5C0A-BF7F-4E12EBE4ECE5}" dt="2026-05-06T01:04:14.737" v="1826" actId="20577"/>
          <ac:spMkLst>
            <pc:docMk/>
            <pc:sldMk cId="0" sldId="269"/>
            <ac:spMk id="30" creationId="{499A33B6-9C1D-6800-B943-FED1F528188D}"/>
          </ac:spMkLst>
        </pc:spChg>
      </pc:sldChg>
      <pc:sldChg chg="addSp delSp modSp mod">
        <pc:chgData name="Sen, Rishav" userId="4804c497-5a64-48cc-bf24-00c07ab3b38b" providerId="ADAL" clId="{3D8F46C2-56C8-5C0A-BF7F-4E12EBE4ECE5}" dt="2026-05-25T16:23:04.803" v="9238" actId="478"/>
        <pc:sldMkLst>
          <pc:docMk/>
          <pc:sldMk cId="0" sldId="270"/>
        </pc:sldMkLst>
        <pc:spChg chg="mod">
          <ac:chgData name="Sen, Rishav" userId="4804c497-5a64-48cc-bf24-00c07ab3b38b" providerId="ADAL" clId="{3D8F46C2-56C8-5C0A-BF7F-4E12EBE4ECE5}" dt="2026-05-13T12:29:58.131" v="8798"/>
          <ac:spMkLst>
            <pc:docMk/>
            <pc:sldMk cId="0" sldId="270"/>
            <ac:spMk id="2" creationId="{00000000-0000-0000-0000-000000000000}"/>
          </ac:spMkLst>
        </pc:spChg>
        <pc:spChg chg="del mod">
          <ac:chgData name="Sen, Rishav" userId="4804c497-5a64-48cc-bf24-00c07ab3b38b" providerId="ADAL" clId="{3D8F46C2-56C8-5C0A-BF7F-4E12EBE4ECE5}" dt="2026-05-25T16:23:04.803" v="9238" actId="478"/>
          <ac:spMkLst>
            <pc:docMk/>
            <pc:sldMk cId="0" sldId="270"/>
            <ac:spMk id="3" creationId="{00000000-0000-0000-0000-000000000000}"/>
          </ac:spMkLst>
        </pc:spChg>
        <pc:spChg chg="mod">
          <ac:chgData name="Sen, Rishav" userId="4804c497-5a64-48cc-bf24-00c07ab3b38b" providerId="ADAL" clId="{3D8F46C2-56C8-5C0A-BF7F-4E12EBE4ECE5}" dt="2026-05-25T16:23:03.130" v="9237" actId="20577"/>
          <ac:spMkLst>
            <pc:docMk/>
            <pc:sldMk cId="0" sldId="270"/>
            <ac:spMk id="4" creationId="{00000000-0000-0000-0000-000000000000}"/>
          </ac:spMkLst>
        </pc:spChg>
        <pc:spChg chg="add mod">
          <ac:chgData name="Sen, Rishav" userId="4804c497-5a64-48cc-bf24-00c07ab3b38b" providerId="ADAL" clId="{3D8F46C2-56C8-5C0A-BF7F-4E12EBE4ECE5}" dt="2026-05-13T11:59:06.420" v="8140" actId="14100"/>
          <ac:spMkLst>
            <pc:docMk/>
            <pc:sldMk cId="0" sldId="270"/>
            <ac:spMk id="10" creationId="{5C25D585-DA86-1640-9D2D-64DD5CD1000A}"/>
          </ac:spMkLst>
        </pc:spChg>
        <pc:picChg chg="mod">
          <ac:chgData name="Sen, Rishav" userId="4804c497-5a64-48cc-bf24-00c07ab3b38b" providerId="ADAL" clId="{3D8F46C2-56C8-5C0A-BF7F-4E12EBE4ECE5}" dt="2026-05-13T11:58:54.822" v="8135" actId="1076"/>
          <ac:picMkLst>
            <pc:docMk/>
            <pc:sldMk cId="0" sldId="270"/>
            <ac:picMk id="8" creationId="{00000000-0000-0000-0000-000000000000}"/>
          </ac:picMkLst>
        </pc:picChg>
      </pc:sldChg>
      <pc:sldChg chg="delSp modSp add mod setBg modShow">
        <pc:chgData name="Sen, Rishav" userId="4804c497-5a64-48cc-bf24-00c07ab3b38b" providerId="ADAL" clId="{3D8F46C2-56C8-5C0A-BF7F-4E12EBE4ECE5}" dt="2026-05-11T20:29:52.263" v="5444" actId="729"/>
        <pc:sldMkLst>
          <pc:docMk/>
          <pc:sldMk cId="0" sldId="271"/>
        </pc:sldMkLst>
        <pc:spChg chg="mod">
          <ac:chgData name="Sen, Rishav" userId="4804c497-5a64-48cc-bf24-00c07ab3b38b" providerId="ADAL" clId="{3D8F46C2-56C8-5C0A-BF7F-4E12EBE4ECE5}" dt="2026-05-06T21:23:34.610" v="4111" actId="20577"/>
          <ac:spMkLst>
            <pc:docMk/>
            <pc:sldMk cId="0" sldId="271"/>
            <ac:spMk id="2" creationId="{00000000-0000-0000-0000-000000000000}"/>
          </ac:spMkLst>
        </pc:spChg>
        <pc:spChg chg="mod">
          <ac:chgData name="Sen, Rishav" userId="4804c497-5a64-48cc-bf24-00c07ab3b38b" providerId="ADAL" clId="{3D8F46C2-56C8-5C0A-BF7F-4E12EBE4ECE5}" dt="2026-05-06T21:15:52.575" v="3765" actId="27636"/>
          <ac:spMkLst>
            <pc:docMk/>
            <pc:sldMk cId="0" sldId="271"/>
            <ac:spMk id="3" creationId="{00000000-0000-0000-0000-000000000000}"/>
          </ac:spMkLst>
        </pc:spChg>
        <pc:spChg chg="mod">
          <ac:chgData name="Sen, Rishav" userId="4804c497-5a64-48cc-bf24-00c07ab3b38b" providerId="ADAL" clId="{3D8F46C2-56C8-5C0A-BF7F-4E12EBE4ECE5}" dt="2026-05-06T21:23:23.477" v="4110" actId="14100"/>
          <ac:spMkLst>
            <pc:docMk/>
            <pc:sldMk cId="0" sldId="271"/>
            <ac:spMk id="5" creationId="{00000000-0000-0000-0000-000000000000}"/>
          </ac:spMkLst>
        </pc:spChg>
        <pc:spChg chg="mod">
          <ac:chgData name="Sen, Rishav" userId="4804c497-5a64-48cc-bf24-00c07ab3b38b" providerId="ADAL" clId="{3D8F46C2-56C8-5C0A-BF7F-4E12EBE4ECE5}" dt="2026-05-06T21:20:29.139" v="4000" actId="14100"/>
          <ac:spMkLst>
            <pc:docMk/>
            <pc:sldMk cId="0" sldId="271"/>
            <ac:spMk id="6" creationId="{00000000-0000-0000-0000-000000000000}"/>
          </ac:spMkLst>
        </pc:spChg>
        <pc:spChg chg="mod">
          <ac:chgData name="Sen, Rishav" userId="4804c497-5a64-48cc-bf24-00c07ab3b38b" providerId="ADAL" clId="{3D8F46C2-56C8-5C0A-BF7F-4E12EBE4ECE5}" dt="2026-05-06T21:21:32.154" v="4035" actId="1036"/>
          <ac:spMkLst>
            <pc:docMk/>
            <pc:sldMk cId="0" sldId="271"/>
            <ac:spMk id="7" creationId="{00000000-0000-0000-0000-000000000000}"/>
          </ac:spMkLst>
        </pc:spChg>
        <pc:spChg chg="mod">
          <ac:chgData name="Sen, Rishav" userId="4804c497-5a64-48cc-bf24-00c07ab3b38b" providerId="ADAL" clId="{3D8F46C2-56C8-5C0A-BF7F-4E12EBE4ECE5}" dt="2026-05-06T21:20:23.031" v="3998" actId="1036"/>
          <ac:spMkLst>
            <pc:docMk/>
            <pc:sldMk cId="0" sldId="271"/>
            <ac:spMk id="8" creationId="{00000000-0000-0000-0000-000000000000}"/>
          </ac:spMkLst>
        </pc:spChg>
        <pc:spChg chg="mod">
          <ac:chgData name="Sen, Rishav" userId="4804c497-5a64-48cc-bf24-00c07ab3b38b" providerId="ADAL" clId="{3D8F46C2-56C8-5C0A-BF7F-4E12EBE4ECE5}" dt="2026-05-06T21:20:23.031" v="3998" actId="1036"/>
          <ac:spMkLst>
            <pc:docMk/>
            <pc:sldMk cId="0" sldId="271"/>
            <ac:spMk id="9" creationId="{00000000-0000-0000-0000-000000000000}"/>
          </ac:spMkLst>
        </pc:spChg>
        <pc:spChg chg="mod">
          <ac:chgData name="Sen, Rishav" userId="4804c497-5a64-48cc-bf24-00c07ab3b38b" providerId="ADAL" clId="{3D8F46C2-56C8-5C0A-BF7F-4E12EBE4ECE5}" dt="2026-05-06T21:20:23.031" v="3998" actId="1036"/>
          <ac:spMkLst>
            <pc:docMk/>
            <pc:sldMk cId="0" sldId="271"/>
            <ac:spMk id="10" creationId="{00000000-0000-0000-0000-000000000000}"/>
          </ac:spMkLst>
        </pc:spChg>
        <pc:spChg chg="mod">
          <ac:chgData name="Sen, Rishav" userId="4804c497-5a64-48cc-bf24-00c07ab3b38b" providerId="ADAL" clId="{3D8F46C2-56C8-5C0A-BF7F-4E12EBE4ECE5}" dt="2026-05-06T21:20:23.031" v="3998" actId="1036"/>
          <ac:spMkLst>
            <pc:docMk/>
            <pc:sldMk cId="0" sldId="271"/>
            <ac:spMk id="11" creationId="{00000000-0000-0000-0000-000000000000}"/>
          </ac:spMkLst>
        </pc:spChg>
        <pc:spChg chg="mod">
          <ac:chgData name="Sen, Rishav" userId="4804c497-5a64-48cc-bf24-00c07ab3b38b" providerId="ADAL" clId="{3D8F46C2-56C8-5C0A-BF7F-4E12EBE4ECE5}" dt="2026-05-06T21:20:23.031" v="3998" actId="1036"/>
          <ac:spMkLst>
            <pc:docMk/>
            <pc:sldMk cId="0" sldId="271"/>
            <ac:spMk id="12" creationId="{00000000-0000-0000-0000-000000000000}"/>
          </ac:spMkLst>
        </pc:spChg>
        <pc:spChg chg="mod">
          <ac:chgData name="Sen, Rishav" userId="4804c497-5a64-48cc-bf24-00c07ab3b38b" providerId="ADAL" clId="{3D8F46C2-56C8-5C0A-BF7F-4E12EBE4ECE5}" dt="2026-05-06T21:21:20.828" v="4030" actId="403"/>
          <ac:spMkLst>
            <pc:docMk/>
            <pc:sldMk cId="0" sldId="271"/>
            <ac:spMk id="13" creationId="{00000000-0000-0000-0000-000000000000}"/>
          </ac:spMkLst>
        </pc:spChg>
        <pc:spChg chg="mod">
          <ac:chgData name="Sen, Rishav" userId="4804c497-5a64-48cc-bf24-00c07ab3b38b" providerId="ADAL" clId="{3D8F46C2-56C8-5C0A-BF7F-4E12EBE4ECE5}" dt="2026-05-06T21:20:09.181" v="3975" actId="1036"/>
          <ac:spMkLst>
            <pc:docMk/>
            <pc:sldMk cId="0" sldId="271"/>
            <ac:spMk id="14" creationId="{00000000-0000-0000-0000-000000000000}"/>
          </ac:spMkLst>
        </pc:spChg>
        <pc:spChg chg="mod">
          <ac:chgData name="Sen, Rishav" userId="4804c497-5a64-48cc-bf24-00c07ab3b38b" providerId="ADAL" clId="{3D8F46C2-56C8-5C0A-BF7F-4E12EBE4ECE5}" dt="2026-05-06T21:20:05.564" v="3962" actId="1036"/>
          <ac:spMkLst>
            <pc:docMk/>
            <pc:sldMk cId="0" sldId="271"/>
            <ac:spMk id="15" creationId="{00000000-0000-0000-0000-000000000000}"/>
          </ac:spMkLst>
        </pc:spChg>
        <pc:spChg chg="mod">
          <ac:chgData name="Sen, Rishav" userId="4804c497-5a64-48cc-bf24-00c07ab3b38b" providerId="ADAL" clId="{3D8F46C2-56C8-5C0A-BF7F-4E12EBE4ECE5}" dt="2026-05-06T21:23:09.133" v="4105" actId="1036"/>
          <ac:spMkLst>
            <pc:docMk/>
            <pc:sldMk cId="0" sldId="271"/>
            <ac:spMk id="17" creationId="{00000000-0000-0000-0000-000000000000}"/>
          </ac:spMkLst>
        </pc:spChg>
        <pc:spChg chg="mod">
          <ac:chgData name="Sen, Rishav" userId="4804c497-5a64-48cc-bf24-00c07ab3b38b" providerId="ADAL" clId="{3D8F46C2-56C8-5C0A-BF7F-4E12EBE4ECE5}" dt="2026-05-06T21:20:05.564" v="3962" actId="1036"/>
          <ac:spMkLst>
            <pc:docMk/>
            <pc:sldMk cId="0" sldId="271"/>
            <ac:spMk id="18" creationId="{00000000-0000-0000-0000-000000000000}"/>
          </ac:spMkLst>
        </pc:spChg>
        <pc:spChg chg="mod">
          <ac:chgData name="Sen, Rishav" userId="4804c497-5a64-48cc-bf24-00c07ab3b38b" providerId="ADAL" clId="{3D8F46C2-56C8-5C0A-BF7F-4E12EBE4ECE5}" dt="2026-05-06T21:23:09.133" v="4105" actId="1036"/>
          <ac:spMkLst>
            <pc:docMk/>
            <pc:sldMk cId="0" sldId="271"/>
            <ac:spMk id="19" creationId="{00000000-0000-0000-0000-000000000000}"/>
          </ac:spMkLst>
        </pc:spChg>
        <pc:spChg chg="mod">
          <ac:chgData name="Sen, Rishav" userId="4804c497-5a64-48cc-bf24-00c07ab3b38b" providerId="ADAL" clId="{3D8F46C2-56C8-5C0A-BF7F-4E12EBE4ECE5}" dt="2026-05-06T21:20:09.181" v="3975" actId="1036"/>
          <ac:spMkLst>
            <pc:docMk/>
            <pc:sldMk cId="0" sldId="271"/>
            <ac:spMk id="20" creationId="{00000000-0000-0000-0000-000000000000}"/>
          </ac:spMkLst>
        </pc:spChg>
        <pc:spChg chg="mod">
          <ac:chgData name="Sen, Rishav" userId="4804c497-5a64-48cc-bf24-00c07ab3b38b" providerId="ADAL" clId="{3D8F46C2-56C8-5C0A-BF7F-4E12EBE4ECE5}" dt="2026-05-06T21:20:09.181" v="3975" actId="1036"/>
          <ac:spMkLst>
            <pc:docMk/>
            <pc:sldMk cId="0" sldId="271"/>
            <ac:spMk id="21" creationId="{00000000-0000-0000-0000-000000000000}"/>
          </ac:spMkLst>
        </pc:spChg>
        <pc:spChg chg="mod">
          <ac:chgData name="Sen, Rishav" userId="4804c497-5a64-48cc-bf24-00c07ab3b38b" providerId="ADAL" clId="{3D8F46C2-56C8-5C0A-BF7F-4E12EBE4ECE5}" dt="2026-05-06T21:20:09.181" v="3975" actId="1036"/>
          <ac:spMkLst>
            <pc:docMk/>
            <pc:sldMk cId="0" sldId="271"/>
            <ac:spMk id="22" creationId="{00000000-0000-0000-0000-000000000000}"/>
          </ac:spMkLst>
        </pc:spChg>
        <pc:spChg chg="mod">
          <ac:chgData name="Sen, Rishav" userId="4804c497-5a64-48cc-bf24-00c07ab3b38b" providerId="ADAL" clId="{3D8F46C2-56C8-5C0A-BF7F-4E12EBE4ECE5}" dt="2026-05-06T21:23:09.133" v="4105" actId="1036"/>
          <ac:spMkLst>
            <pc:docMk/>
            <pc:sldMk cId="0" sldId="271"/>
            <ac:spMk id="23" creationId="{00000000-0000-0000-0000-000000000000}"/>
          </ac:spMkLst>
        </pc:spChg>
        <pc:spChg chg="mod">
          <ac:chgData name="Sen, Rishav" userId="4804c497-5a64-48cc-bf24-00c07ab3b38b" providerId="ADAL" clId="{3D8F46C2-56C8-5C0A-BF7F-4E12EBE4ECE5}" dt="2026-05-06T21:23:09.133" v="4105" actId="1036"/>
          <ac:spMkLst>
            <pc:docMk/>
            <pc:sldMk cId="0" sldId="271"/>
            <ac:spMk id="24" creationId="{00000000-0000-0000-0000-000000000000}"/>
          </ac:spMkLst>
        </pc:spChg>
        <pc:spChg chg="mod">
          <ac:chgData name="Sen, Rishav" userId="4804c497-5a64-48cc-bf24-00c07ab3b38b" providerId="ADAL" clId="{3D8F46C2-56C8-5C0A-BF7F-4E12EBE4ECE5}" dt="2026-05-06T21:20:05.564" v="3962" actId="1036"/>
          <ac:spMkLst>
            <pc:docMk/>
            <pc:sldMk cId="0" sldId="271"/>
            <ac:spMk id="25" creationId="{00000000-0000-0000-0000-000000000000}"/>
          </ac:spMkLst>
        </pc:spChg>
        <pc:spChg chg="mod">
          <ac:chgData name="Sen, Rishav" userId="4804c497-5a64-48cc-bf24-00c07ab3b38b" providerId="ADAL" clId="{3D8F46C2-56C8-5C0A-BF7F-4E12EBE4ECE5}" dt="2026-05-06T21:20:09.181" v="3975" actId="1036"/>
          <ac:spMkLst>
            <pc:docMk/>
            <pc:sldMk cId="0" sldId="271"/>
            <ac:spMk id="26" creationId="{00000000-0000-0000-0000-000000000000}"/>
          </ac:spMkLst>
        </pc:spChg>
        <pc:spChg chg="mod">
          <ac:chgData name="Sen, Rishav" userId="4804c497-5a64-48cc-bf24-00c07ab3b38b" providerId="ADAL" clId="{3D8F46C2-56C8-5C0A-BF7F-4E12EBE4ECE5}" dt="2026-05-06T21:23:09.133" v="4105" actId="1036"/>
          <ac:spMkLst>
            <pc:docMk/>
            <pc:sldMk cId="0" sldId="271"/>
            <ac:spMk id="27" creationId="{00000000-0000-0000-0000-000000000000}"/>
          </ac:spMkLst>
        </pc:spChg>
        <pc:spChg chg="mod">
          <ac:chgData name="Sen, Rishav" userId="4804c497-5a64-48cc-bf24-00c07ab3b38b" providerId="ADAL" clId="{3D8F46C2-56C8-5C0A-BF7F-4E12EBE4ECE5}" dt="2026-05-06T21:20:05.564" v="3962" actId="1036"/>
          <ac:spMkLst>
            <pc:docMk/>
            <pc:sldMk cId="0" sldId="271"/>
            <ac:spMk id="28" creationId="{00000000-0000-0000-0000-000000000000}"/>
          </ac:spMkLst>
        </pc:spChg>
        <pc:spChg chg="mod">
          <ac:chgData name="Sen, Rishav" userId="4804c497-5a64-48cc-bf24-00c07ab3b38b" providerId="ADAL" clId="{3D8F46C2-56C8-5C0A-BF7F-4E12EBE4ECE5}" dt="2026-05-06T21:20:09.181" v="3975" actId="1036"/>
          <ac:spMkLst>
            <pc:docMk/>
            <pc:sldMk cId="0" sldId="271"/>
            <ac:spMk id="29" creationId="{00000000-0000-0000-0000-000000000000}"/>
          </ac:spMkLst>
        </pc:spChg>
        <pc:spChg chg="mod">
          <ac:chgData name="Sen, Rishav" userId="4804c497-5a64-48cc-bf24-00c07ab3b38b" providerId="ADAL" clId="{3D8F46C2-56C8-5C0A-BF7F-4E12EBE4ECE5}" dt="2026-05-06T21:20:09.181" v="3975" actId="1036"/>
          <ac:spMkLst>
            <pc:docMk/>
            <pc:sldMk cId="0" sldId="271"/>
            <ac:spMk id="30" creationId="{00000000-0000-0000-0000-000000000000}"/>
          </ac:spMkLst>
        </pc:spChg>
        <pc:spChg chg="mod">
          <ac:chgData name="Sen, Rishav" userId="4804c497-5a64-48cc-bf24-00c07ab3b38b" providerId="ADAL" clId="{3D8F46C2-56C8-5C0A-BF7F-4E12EBE4ECE5}" dt="2026-05-06T21:23:09.133" v="4105" actId="1036"/>
          <ac:spMkLst>
            <pc:docMk/>
            <pc:sldMk cId="0" sldId="271"/>
            <ac:spMk id="31" creationId="{00000000-0000-0000-0000-000000000000}"/>
          </ac:spMkLst>
        </pc:spChg>
        <pc:spChg chg="mod">
          <ac:chgData name="Sen, Rishav" userId="4804c497-5a64-48cc-bf24-00c07ab3b38b" providerId="ADAL" clId="{3D8F46C2-56C8-5C0A-BF7F-4E12EBE4ECE5}" dt="2026-05-06T21:15:52.595" v="3791" actId="27636"/>
          <ac:spMkLst>
            <pc:docMk/>
            <pc:sldMk cId="0" sldId="271"/>
            <ac:spMk id="32" creationId="{00000000-0000-0000-0000-000000000000}"/>
          </ac:spMkLst>
        </pc:spChg>
        <pc:spChg chg="mod">
          <ac:chgData name="Sen, Rishav" userId="4804c497-5a64-48cc-bf24-00c07ab3b38b" providerId="ADAL" clId="{3D8F46C2-56C8-5C0A-BF7F-4E12EBE4ECE5}" dt="2026-05-06T21:19:10.880" v="3919" actId="27636"/>
          <ac:spMkLst>
            <pc:docMk/>
            <pc:sldMk cId="0" sldId="271"/>
            <ac:spMk id="33" creationId="{00000000-0000-0000-0000-000000000000}"/>
          </ac:spMkLst>
        </pc:spChg>
        <pc:spChg chg="mod">
          <ac:chgData name="Sen, Rishav" userId="4804c497-5a64-48cc-bf24-00c07ab3b38b" providerId="ADAL" clId="{3D8F46C2-56C8-5C0A-BF7F-4E12EBE4ECE5}" dt="2026-05-06T21:20:05.564" v="3962" actId="1036"/>
          <ac:spMkLst>
            <pc:docMk/>
            <pc:sldMk cId="0" sldId="271"/>
            <ac:spMk id="34" creationId="{00000000-0000-0000-0000-000000000000}"/>
          </ac:spMkLst>
        </pc:spChg>
        <pc:spChg chg="mod">
          <ac:chgData name="Sen, Rishav" userId="4804c497-5a64-48cc-bf24-00c07ab3b38b" providerId="ADAL" clId="{3D8F46C2-56C8-5C0A-BF7F-4E12EBE4ECE5}" dt="2026-05-06T21:20:44.292" v="4005" actId="1076"/>
          <ac:spMkLst>
            <pc:docMk/>
            <pc:sldMk cId="0" sldId="271"/>
            <ac:spMk id="35" creationId="{00000000-0000-0000-0000-000000000000}"/>
          </ac:spMkLst>
        </pc:spChg>
        <pc:spChg chg="mod">
          <ac:chgData name="Sen, Rishav" userId="4804c497-5a64-48cc-bf24-00c07ab3b38b" providerId="ADAL" clId="{3D8F46C2-56C8-5C0A-BF7F-4E12EBE4ECE5}" dt="2026-05-06T21:20:44.292" v="4005" actId="1076"/>
          <ac:spMkLst>
            <pc:docMk/>
            <pc:sldMk cId="0" sldId="271"/>
            <ac:spMk id="36" creationId="{00000000-0000-0000-0000-000000000000}"/>
          </ac:spMkLst>
        </pc:spChg>
        <pc:spChg chg="mod">
          <ac:chgData name="Sen, Rishav" userId="4804c497-5a64-48cc-bf24-00c07ab3b38b" providerId="ADAL" clId="{3D8F46C2-56C8-5C0A-BF7F-4E12EBE4ECE5}" dt="2026-05-06T21:20:49.800" v="4007" actId="14100"/>
          <ac:spMkLst>
            <pc:docMk/>
            <pc:sldMk cId="0" sldId="271"/>
            <ac:spMk id="37" creationId="{00000000-0000-0000-0000-000000000000}"/>
          </ac:spMkLst>
        </pc:spChg>
        <pc:spChg chg="mod">
          <ac:chgData name="Sen, Rishav" userId="4804c497-5a64-48cc-bf24-00c07ab3b38b" providerId="ADAL" clId="{3D8F46C2-56C8-5C0A-BF7F-4E12EBE4ECE5}" dt="2026-05-06T21:24:01.406" v="4135" actId="14100"/>
          <ac:spMkLst>
            <pc:docMk/>
            <pc:sldMk cId="0" sldId="271"/>
            <ac:spMk id="38" creationId="{00000000-0000-0000-0000-000000000000}"/>
          </ac:spMkLst>
        </pc:spChg>
        <pc:spChg chg="mod">
          <ac:chgData name="Sen, Rishav" userId="4804c497-5a64-48cc-bf24-00c07ab3b38b" providerId="ADAL" clId="{3D8F46C2-56C8-5C0A-BF7F-4E12EBE4ECE5}" dt="2026-05-06T21:23:20.215" v="4109" actId="14100"/>
          <ac:spMkLst>
            <pc:docMk/>
            <pc:sldMk cId="0" sldId="271"/>
            <ac:spMk id="39" creationId="{00000000-0000-0000-0000-000000000000}"/>
          </ac:spMkLst>
        </pc:spChg>
        <pc:spChg chg="mod">
          <ac:chgData name="Sen, Rishav" userId="4804c497-5a64-48cc-bf24-00c07ab3b38b" providerId="ADAL" clId="{3D8F46C2-56C8-5C0A-BF7F-4E12EBE4ECE5}" dt="2026-05-06T21:21:58.028" v="4044" actId="403"/>
          <ac:spMkLst>
            <pc:docMk/>
            <pc:sldMk cId="0" sldId="271"/>
            <ac:spMk id="40" creationId="{00000000-0000-0000-0000-000000000000}"/>
          </ac:spMkLst>
        </pc:spChg>
        <pc:spChg chg="mod">
          <ac:chgData name="Sen, Rishav" userId="4804c497-5a64-48cc-bf24-00c07ab3b38b" providerId="ADAL" clId="{3D8F46C2-56C8-5C0A-BF7F-4E12EBE4ECE5}" dt="2026-05-06T21:22:01.209" v="4046" actId="403"/>
          <ac:spMkLst>
            <pc:docMk/>
            <pc:sldMk cId="0" sldId="271"/>
            <ac:spMk id="41" creationId="{00000000-0000-0000-0000-000000000000}"/>
          </ac:spMkLst>
        </pc:spChg>
        <pc:spChg chg="mod">
          <ac:chgData name="Sen, Rishav" userId="4804c497-5a64-48cc-bf24-00c07ab3b38b" providerId="ADAL" clId="{3D8F46C2-56C8-5C0A-BF7F-4E12EBE4ECE5}" dt="2026-05-06T21:24:23.706" v="4174" actId="20577"/>
          <ac:spMkLst>
            <pc:docMk/>
            <pc:sldMk cId="0" sldId="271"/>
            <ac:spMk id="42" creationId="{00000000-0000-0000-0000-000000000000}"/>
          </ac:spMkLst>
        </pc:spChg>
        <pc:spChg chg="mod">
          <ac:chgData name="Sen, Rishav" userId="4804c497-5a64-48cc-bf24-00c07ab3b38b" providerId="ADAL" clId="{3D8F46C2-56C8-5C0A-BF7F-4E12EBE4ECE5}" dt="2026-05-06T21:21:58.028" v="4044" actId="403"/>
          <ac:spMkLst>
            <pc:docMk/>
            <pc:sldMk cId="0" sldId="271"/>
            <ac:spMk id="43" creationId="{00000000-0000-0000-0000-000000000000}"/>
          </ac:spMkLst>
        </pc:spChg>
        <pc:spChg chg="mod">
          <ac:chgData name="Sen, Rishav" userId="4804c497-5a64-48cc-bf24-00c07ab3b38b" providerId="ADAL" clId="{3D8F46C2-56C8-5C0A-BF7F-4E12EBE4ECE5}" dt="2026-05-06T21:21:58.028" v="4044" actId="403"/>
          <ac:spMkLst>
            <pc:docMk/>
            <pc:sldMk cId="0" sldId="271"/>
            <ac:spMk id="44" creationId="{00000000-0000-0000-0000-000000000000}"/>
          </ac:spMkLst>
        </pc:spChg>
        <pc:spChg chg="mod">
          <ac:chgData name="Sen, Rishav" userId="4804c497-5a64-48cc-bf24-00c07ab3b38b" providerId="ADAL" clId="{3D8F46C2-56C8-5C0A-BF7F-4E12EBE4ECE5}" dt="2026-05-06T21:22:05.556" v="4048" actId="403"/>
          <ac:spMkLst>
            <pc:docMk/>
            <pc:sldMk cId="0" sldId="271"/>
            <ac:spMk id="45" creationId="{00000000-0000-0000-0000-000000000000}"/>
          </ac:spMkLst>
        </pc:spChg>
        <pc:spChg chg="mod">
          <ac:chgData name="Sen, Rishav" userId="4804c497-5a64-48cc-bf24-00c07ab3b38b" providerId="ADAL" clId="{3D8F46C2-56C8-5C0A-BF7F-4E12EBE4ECE5}" dt="2026-05-06T21:24:27.096" v="4176" actId="20577"/>
          <ac:spMkLst>
            <pc:docMk/>
            <pc:sldMk cId="0" sldId="271"/>
            <ac:spMk id="46" creationId="{00000000-0000-0000-0000-000000000000}"/>
          </ac:spMkLst>
        </pc:spChg>
        <pc:spChg chg="mod">
          <ac:chgData name="Sen, Rishav" userId="4804c497-5a64-48cc-bf24-00c07ab3b38b" providerId="ADAL" clId="{3D8F46C2-56C8-5C0A-BF7F-4E12EBE4ECE5}" dt="2026-05-06T21:23:09.133" v="4105" actId="1036"/>
          <ac:spMkLst>
            <pc:docMk/>
            <pc:sldMk cId="0" sldId="271"/>
            <ac:spMk id="47" creationId="{00000000-0000-0000-0000-000000000000}"/>
          </ac:spMkLst>
        </pc:spChg>
        <pc:spChg chg="mod">
          <ac:chgData name="Sen, Rishav" userId="4804c497-5a64-48cc-bf24-00c07ab3b38b" providerId="ADAL" clId="{3D8F46C2-56C8-5C0A-BF7F-4E12EBE4ECE5}" dt="2026-05-06T21:21:58.028" v="4044" actId="403"/>
          <ac:spMkLst>
            <pc:docMk/>
            <pc:sldMk cId="0" sldId="271"/>
            <ac:spMk id="48" creationId="{00000000-0000-0000-0000-000000000000}"/>
          </ac:spMkLst>
        </pc:spChg>
        <pc:spChg chg="mod">
          <ac:chgData name="Sen, Rishav" userId="4804c497-5a64-48cc-bf24-00c07ab3b38b" providerId="ADAL" clId="{3D8F46C2-56C8-5C0A-BF7F-4E12EBE4ECE5}" dt="2026-05-06T21:22:22.620" v="4061" actId="20577"/>
          <ac:spMkLst>
            <pc:docMk/>
            <pc:sldMk cId="0" sldId="271"/>
            <ac:spMk id="49" creationId="{00000000-0000-0000-0000-000000000000}"/>
          </ac:spMkLst>
        </pc:spChg>
        <pc:spChg chg="mod">
          <ac:chgData name="Sen, Rishav" userId="4804c497-5a64-48cc-bf24-00c07ab3b38b" providerId="ADAL" clId="{3D8F46C2-56C8-5C0A-BF7F-4E12EBE4ECE5}" dt="2026-05-06T21:24:43.158" v="4220" actId="20577"/>
          <ac:spMkLst>
            <pc:docMk/>
            <pc:sldMk cId="0" sldId="271"/>
            <ac:spMk id="50" creationId="{00000000-0000-0000-0000-000000000000}"/>
          </ac:spMkLst>
        </pc:spChg>
        <pc:spChg chg="mod">
          <ac:chgData name="Sen, Rishav" userId="4804c497-5a64-48cc-bf24-00c07ab3b38b" providerId="ADAL" clId="{3D8F46C2-56C8-5C0A-BF7F-4E12EBE4ECE5}" dt="2026-05-06T21:17:47.796" v="3841" actId="27636"/>
          <ac:spMkLst>
            <pc:docMk/>
            <pc:sldMk cId="0" sldId="271"/>
            <ac:spMk id="51" creationId="{00000000-0000-0000-0000-000000000000}"/>
          </ac:spMkLst>
        </pc:spChg>
        <pc:spChg chg="mod">
          <ac:chgData name="Sen, Rishav" userId="4804c497-5a64-48cc-bf24-00c07ab3b38b" providerId="ADAL" clId="{3D8F46C2-56C8-5C0A-BF7F-4E12EBE4ECE5}" dt="2026-05-06T21:23:09.133" v="4105" actId="1036"/>
          <ac:spMkLst>
            <pc:docMk/>
            <pc:sldMk cId="0" sldId="271"/>
            <ac:spMk id="52" creationId="{00000000-0000-0000-0000-000000000000}"/>
          </ac:spMkLst>
        </pc:spChg>
        <pc:spChg chg="mod">
          <ac:chgData name="Sen, Rishav" userId="4804c497-5a64-48cc-bf24-00c07ab3b38b" providerId="ADAL" clId="{3D8F46C2-56C8-5C0A-BF7F-4E12EBE4ECE5}" dt="2026-05-06T21:22:18.951" v="4053" actId="404"/>
          <ac:spMkLst>
            <pc:docMk/>
            <pc:sldMk cId="0" sldId="271"/>
            <ac:spMk id="53" creationId="{00000000-0000-0000-0000-000000000000}"/>
          </ac:spMkLst>
        </pc:spChg>
        <pc:spChg chg="mod">
          <ac:chgData name="Sen, Rishav" userId="4804c497-5a64-48cc-bf24-00c07ab3b38b" providerId="ADAL" clId="{3D8F46C2-56C8-5C0A-BF7F-4E12EBE4ECE5}" dt="2026-05-06T21:24:55.157" v="4258" actId="20577"/>
          <ac:spMkLst>
            <pc:docMk/>
            <pc:sldMk cId="0" sldId="271"/>
            <ac:spMk id="54" creationId="{00000000-0000-0000-0000-000000000000}"/>
          </ac:spMkLst>
        </pc:spChg>
        <pc:spChg chg="mod">
          <ac:chgData name="Sen, Rishav" userId="4804c497-5a64-48cc-bf24-00c07ab3b38b" providerId="ADAL" clId="{3D8F46C2-56C8-5C0A-BF7F-4E12EBE4ECE5}" dt="2026-05-06T21:17:47.793" v="3838" actId="27636"/>
          <ac:spMkLst>
            <pc:docMk/>
            <pc:sldMk cId="0" sldId="271"/>
            <ac:spMk id="55" creationId="{00000000-0000-0000-0000-000000000000}"/>
          </ac:spMkLst>
        </pc:spChg>
        <pc:spChg chg="mod">
          <ac:chgData name="Sen, Rishav" userId="4804c497-5a64-48cc-bf24-00c07ab3b38b" providerId="ADAL" clId="{3D8F46C2-56C8-5C0A-BF7F-4E12EBE4ECE5}" dt="2026-05-06T21:23:09.133" v="4105" actId="1036"/>
          <ac:spMkLst>
            <pc:docMk/>
            <pc:sldMk cId="0" sldId="271"/>
            <ac:spMk id="57" creationId="{00000000-0000-0000-0000-000000000000}"/>
          </ac:spMkLst>
        </pc:spChg>
        <pc:spChg chg="mod">
          <ac:chgData name="Sen, Rishav" userId="4804c497-5a64-48cc-bf24-00c07ab3b38b" providerId="ADAL" clId="{3D8F46C2-56C8-5C0A-BF7F-4E12EBE4ECE5}" dt="2026-05-06T21:22:47.627" v="4083" actId="1036"/>
          <ac:spMkLst>
            <pc:docMk/>
            <pc:sldMk cId="0" sldId="271"/>
            <ac:spMk id="58" creationId="{00000000-0000-0000-0000-000000000000}"/>
          </ac:spMkLst>
        </pc:spChg>
        <pc:spChg chg="mod">
          <ac:chgData name="Sen, Rishav" userId="4804c497-5a64-48cc-bf24-00c07ab3b38b" providerId="ADAL" clId="{3D8F46C2-56C8-5C0A-BF7F-4E12EBE4ECE5}" dt="2026-05-06T21:25:15.793" v="4267" actId="1076"/>
          <ac:spMkLst>
            <pc:docMk/>
            <pc:sldMk cId="0" sldId="271"/>
            <ac:spMk id="62" creationId="{00000000-0000-0000-0000-000000000000}"/>
          </ac:spMkLst>
        </pc:spChg>
        <pc:spChg chg="mod">
          <ac:chgData name="Sen, Rishav" userId="4804c497-5a64-48cc-bf24-00c07ab3b38b" providerId="ADAL" clId="{3D8F46C2-56C8-5C0A-BF7F-4E12EBE4ECE5}" dt="2026-05-06T21:25:40.763" v="4274" actId="114"/>
          <ac:spMkLst>
            <pc:docMk/>
            <pc:sldMk cId="0" sldId="271"/>
            <ac:spMk id="63" creationId="{00000000-0000-0000-0000-000000000000}"/>
          </ac:spMkLst>
        </pc:spChg>
      </pc:sldChg>
      <pc:sldChg chg="addSp delSp modSp mod modAnim">
        <pc:chgData name="Sen, Rishav" userId="4804c497-5a64-48cc-bf24-00c07ab3b38b" providerId="ADAL" clId="{3D8F46C2-56C8-5C0A-BF7F-4E12EBE4ECE5}" dt="2026-05-25T16:22:54.223" v="9223" actId="20577"/>
        <pc:sldMkLst>
          <pc:docMk/>
          <pc:sldMk cId="0" sldId="272"/>
        </pc:sldMkLst>
        <pc:spChg chg="mod">
          <ac:chgData name="Sen, Rishav" userId="4804c497-5a64-48cc-bf24-00c07ab3b38b" providerId="ADAL" clId="{3D8F46C2-56C8-5C0A-BF7F-4E12EBE4ECE5}" dt="2026-05-13T12:29:58.138" v="8799"/>
          <ac:spMkLst>
            <pc:docMk/>
            <pc:sldMk cId="0" sldId="272"/>
            <ac:spMk id="2" creationId="{00000000-0000-0000-0000-000000000000}"/>
          </ac:spMkLst>
        </pc:spChg>
        <pc:spChg chg="del mod">
          <ac:chgData name="Sen, Rishav" userId="4804c497-5a64-48cc-bf24-00c07ab3b38b" providerId="ADAL" clId="{3D8F46C2-56C8-5C0A-BF7F-4E12EBE4ECE5}" dt="2026-05-25T16:22:44.804" v="9192" actId="478"/>
          <ac:spMkLst>
            <pc:docMk/>
            <pc:sldMk cId="0" sldId="272"/>
            <ac:spMk id="3" creationId="{00000000-0000-0000-0000-000000000000}"/>
          </ac:spMkLst>
        </pc:spChg>
        <pc:spChg chg="mod">
          <ac:chgData name="Sen, Rishav" userId="4804c497-5a64-48cc-bf24-00c07ab3b38b" providerId="ADAL" clId="{3D8F46C2-56C8-5C0A-BF7F-4E12EBE4ECE5}" dt="2026-05-25T16:22:54.223" v="9223" actId="20577"/>
          <ac:spMkLst>
            <pc:docMk/>
            <pc:sldMk cId="0" sldId="272"/>
            <ac:spMk id="4" creationId="{00000000-0000-0000-0000-000000000000}"/>
          </ac:spMkLst>
        </pc:spChg>
        <pc:spChg chg="mod">
          <ac:chgData name="Sen, Rishav" userId="4804c497-5a64-48cc-bf24-00c07ab3b38b" providerId="ADAL" clId="{3D8F46C2-56C8-5C0A-BF7F-4E12EBE4ECE5}" dt="2026-05-12T14:54:09.753" v="6081" actId="404"/>
          <ac:spMkLst>
            <pc:docMk/>
            <pc:sldMk cId="0" sldId="272"/>
            <ac:spMk id="9" creationId="{00000000-0000-0000-0000-000000000000}"/>
          </ac:spMkLst>
        </pc:spChg>
        <pc:spChg chg="mod">
          <ac:chgData name="Sen, Rishav" userId="4804c497-5a64-48cc-bf24-00c07ab3b38b" providerId="ADAL" clId="{3D8F46C2-56C8-5C0A-BF7F-4E12EBE4ECE5}" dt="2026-05-12T14:54:17.826" v="6086" actId="27636"/>
          <ac:spMkLst>
            <pc:docMk/>
            <pc:sldMk cId="0" sldId="272"/>
            <ac:spMk id="14" creationId="{00000000-0000-0000-0000-000000000000}"/>
          </ac:spMkLst>
        </pc:spChg>
        <pc:spChg chg="mod">
          <ac:chgData name="Sen, Rishav" userId="4804c497-5a64-48cc-bf24-00c07ab3b38b" providerId="ADAL" clId="{3D8F46C2-56C8-5C0A-BF7F-4E12EBE4ECE5}" dt="2026-05-13T12:26:00.171" v="8661" actId="20577"/>
          <ac:spMkLst>
            <pc:docMk/>
            <pc:sldMk cId="0" sldId="272"/>
            <ac:spMk id="16" creationId="{00000000-0000-0000-0000-000000000000}"/>
          </ac:spMkLst>
        </pc:spChg>
        <pc:spChg chg="mod">
          <ac:chgData name="Sen, Rishav" userId="4804c497-5a64-48cc-bf24-00c07ab3b38b" providerId="ADAL" clId="{3D8F46C2-56C8-5C0A-BF7F-4E12EBE4ECE5}" dt="2026-05-12T14:54:33.603" v="6094" actId="20577"/>
          <ac:spMkLst>
            <pc:docMk/>
            <pc:sldMk cId="0" sldId="272"/>
            <ac:spMk id="19" creationId="{00000000-0000-0000-0000-000000000000}"/>
          </ac:spMkLst>
        </pc:spChg>
        <pc:spChg chg="add mod">
          <ac:chgData name="Sen, Rishav" userId="4804c497-5a64-48cc-bf24-00c07ab3b38b" providerId="ADAL" clId="{3D8F46C2-56C8-5C0A-BF7F-4E12EBE4ECE5}" dt="2026-05-12T14:53:54.110" v="6071" actId="1035"/>
          <ac:spMkLst>
            <pc:docMk/>
            <pc:sldMk cId="0" sldId="272"/>
            <ac:spMk id="20" creationId="{550EB4B1-7ABC-43BA-988A-1B6B847437F8}"/>
          </ac:spMkLst>
        </pc:spChg>
        <pc:spChg chg="add mod">
          <ac:chgData name="Sen, Rishav" userId="4804c497-5a64-48cc-bf24-00c07ab3b38b" providerId="ADAL" clId="{3D8F46C2-56C8-5C0A-BF7F-4E12EBE4ECE5}" dt="2026-05-06T01:06:42.528" v="1850" actId="2711"/>
          <ac:spMkLst>
            <pc:docMk/>
            <pc:sldMk cId="0" sldId="272"/>
            <ac:spMk id="30" creationId="{563AFE92-A009-CD9A-CABE-9378D9EF2A5B}"/>
          </ac:spMkLst>
        </pc:spChg>
        <pc:spChg chg="add mod">
          <ac:chgData name="Sen, Rishav" userId="4804c497-5a64-48cc-bf24-00c07ab3b38b" providerId="ADAL" clId="{3D8F46C2-56C8-5C0A-BF7F-4E12EBE4ECE5}" dt="2026-05-06T01:06:53.139" v="1872" actId="20577"/>
          <ac:spMkLst>
            <pc:docMk/>
            <pc:sldMk cId="0" sldId="272"/>
            <ac:spMk id="31" creationId="{54ED022A-82F1-5CC2-646A-444B7B57A6AE}"/>
          </ac:spMkLst>
        </pc:spChg>
        <pc:spChg chg="add mod">
          <ac:chgData name="Sen, Rishav" userId="4804c497-5a64-48cc-bf24-00c07ab3b38b" providerId="ADAL" clId="{3D8F46C2-56C8-5C0A-BF7F-4E12EBE4ECE5}" dt="2026-05-12T15:08:09.838" v="6288" actId="20577"/>
          <ac:spMkLst>
            <pc:docMk/>
            <pc:sldMk cId="0" sldId="272"/>
            <ac:spMk id="32" creationId="{607C14F9-4118-8FF6-7EC8-812651EC9712}"/>
          </ac:spMkLst>
        </pc:spChg>
        <pc:grpChg chg="add">
          <ac:chgData name="Sen, Rishav" userId="4804c497-5a64-48cc-bf24-00c07ab3b38b" providerId="ADAL" clId="{3D8F46C2-56C8-5C0A-BF7F-4E12EBE4ECE5}" dt="2026-05-12T14:55:00.502" v="6095" actId="164"/>
          <ac:grpSpMkLst>
            <pc:docMk/>
            <pc:sldMk cId="0" sldId="272"/>
            <ac:grpSpMk id="21" creationId="{8AAB8D6E-6DB7-4692-793E-73AB9126A5B0}"/>
          </ac:grpSpMkLst>
        </pc:grpChg>
        <pc:grpChg chg="add mod">
          <ac:chgData name="Sen, Rishav" userId="4804c497-5a64-48cc-bf24-00c07ab3b38b" providerId="ADAL" clId="{3D8F46C2-56C8-5C0A-BF7F-4E12EBE4ECE5}" dt="2026-05-12T14:55:37.560" v="6098" actId="1076"/>
          <ac:grpSpMkLst>
            <pc:docMk/>
            <pc:sldMk cId="0" sldId="272"/>
            <ac:grpSpMk id="22" creationId="{90AC189E-4BE9-95D9-4609-C96D63102ED2}"/>
          </ac:grpSpMkLst>
        </pc:grpChg>
      </pc:sldChg>
      <pc:sldChg chg="addSp delSp modSp mod ord modShow">
        <pc:chgData name="Sen, Rishav" userId="4804c497-5a64-48cc-bf24-00c07ab3b38b" providerId="ADAL" clId="{3D8F46C2-56C8-5C0A-BF7F-4E12EBE4ECE5}" dt="2026-05-11T20:29:57.862" v="5445" actId="20578"/>
        <pc:sldMkLst>
          <pc:docMk/>
          <pc:sldMk cId="0" sldId="275"/>
        </pc:sldMkLst>
        <pc:spChg chg="mod">
          <ac:chgData name="Sen, Rishav" userId="4804c497-5a64-48cc-bf24-00c07ab3b38b" providerId="ADAL" clId="{3D8F46C2-56C8-5C0A-BF7F-4E12EBE4ECE5}" dt="2026-05-06T01:21:50.193" v="2044" actId="20577"/>
          <ac:spMkLst>
            <pc:docMk/>
            <pc:sldMk cId="0" sldId="275"/>
            <ac:spMk id="7" creationId="{00000000-0000-0000-0000-000000000000}"/>
          </ac:spMkLst>
        </pc:spChg>
        <pc:spChg chg="add mod">
          <ac:chgData name="Sen, Rishav" userId="4804c497-5a64-48cc-bf24-00c07ab3b38b" providerId="ADAL" clId="{3D8F46C2-56C8-5C0A-BF7F-4E12EBE4ECE5}" dt="2026-05-06T01:22:07.183" v="2054" actId="20577"/>
          <ac:spMkLst>
            <pc:docMk/>
            <pc:sldMk cId="0" sldId="275"/>
            <ac:spMk id="25" creationId="{8BCA6FD6-08E0-ACE7-60A5-3D051DB4F0B7}"/>
          </ac:spMkLst>
        </pc:spChg>
        <pc:spChg chg="add mod">
          <ac:chgData name="Sen, Rishav" userId="4804c497-5a64-48cc-bf24-00c07ab3b38b" providerId="ADAL" clId="{3D8F46C2-56C8-5C0A-BF7F-4E12EBE4ECE5}" dt="2026-05-06T01:22:40.805" v="2063" actId="1076"/>
          <ac:spMkLst>
            <pc:docMk/>
            <pc:sldMk cId="0" sldId="275"/>
            <ac:spMk id="26" creationId="{A9702CEB-FFB1-A72C-D46C-FC7B0A480611}"/>
          </ac:spMkLst>
        </pc:spChg>
      </pc:sldChg>
      <pc:sldChg chg="modSp mod">
        <pc:chgData name="Sen, Rishav" userId="4804c497-5a64-48cc-bf24-00c07ab3b38b" providerId="ADAL" clId="{3D8F46C2-56C8-5C0A-BF7F-4E12EBE4ECE5}" dt="2026-05-13T12:32:19.146" v="8857" actId="403"/>
        <pc:sldMkLst>
          <pc:docMk/>
          <pc:sldMk cId="0" sldId="276"/>
        </pc:sldMkLst>
        <pc:spChg chg="mod">
          <ac:chgData name="Sen, Rishav" userId="4804c497-5a64-48cc-bf24-00c07ab3b38b" providerId="ADAL" clId="{3D8F46C2-56C8-5C0A-BF7F-4E12EBE4ECE5}" dt="2026-05-13T12:29:58.172" v="8803"/>
          <ac:spMkLst>
            <pc:docMk/>
            <pc:sldMk cId="0" sldId="276"/>
            <ac:spMk id="2" creationId="{00000000-0000-0000-0000-000000000000}"/>
          </ac:spMkLst>
        </pc:spChg>
        <pc:spChg chg="mod">
          <ac:chgData name="Sen, Rishav" userId="4804c497-5a64-48cc-bf24-00c07ab3b38b" providerId="ADAL" clId="{3D8F46C2-56C8-5C0A-BF7F-4E12EBE4ECE5}" dt="2026-05-13T12:32:19.146" v="8857" actId="403"/>
          <ac:spMkLst>
            <pc:docMk/>
            <pc:sldMk cId="0" sldId="276"/>
            <ac:spMk id="4" creationId="{00000000-0000-0000-0000-000000000000}"/>
          </ac:spMkLst>
        </pc:spChg>
        <pc:spChg chg="mod">
          <ac:chgData name="Sen, Rishav" userId="4804c497-5a64-48cc-bf24-00c07ab3b38b" providerId="ADAL" clId="{3D8F46C2-56C8-5C0A-BF7F-4E12EBE4ECE5}" dt="2026-05-13T12:32:13.343" v="8854" actId="403"/>
          <ac:spMkLst>
            <pc:docMk/>
            <pc:sldMk cId="0" sldId="276"/>
            <ac:spMk id="5" creationId="{00000000-0000-0000-0000-000000000000}"/>
          </ac:spMkLst>
        </pc:spChg>
        <pc:spChg chg="mod">
          <ac:chgData name="Sen, Rishav" userId="4804c497-5a64-48cc-bf24-00c07ab3b38b" providerId="ADAL" clId="{3D8F46C2-56C8-5C0A-BF7F-4E12EBE4ECE5}" dt="2026-05-13T12:32:06.454" v="8848" actId="403"/>
          <ac:spMkLst>
            <pc:docMk/>
            <pc:sldMk cId="0" sldId="276"/>
            <ac:spMk id="6" creationId="{00000000-0000-0000-0000-000000000000}"/>
          </ac:spMkLst>
        </pc:spChg>
      </pc:sldChg>
      <pc:sldChg chg="addSp delSp modSp mod ord modAnim modNotesTx">
        <pc:chgData name="Sen, Rishav" userId="4804c497-5a64-48cc-bf24-00c07ab3b38b" providerId="ADAL" clId="{3D8F46C2-56C8-5C0A-BF7F-4E12EBE4ECE5}" dt="2026-05-25T16:27:38.837" v="9423" actId="20577"/>
        <pc:sldMkLst>
          <pc:docMk/>
          <pc:sldMk cId="1587212327" sldId="277"/>
        </pc:sldMkLst>
        <pc:spChg chg="mod">
          <ac:chgData name="Sen, Rishav" userId="4804c497-5a64-48cc-bf24-00c07ab3b38b" providerId="ADAL" clId="{3D8F46C2-56C8-5C0A-BF7F-4E12EBE4ECE5}" dt="2026-05-13T12:29:58.004" v="8785"/>
          <ac:spMkLst>
            <pc:docMk/>
            <pc:sldMk cId="1587212327" sldId="277"/>
            <ac:spMk id="2" creationId="{00000000-0000-0000-0000-000000000000}"/>
          </ac:spMkLst>
        </pc:spChg>
        <pc:spChg chg="mod">
          <ac:chgData name="Sen, Rishav" userId="4804c497-5a64-48cc-bf24-00c07ab3b38b" providerId="ADAL" clId="{3D8F46C2-56C8-5C0A-BF7F-4E12EBE4ECE5}" dt="2026-05-12T15:53:57.097" v="7622" actId="2711"/>
          <ac:spMkLst>
            <pc:docMk/>
            <pc:sldMk cId="1587212327" sldId="277"/>
            <ac:spMk id="3" creationId="{00000000-0000-0000-0000-000000000000}"/>
          </ac:spMkLst>
        </pc:spChg>
        <pc:spChg chg="mod">
          <ac:chgData name="Sen, Rishav" userId="4804c497-5a64-48cc-bf24-00c07ab3b38b" providerId="ADAL" clId="{3D8F46C2-56C8-5C0A-BF7F-4E12EBE4ECE5}" dt="2026-05-25T16:27:38.837" v="9423" actId="20577"/>
          <ac:spMkLst>
            <pc:docMk/>
            <pc:sldMk cId="1587212327" sldId="277"/>
            <ac:spMk id="4" creationId="{00000000-0000-0000-0000-000000000000}"/>
          </ac:spMkLst>
        </pc:spChg>
        <pc:spChg chg="add mod">
          <ac:chgData name="Sen, Rishav" userId="4804c497-5a64-48cc-bf24-00c07ab3b38b" providerId="ADAL" clId="{3D8F46C2-56C8-5C0A-BF7F-4E12EBE4ECE5}" dt="2026-05-13T11:47:03.731" v="8036" actId="1076"/>
          <ac:spMkLst>
            <pc:docMk/>
            <pc:sldMk cId="1587212327" sldId="277"/>
            <ac:spMk id="5" creationId="{CB0DD9E5-1659-23A0-FE72-FDCE2D652FAF}"/>
          </ac:spMkLst>
        </pc:spChg>
        <pc:spChg chg="add mod">
          <ac:chgData name="Sen, Rishav" userId="4804c497-5a64-48cc-bf24-00c07ab3b38b" providerId="ADAL" clId="{3D8F46C2-56C8-5C0A-BF7F-4E12EBE4ECE5}" dt="2026-05-13T11:49:32.813" v="8072" actId="14100"/>
          <ac:spMkLst>
            <pc:docMk/>
            <pc:sldMk cId="1587212327" sldId="277"/>
            <ac:spMk id="7" creationId="{38B01AE8-FD87-6C8B-110E-B4E2C748CFAF}"/>
          </ac:spMkLst>
        </pc:spChg>
        <pc:spChg chg="add mod">
          <ac:chgData name="Sen, Rishav" userId="4804c497-5a64-48cc-bf24-00c07ab3b38b" providerId="ADAL" clId="{3D8F46C2-56C8-5C0A-BF7F-4E12EBE4ECE5}" dt="2026-05-25T16:27:30.647" v="9405"/>
          <ac:spMkLst>
            <pc:docMk/>
            <pc:sldMk cId="1587212327" sldId="277"/>
            <ac:spMk id="11" creationId="{6C287357-AB54-8D41-2C2B-C361F57F33E9}"/>
          </ac:spMkLst>
        </pc:spChg>
        <pc:spChg chg="mod">
          <ac:chgData name="Sen, Rishav" userId="4804c497-5a64-48cc-bf24-00c07ab3b38b" providerId="ADAL" clId="{3D8F46C2-56C8-5C0A-BF7F-4E12EBE4ECE5}" dt="2026-05-12T10:24:34.750" v="5798" actId="27636"/>
          <ac:spMkLst>
            <pc:docMk/>
            <pc:sldMk cId="1587212327" sldId="277"/>
            <ac:spMk id="60" creationId="{6F7435BA-7DCA-B7D3-EFD8-47FB5C7AD1FB}"/>
          </ac:spMkLst>
        </pc:spChg>
        <pc:spChg chg="topLvl">
          <ac:chgData name="Sen, Rishav" userId="4804c497-5a64-48cc-bf24-00c07ab3b38b" providerId="ADAL" clId="{3D8F46C2-56C8-5C0A-BF7F-4E12EBE4ECE5}" dt="2026-05-13T11:48:50.872" v="8057" actId="165"/>
          <ac:spMkLst>
            <pc:docMk/>
            <pc:sldMk cId="1587212327" sldId="277"/>
            <ac:spMk id="65" creationId="{AB765CCD-CF1E-9515-3E08-8FEBEBBD25E4}"/>
          </ac:spMkLst>
        </pc:spChg>
        <pc:spChg chg="mod topLvl">
          <ac:chgData name="Sen, Rishav" userId="4804c497-5a64-48cc-bf24-00c07ab3b38b" providerId="ADAL" clId="{3D8F46C2-56C8-5C0A-BF7F-4E12EBE4ECE5}" dt="2026-05-13T11:48:47.438" v="8056" actId="165"/>
          <ac:spMkLst>
            <pc:docMk/>
            <pc:sldMk cId="1587212327" sldId="277"/>
            <ac:spMk id="67" creationId="{F4A72953-2200-E1B5-3904-20357B014828}"/>
          </ac:spMkLst>
        </pc:spChg>
        <pc:spChg chg="mod topLvl">
          <ac:chgData name="Sen, Rishav" userId="4804c497-5a64-48cc-bf24-00c07ab3b38b" providerId="ADAL" clId="{3D8F46C2-56C8-5C0A-BF7F-4E12EBE4ECE5}" dt="2026-05-13T11:52:01.913" v="8086" actId="1037"/>
          <ac:spMkLst>
            <pc:docMk/>
            <pc:sldMk cId="1587212327" sldId="277"/>
            <ac:spMk id="68" creationId="{E9D2AFB6-73F4-B4CB-D289-10CDAF844EE0}"/>
          </ac:spMkLst>
        </pc:spChg>
        <pc:spChg chg="mod topLvl">
          <ac:chgData name="Sen, Rishav" userId="4804c497-5a64-48cc-bf24-00c07ab3b38b" providerId="ADAL" clId="{3D8F46C2-56C8-5C0A-BF7F-4E12EBE4ECE5}" dt="2026-05-13T11:51:50.003" v="8085" actId="1038"/>
          <ac:spMkLst>
            <pc:docMk/>
            <pc:sldMk cId="1587212327" sldId="277"/>
            <ac:spMk id="71" creationId="{022C9D2C-8B74-D945-5956-3C24F2412C61}"/>
          </ac:spMkLst>
        </pc:spChg>
        <pc:spChg chg="add mod">
          <ac:chgData name="Sen, Rishav" userId="4804c497-5a64-48cc-bf24-00c07ab3b38b" providerId="ADAL" clId="{3D8F46C2-56C8-5C0A-BF7F-4E12EBE4ECE5}" dt="2026-05-06T16:14:18.846" v="2228" actId="20577"/>
          <ac:spMkLst>
            <pc:docMk/>
            <pc:sldMk cId="1587212327" sldId="277"/>
            <ac:spMk id="76" creationId="{2C669B14-D5FC-103A-7CC9-5609035E0F87}"/>
          </ac:spMkLst>
        </pc:spChg>
        <pc:grpChg chg="add">
          <ac:chgData name="Sen, Rishav" userId="4804c497-5a64-48cc-bf24-00c07ab3b38b" providerId="ADAL" clId="{3D8F46C2-56C8-5C0A-BF7F-4E12EBE4ECE5}" dt="2026-05-13T11:49:36.330" v="8073" actId="164"/>
          <ac:grpSpMkLst>
            <pc:docMk/>
            <pc:sldMk cId="1587212327" sldId="277"/>
            <ac:grpSpMk id="8" creationId="{269F3447-F696-3124-8C8E-333C311B51AB}"/>
          </ac:grpSpMkLst>
        </pc:grpChg>
        <pc:grpChg chg="add">
          <ac:chgData name="Sen, Rishav" userId="4804c497-5a64-48cc-bf24-00c07ab3b38b" providerId="ADAL" clId="{3D8F46C2-56C8-5C0A-BF7F-4E12EBE4ECE5}" dt="2026-05-13T11:49:40.280" v="8074" actId="164"/>
          <ac:grpSpMkLst>
            <pc:docMk/>
            <pc:sldMk cId="1587212327" sldId="277"/>
            <ac:grpSpMk id="9" creationId="{3A007C29-DC1F-BE6F-40C8-C58BD15081DE}"/>
          </ac:grpSpMkLst>
        </pc:grpChg>
        <pc:grpChg chg="add">
          <ac:chgData name="Sen, Rishav" userId="4804c497-5a64-48cc-bf24-00c07ab3b38b" providerId="ADAL" clId="{3D8F46C2-56C8-5C0A-BF7F-4E12EBE4ECE5}" dt="2026-05-13T11:51:10.147" v="8079" actId="164"/>
          <ac:grpSpMkLst>
            <pc:docMk/>
            <pc:sldMk cId="1587212327" sldId="277"/>
            <ac:grpSpMk id="10" creationId="{E642443A-E61A-DBA2-8357-B1D67406A624}"/>
          </ac:grpSpMkLst>
        </pc:grpChg>
        <pc:picChg chg="add mod modCrop">
          <ac:chgData name="Sen, Rishav" userId="4804c497-5a64-48cc-bf24-00c07ab3b38b" providerId="ADAL" clId="{3D8F46C2-56C8-5C0A-BF7F-4E12EBE4ECE5}" dt="2026-05-13T11:49:20.771" v="8069" actId="1036"/>
          <ac:picMkLst>
            <pc:docMk/>
            <pc:sldMk cId="1587212327" sldId="277"/>
            <ac:picMk id="6" creationId="{C82AE077-299F-49D9-846B-9C5F72E1DBE1}"/>
          </ac:picMkLst>
        </pc:picChg>
        <pc:picChg chg="mod topLvl modCrop">
          <ac:chgData name="Sen, Rishav" userId="4804c497-5a64-48cc-bf24-00c07ab3b38b" providerId="ADAL" clId="{3D8F46C2-56C8-5C0A-BF7F-4E12EBE4ECE5}" dt="2026-05-13T11:48:50.872" v="8057" actId="165"/>
          <ac:picMkLst>
            <pc:docMk/>
            <pc:sldMk cId="1587212327" sldId="277"/>
            <ac:picMk id="59" creationId="{93EA5C3E-75B4-5ACA-2659-332D64A2A46B}"/>
          </ac:picMkLst>
        </pc:picChg>
        <pc:cxnChg chg="topLvl">
          <ac:chgData name="Sen, Rishav" userId="4804c497-5a64-48cc-bf24-00c07ab3b38b" providerId="ADAL" clId="{3D8F46C2-56C8-5C0A-BF7F-4E12EBE4ECE5}" dt="2026-05-13T11:48:47.438" v="8056" actId="165"/>
          <ac:cxnSpMkLst>
            <pc:docMk/>
            <pc:sldMk cId="1587212327" sldId="277"/>
            <ac:cxnSpMk id="70" creationId="{329D3225-4B11-C372-079E-9C1BEE4DC80E}"/>
          </ac:cxnSpMkLst>
        </pc:cxnChg>
      </pc:sldChg>
      <pc:sldChg chg="add">
        <pc:chgData name="Sen, Rishav" userId="4804c497-5a64-48cc-bf24-00c07ab3b38b" providerId="ADAL" clId="{3D8F46C2-56C8-5C0A-BF7F-4E12EBE4ECE5}" dt="2026-05-12T15:43:02.880" v="7492"/>
        <pc:sldMkLst>
          <pc:docMk/>
          <pc:sldMk cId="4008895445" sldId="279"/>
        </pc:sldMkLst>
      </pc:sldChg>
      <pc:sldChg chg="addSp delSp modSp add mod modAnim">
        <pc:chgData name="Sen, Rishav" userId="4804c497-5a64-48cc-bf24-00c07ab3b38b" providerId="ADAL" clId="{3D8F46C2-56C8-5C0A-BF7F-4E12EBE4ECE5}" dt="2026-05-20T16:14:27.073" v="8989" actId="20577"/>
        <pc:sldMkLst>
          <pc:docMk/>
          <pc:sldMk cId="3140320715" sldId="285"/>
        </pc:sldMkLst>
        <pc:spChg chg="add mod">
          <ac:chgData name="Sen, Rishav" userId="4804c497-5a64-48cc-bf24-00c07ab3b38b" providerId="ADAL" clId="{3D8F46C2-56C8-5C0A-BF7F-4E12EBE4ECE5}" dt="2026-05-13T12:08:40.430" v="8198"/>
          <ac:spMkLst>
            <pc:docMk/>
            <pc:sldMk cId="3140320715" sldId="285"/>
            <ac:spMk id="7" creationId="{BA87FDCC-4163-09EE-3638-E55145427E00}"/>
          </ac:spMkLst>
        </pc:spChg>
        <pc:spChg chg="add mod">
          <ac:chgData name="Sen, Rishav" userId="4804c497-5a64-48cc-bf24-00c07ab3b38b" providerId="ADAL" clId="{3D8F46C2-56C8-5C0A-BF7F-4E12EBE4ECE5}" dt="2026-05-13T12:08:40.430" v="8198"/>
          <ac:spMkLst>
            <pc:docMk/>
            <pc:sldMk cId="3140320715" sldId="285"/>
            <ac:spMk id="10" creationId="{7F510362-2D82-F263-F183-C85D0836782F}"/>
          </ac:spMkLst>
        </pc:spChg>
        <pc:spChg chg="add mod">
          <ac:chgData name="Sen, Rishav" userId="4804c497-5a64-48cc-bf24-00c07ab3b38b" providerId="ADAL" clId="{3D8F46C2-56C8-5C0A-BF7F-4E12EBE4ECE5}" dt="2026-05-20T16:14:27.073" v="8989" actId="20577"/>
          <ac:spMkLst>
            <pc:docMk/>
            <pc:sldMk cId="3140320715" sldId="285"/>
            <ac:spMk id="11" creationId="{89BB1DA6-C94D-9001-5CC4-A771EC8BAC88}"/>
          </ac:spMkLst>
        </pc:spChg>
        <pc:spChg chg="mod">
          <ac:chgData name="Sen, Rishav" userId="4804c497-5a64-48cc-bf24-00c07ab3b38b" providerId="ADAL" clId="{3D8F46C2-56C8-5C0A-BF7F-4E12EBE4ECE5}" dt="2026-05-13T12:15:41.697" v="8342" actId="1035"/>
          <ac:spMkLst>
            <pc:docMk/>
            <pc:sldMk cId="3140320715" sldId="285"/>
            <ac:spMk id="13" creationId="{EAC093FF-BB68-7881-343C-11CB9D78CC92}"/>
          </ac:spMkLst>
        </pc:spChg>
        <pc:spChg chg="mod">
          <ac:chgData name="Sen, Rishav" userId="4804c497-5a64-48cc-bf24-00c07ab3b38b" providerId="ADAL" clId="{3D8F46C2-56C8-5C0A-BF7F-4E12EBE4ECE5}" dt="2026-05-13T12:15:41.697" v="8342" actId="1035"/>
          <ac:spMkLst>
            <pc:docMk/>
            <pc:sldMk cId="3140320715" sldId="285"/>
            <ac:spMk id="15" creationId="{44C3FBF6-3835-C1EA-2BFF-7E674773827E}"/>
          </ac:spMkLst>
        </pc:spChg>
        <pc:spChg chg="add mod">
          <ac:chgData name="Sen, Rishav" userId="4804c497-5a64-48cc-bf24-00c07ab3b38b" providerId="ADAL" clId="{3D8F46C2-56C8-5C0A-BF7F-4E12EBE4ECE5}" dt="2026-05-13T12:15:41.697" v="8342" actId="1035"/>
          <ac:spMkLst>
            <pc:docMk/>
            <pc:sldMk cId="3140320715" sldId="285"/>
            <ac:spMk id="17" creationId="{6CD72F08-1F91-B923-947A-5BDEBCDAD561}"/>
          </ac:spMkLst>
        </pc:spChg>
        <pc:spChg chg="mod">
          <ac:chgData name="Sen, Rishav" userId="4804c497-5a64-48cc-bf24-00c07ab3b38b" providerId="ADAL" clId="{3D8F46C2-56C8-5C0A-BF7F-4E12EBE4ECE5}" dt="2026-05-13T12:15:41.697" v="8342" actId="1035"/>
          <ac:spMkLst>
            <pc:docMk/>
            <pc:sldMk cId="3140320715" sldId="285"/>
            <ac:spMk id="18" creationId="{B5830829-3E12-2B3B-DC0D-EDDF6D7D5F15}"/>
          </ac:spMkLst>
        </pc:spChg>
        <pc:spChg chg="mod">
          <ac:chgData name="Sen, Rishav" userId="4804c497-5a64-48cc-bf24-00c07ab3b38b" providerId="ADAL" clId="{3D8F46C2-56C8-5C0A-BF7F-4E12EBE4ECE5}" dt="2026-05-13T12:15:41.697" v="8342" actId="1035"/>
          <ac:spMkLst>
            <pc:docMk/>
            <pc:sldMk cId="3140320715" sldId="285"/>
            <ac:spMk id="20" creationId="{4A1388D9-8A62-1B9A-682D-BA17BEBC0E0F}"/>
          </ac:spMkLst>
        </pc:spChg>
        <pc:spChg chg="add mod">
          <ac:chgData name="Sen, Rishav" userId="4804c497-5a64-48cc-bf24-00c07ab3b38b" providerId="ADAL" clId="{3D8F46C2-56C8-5C0A-BF7F-4E12EBE4ECE5}" dt="2026-05-13T12:30:50.154" v="8807" actId="20577"/>
          <ac:spMkLst>
            <pc:docMk/>
            <pc:sldMk cId="3140320715" sldId="285"/>
            <ac:spMk id="24" creationId="{4148100B-92F9-4F6E-D8AF-0DDFB2B7FFEC}"/>
          </ac:spMkLst>
        </pc:spChg>
        <pc:picChg chg="mod">
          <ac:chgData name="Sen, Rishav" userId="4804c497-5a64-48cc-bf24-00c07ab3b38b" providerId="ADAL" clId="{3D8F46C2-56C8-5C0A-BF7F-4E12EBE4ECE5}" dt="2026-05-13T12:15:41.697" v="8342" actId="1035"/>
          <ac:picMkLst>
            <pc:docMk/>
            <pc:sldMk cId="3140320715" sldId="285"/>
            <ac:picMk id="14" creationId="{C524CFCB-F310-87FB-E6D5-AAE8B804D867}"/>
          </ac:picMkLst>
        </pc:picChg>
        <pc:picChg chg="mod">
          <ac:chgData name="Sen, Rishav" userId="4804c497-5a64-48cc-bf24-00c07ab3b38b" providerId="ADAL" clId="{3D8F46C2-56C8-5C0A-BF7F-4E12EBE4ECE5}" dt="2026-05-13T12:15:41.697" v="8342" actId="1035"/>
          <ac:picMkLst>
            <pc:docMk/>
            <pc:sldMk cId="3140320715" sldId="285"/>
            <ac:picMk id="16" creationId="{76CC2475-FD65-4A91-1B1B-B205B8B531EC}"/>
          </ac:picMkLst>
        </pc:picChg>
        <pc:picChg chg="mod">
          <ac:chgData name="Sen, Rishav" userId="4804c497-5a64-48cc-bf24-00c07ab3b38b" providerId="ADAL" clId="{3D8F46C2-56C8-5C0A-BF7F-4E12EBE4ECE5}" dt="2026-05-13T12:15:41.697" v="8342" actId="1035"/>
          <ac:picMkLst>
            <pc:docMk/>
            <pc:sldMk cId="3140320715" sldId="285"/>
            <ac:picMk id="19" creationId="{F530D262-33EF-B8BD-ACBB-00C5519486CC}"/>
          </ac:picMkLst>
        </pc:picChg>
        <pc:picChg chg="mod">
          <ac:chgData name="Sen, Rishav" userId="4804c497-5a64-48cc-bf24-00c07ab3b38b" providerId="ADAL" clId="{3D8F46C2-56C8-5C0A-BF7F-4E12EBE4ECE5}" dt="2026-05-13T12:15:41.697" v="8342" actId="1035"/>
          <ac:picMkLst>
            <pc:docMk/>
            <pc:sldMk cId="3140320715" sldId="285"/>
            <ac:picMk id="21" creationId="{CB6867A1-CCFA-A005-90B9-92E042C5A416}"/>
          </ac:picMkLst>
        </pc:picChg>
      </pc:sldChg>
      <pc:sldChg chg="modSp mod modAnim">
        <pc:chgData name="Sen, Rishav" userId="4804c497-5a64-48cc-bf24-00c07ab3b38b" providerId="ADAL" clId="{3D8F46C2-56C8-5C0A-BF7F-4E12EBE4ECE5}" dt="2026-05-25T16:23:40.987" v="9289" actId="20577"/>
        <pc:sldMkLst>
          <pc:docMk/>
          <pc:sldMk cId="610697775" sldId="310"/>
        </pc:sldMkLst>
        <pc:spChg chg="mod">
          <ac:chgData name="Sen, Rishav" userId="4804c497-5a64-48cc-bf24-00c07ab3b38b" providerId="ADAL" clId="{3D8F46C2-56C8-5C0A-BF7F-4E12EBE4ECE5}" dt="2026-05-13T12:29:58.111" v="8796"/>
          <ac:spMkLst>
            <pc:docMk/>
            <pc:sldMk cId="610697775" sldId="310"/>
            <ac:spMk id="2" creationId="{5F22F222-B2B9-17AD-BD6D-E0A945E23C68}"/>
          </ac:spMkLst>
        </pc:spChg>
        <pc:spChg chg="mod">
          <ac:chgData name="Sen, Rishav" userId="4804c497-5a64-48cc-bf24-00c07ab3b38b" providerId="ADAL" clId="{3D8F46C2-56C8-5C0A-BF7F-4E12EBE4ECE5}" dt="2026-05-25T16:23:40.987" v="9289" actId="20577"/>
          <ac:spMkLst>
            <pc:docMk/>
            <pc:sldMk cId="610697775" sldId="310"/>
            <ac:spMk id="3" creationId="{C4F81AA0-7844-C62C-6157-A158DC8F9F07}"/>
          </ac:spMkLst>
        </pc:spChg>
        <pc:spChg chg="mod">
          <ac:chgData name="Sen, Rishav" userId="4804c497-5a64-48cc-bf24-00c07ab3b38b" providerId="ADAL" clId="{3D8F46C2-56C8-5C0A-BF7F-4E12EBE4ECE5}" dt="2026-05-06T16:23:00.510" v="2551" actId="20577"/>
          <ac:spMkLst>
            <pc:docMk/>
            <pc:sldMk cId="610697775" sldId="310"/>
            <ac:spMk id="5" creationId="{BD50F1A6-80DC-2EEA-58D5-A15874AF7AE8}"/>
          </ac:spMkLst>
        </pc:spChg>
        <pc:spChg chg="mod">
          <ac:chgData name="Sen, Rishav" userId="4804c497-5a64-48cc-bf24-00c07ab3b38b" providerId="ADAL" clId="{3D8F46C2-56C8-5C0A-BF7F-4E12EBE4ECE5}" dt="2026-05-06T16:22:19.726" v="2530" actId="403"/>
          <ac:spMkLst>
            <pc:docMk/>
            <pc:sldMk cId="610697775" sldId="310"/>
            <ac:spMk id="6" creationId="{D4739EE4-D323-E6A5-4E23-88C99CA6D5ED}"/>
          </ac:spMkLst>
        </pc:spChg>
        <pc:spChg chg="mod">
          <ac:chgData name="Sen, Rishav" userId="4804c497-5a64-48cc-bf24-00c07ab3b38b" providerId="ADAL" clId="{3D8F46C2-56C8-5C0A-BF7F-4E12EBE4ECE5}" dt="2026-05-06T16:22:40.383" v="2536" actId="403"/>
          <ac:spMkLst>
            <pc:docMk/>
            <pc:sldMk cId="610697775" sldId="310"/>
            <ac:spMk id="7" creationId="{320F0DC8-1332-D0B7-C989-04A7BB90AEF7}"/>
          </ac:spMkLst>
        </pc:spChg>
        <pc:spChg chg="mod">
          <ac:chgData name="Sen, Rishav" userId="4804c497-5a64-48cc-bf24-00c07ab3b38b" providerId="ADAL" clId="{3D8F46C2-56C8-5C0A-BF7F-4E12EBE4ECE5}" dt="2026-05-06T16:22:46.704" v="2546" actId="1036"/>
          <ac:spMkLst>
            <pc:docMk/>
            <pc:sldMk cId="610697775" sldId="310"/>
            <ac:spMk id="8" creationId="{816C481D-0167-EE6A-6A05-3933277676F1}"/>
          </ac:spMkLst>
        </pc:spChg>
        <pc:spChg chg="mod">
          <ac:chgData name="Sen, Rishav" userId="4804c497-5a64-48cc-bf24-00c07ab3b38b" providerId="ADAL" clId="{3D8F46C2-56C8-5C0A-BF7F-4E12EBE4ECE5}" dt="2026-05-06T16:22:32.093" v="2535" actId="403"/>
          <ac:spMkLst>
            <pc:docMk/>
            <pc:sldMk cId="610697775" sldId="310"/>
            <ac:spMk id="10" creationId="{D647BB8C-912F-A1B8-882D-1387E2082B01}"/>
          </ac:spMkLst>
        </pc:spChg>
        <pc:spChg chg="mod">
          <ac:chgData name="Sen, Rishav" userId="4804c497-5a64-48cc-bf24-00c07ab3b38b" providerId="ADAL" clId="{3D8F46C2-56C8-5C0A-BF7F-4E12EBE4ECE5}" dt="2026-05-06T16:22:19.726" v="2530" actId="403"/>
          <ac:spMkLst>
            <pc:docMk/>
            <pc:sldMk cId="610697775" sldId="310"/>
            <ac:spMk id="11" creationId="{B1F8462A-F6B9-8139-1440-8D9323B3D1CF}"/>
          </ac:spMkLst>
        </pc:spChg>
        <pc:spChg chg="mod">
          <ac:chgData name="Sen, Rishav" userId="4804c497-5a64-48cc-bf24-00c07ab3b38b" providerId="ADAL" clId="{3D8F46C2-56C8-5C0A-BF7F-4E12EBE4ECE5}" dt="2026-05-06T16:22:46.704" v="2546" actId="1036"/>
          <ac:spMkLst>
            <pc:docMk/>
            <pc:sldMk cId="610697775" sldId="310"/>
            <ac:spMk id="12" creationId="{3B8AB52B-2AE6-8FA2-C59B-8AA7A2FFEA72}"/>
          </ac:spMkLst>
        </pc:spChg>
        <pc:picChg chg="mod">
          <ac:chgData name="Sen, Rishav" userId="4804c497-5a64-48cc-bf24-00c07ab3b38b" providerId="ADAL" clId="{3D8F46C2-56C8-5C0A-BF7F-4E12EBE4ECE5}" dt="2026-05-06T16:22:46.704" v="2546" actId="1036"/>
          <ac:picMkLst>
            <pc:docMk/>
            <pc:sldMk cId="610697775" sldId="310"/>
            <ac:picMk id="20" creationId="{5A40E18F-6997-BF46-AF7C-3C6F60C0BF5D}"/>
          </ac:picMkLst>
        </pc:picChg>
        <pc:picChg chg="mod">
          <ac:chgData name="Sen, Rishav" userId="4804c497-5a64-48cc-bf24-00c07ab3b38b" providerId="ADAL" clId="{3D8F46C2-56C8-5C0A-BF7F-4E12EBE4ECE5}" dt="2026-05-06T16:22:46.704" v="2546" actId="1036"/>
          <ac:picMkLst>
            <pc:docMk/>
            <pc:sldMk cId="610697775" sldId="310"/>
            <ac:picMk id="22" creationId="{225A1777-EC3A-13F1-3284-35A07693DEE8}"/>
          </ac:picMkLst>
        </pc:picChg>
        <pc:picChg chg="mod">
          <ac:chgData name="Sen, Rishav" userId="4804c497-5a64-48cc-bf24-00c07ab3b38b" providerId="ADAL" clId="{3D8F46C2-56C8-5C0A-BF7F-4E12EBE4ECE5}" dt="2026-05-06T16:22:46.704" v="2546" actId="1036"/>
          <ac:picMkLst>
            <pc:docMk/>
            <pc:sldMk cId="610697775" sldId="310"/>
            <ac:picMk id="98" creationId="{16C6E079-CBF8-E9E8-6A58-99E142567019}"/>
          </ac:picMkLst>
        </pc:picChg>
      </pc:sldChg>
      <pc:sldChg chg="addSp delSp modSp mod delAnim modAnim">
        <pc:chgData name="Sen, Rishav" userId="4804c497-5a64-48cc-bf24-00c07ab3b38b" providerId="ADAL" clId="{3D8F46C2-56C8-5C0A-BF7F-4E12EBE4ECE5}" dt="2026-05-13T13:06:02.690" v="8955" actId="20577"/>
        <pc:sldMkLst>
          <pc:docMk/>
          <pc:sldMk cId="3536825473" sldId="2147377340"/>
        </pc:sldMkLst>
        <pc:spChg chg="mod">
          <ac:chgData name="Sen, Rishav" userId="4804c497-5a64-48cc-bf24-00c07ab3b38b" providerId="ADAL" clId="{3D8F46C2-56C8-5C0A-BF7F-4E12EBE4ECE5}" dt="2026-05-13T13:06:02.690" v="8955" actId="20577"/>
          <ac:spMkLst>
            <pc:docMk/>
            <pc:sldMk cId="3536825473" sldId="2147377340"/>
            <ac:spMk id="3" creationId="{3F8CD6AA-382F-AD4F-9FBC-4E7A88FA7639}"/>
          </ac:spMkLst>
        </pc:spChg>
        <pc:spChg chg="mod">
          <ac:chgData name="Sen, Rishav" userId="4804c497-5a64-48cc-bf24-00c07ab3b38b" providerId="ADAL" clId="{3D8F46C2-56C8-5C0A-BF7F-4E12EBE4ECE5}" dt="2026-05-13T12:30:59.712" v="8828" actId="1038"/>
          <ac:spMkLst>
            <pc:docMk/>
            <pc:sldMk cId="3536825473" sldId="2147377340"/>
            <ac:spMk id="4" creationId="{24E0D86A-A28B-1341-B61E-5EEC1689127A}"/>
          </ac:spMkLst>
        </pc:spChg>
        <pc:spChg chg="mod">
          <ac:chgData name="Sen, Rishav" userId="4804c497-5a64-48cc-bf24-00c07ab3b38b" providerId="ADAL" clId="{3D8F46C2-56C8-5C0A-BF7F-4E12EBE4ECE5}" dt="2026-05-12T10:22:12.677" v="5774" actId="1036"/>
          <ac:spMkLst>
            <pc:docMk/>
            <pc:sldMk cId="3536825473" sldId="2147377340"/>
            <ac:spMk id="5" creationId="{B40FFCAA-7572-B2FB-268B-C13ED43B48D2}"/>
          </ac:spMkLst>
        </pc:spChg>
        <pc:spChg chg="add mod">
          <ac:chgData name="Sen, Rishav" userId="4804c497-5a64-48cc-bf24-00c07ab3b38b" providerId="ADAL" clId="{3D8F46C2-56C8-5C0A-BF7F-4E12EBE4ECE5}" dt="2026-05-13T11:42:00.677" v="7985" actId="1582"/>
          <ac:spMkLst>
            <pc:docMk/>
            <pc:sldMk cId="3536825473" sldId="2147377340"/>
            <ac:spMk id="8" creationId="{CA27D8A3-CF72-EC34-D18C-19BB7BB5EB09}"/>
          </ac:spMkLst>
        </pc:spChg>
        <pc:spChg chg="mod">
          <ac:chgData name="Sen, Rishav" userId="4804c497-5a64-48cc-bf24-00c07ab3b38b" providerId="ADAL" clId="{3D8F46C2-56C8-5C0A-BF7F-4E12EBE4ECE5}" dt="2026-05-12T10:20:52.540" v="5702" actId="404"/>
          <ac:spMkLst>
            <pc:docMk/>
            <pc:sldMk cId="3536825473" sldId="2147377340"/>
            <ac:spMk id="9" creationId="{53C90399-EC85-8993-CCA2-04D3F4A20FB3}"/>
          </ac:spMkLst>
        </pc:spChg>
        <pc:spChg chg="mod">
          <ac:chgData name="Sen, Rishav" userId="4804c497-5a64-48cc-bf24-00c07ab3b38b" providerId="ADAL" clId="{3D8F46C2-56C8-5C0A-BF7F-4E12EBE4ECE5}" dt="2026-05-12T10:22:12.677" v="5774" actId="1036"/>
          <ac:spMkLst>
            <pc:docMk/>
            <pc:sldMk cId="3536825473" sldId="2147377340"/>
            <ac:spMk id="11" creationId="{28462906-3A7B-9D78-95C1-711624F1350A}"/>
          </ac:spMkLst>
        </pc:spChg>
        <pc:spChg chg="mod topLvl">
          <ac:chgData name="Sen, Rishav" userId="4804c497-5a64-48cc-bf24-00c07ab3b38b" providerId="ADAL" clId="{3D8F46C2-56C8-5C0A-BF7F-4E12EBE4ECE5}" dt="2026-05-13T11:42:24.554" v="7986" actId="165"/>
          <ac:spMkLst>
            <pc:docMk/>
            <pc:sldMk cId="3536825473" sldId="2147377340"/>
            <ac:spMk id="12" creationId="{3C80C164-A14B-4564-B9B9-8DADF437446C}"/>
          </ac:spMkLst>
        </pc:spChg>
        <pc:spChg chg="add mod">
          <ac:chgData name="Sen, Rishav" userId="4804c497-5a64-48cc-bf24-00c07ab3b38b" providerId="ADAL" clId="{3D8F46C2-56C8-5C0A-BF7F-4E12EBE4ECE5}" dt="2026-05-13T09:18:29.852" v="7811" actId="1076"/>
          <ac:spMkLst>
            <pc:docMk/>
            <pc:sldMk cId="3536825473" sldId="2147377340"/>
            <ac:spMk id="21" creationId="{1F29C06B-91C6-DAA6-3343-82B4AC8EB657}"/>
          </ac:spMkLst>
        </pc:spChg>
        <pc:spChg chg="topLvl">
          <ac:chgData name="Sen, Rishav" userId="4804c497-5a64-48cc-bf24-00c07ab3b38b" providerId="ADAL" clId="{3D8F46C2-56C8-5C0A-BF7F-4E12EBE4ECE5}" dt="2026-05-12T10:19:34.890" v="5695" actId="165"/>
          <ac:spMkLst>
            <pc:docMk/>
            <pc:sldMk cId="3536825473" sldId="2147377340"/>
            <ac:spMk id="27" creationId="{2A457B5C-4AE0-0EEB-C993-B3F2233152AD}"/>
          </ac:spMkLst>
        </pc:spChg>
        <pc:spChg chg="mod topLvl">
          <ac:chgData name="Sen, Rishav" userId="4804c497-5a64-48cc-bf24-00c07ab3b38b" providerId="ADAL" clId="{3D8F46C2-56C8-5C0A-BF7F-4E12EBE4ECE5}" dt="2026-05-12T10:18:53.318" v="5689" actId="1076"/>
          <ac:spMkLst>
            <pc:docMk/>
            <pc:sldMk cId="3536825473" sldId="2147377340"/>
            <ac:spMk id="33" creationId="{7E35D96A-418F-1C4B-9C67-5069821968D4}"/>
          </ac:spMkLst>
        </pc:spChg>
        <pc:spChg chg="topLvl">
          <ac:chgData name="Sen, Rishav" userId="4804c497-5a64-48cc-bf24-00c07ab3b38b" providerId="ADAL" clId="{3D8F46C2-56C8-5C0A-BF7F-4E12EBE4ECE5}" dt="2026-05-12T10:17:24.265" v="5672" actId="165"/>
          <ac:spMkLst>
            <pc:docMk/>
            <pc:sldMk cId="3536825473" sldId="2147377340"/>
            <ac:spMk id="53" creationId="{E7D234F4-C1E4-4479-1D2E-9645ED740BD5}"/>
          </ac:spMkLst>
        </pc:spChg>
        <pc:spChg chg="topLvl">
          <ac:chgData name="Sen, Rishav" userId="4804c497-5a64-48cc-bf24-00c07ab3b38b" providerId="ADAL" clId="{3D8F46C2-56C8-5C0A-BF7F-4E12EBE4ECE5}" dt="2026-05-12T10:17:24.265" v="5672" actId="165"/>
          <ac:spMkLst>
            <pc:docMk/>
            <pc:sldMk cId="3536825473" sldId="2147377340"/>
            <ac:spMk id="134" creationId="{75B69B0B-E0E5-A54F-72D1-498B321931BE}"/>
          </ac:spMkLst>
        </pc:spChg>
        <pc:spChg chg="topLvl">
          <ac:chgData name="Sen, Rishav" userId="4804c497-5a64-48cc-bf24-00c07ab3b38b" providerId="ADAL" clId="{3D8F46C2-56C8-5C0A-BF7F-4E12EBE4ECE5}" dt="2026-05-12T10:17:24.265" v="5672" actId="165"/>
          <ac:spMkLst>
            <pc:docMk/>
            <pc:sldMk cId="3536825473" sldId="2147377340"/>
            <ac:spMk id="137" creationId="{8CA42595-CAFB-946F-F503-FC54B94B855E}"/>
          </ac:spMkLst>
        </pc:spChg>
        <pc:spChg chg="mod">
          <ac:chgData name="Sen, Rishav" userId="4804c497-5a64-48cc-bf24-00c07ab3b38b" providerId="ADAL" clId="{3D8F46C2-56C8-5C0A-BF7F-4E12EBE4ECE5}" dt="2026-05-12T10:17:43.824" v="5677" actId="1076"/>
          <ac:spMkLst>
            <pc:docMk/>
            <pc:sldMk cId="3536825473" sldId="2147377340"/>
            <ac:spMk id="139" creationId="{F529669C-E716-E868-96BB-05A844F86346}"/>
          </ac:spMkLst>
        </pc:spChg>
        <pc:spChg chg="topLvl">
          <ac:chgData name="Sen, Rishav" userId="4804c497-5a64-48cc-bf24-00c07ab3b38b" providerId="ADAL" clId="{3D8F46C2-56C8-5C0A-BF7F-4E12EBE4ECE5}" dt="2026-05-12T10:17:24.265" v="5672" actId="165"/>
          <ac:spMkLst>
            <pc:docMk/>
            <pc:sldMk cId="3536825473" sldId="2147377340"/>
            <ac:spMk id="140" creationId="{068C6A59-2D27-8F8F-59DF-C417D9C713FD}"/>
          </ac:spMkLst>
        </pc:spChg>
        <pc:spChg chg="topLvl">
          <ac:chgData name="Sen, Rishav" userId="4804c497-5a64-48cc-bf24-00c07ab3b38b" providerId="ADAL" clId="{3D8F46C2-56C8-5C0A-BF7F-4E12EBE4ECE5}" dt="2026-05-12T10:17:24.265" v="5672" actId="165"/>
          <ac:spMkLst>
            <pc:docMk/>
            <pc:sldMk cId="3536825473" sldId="2147377340"/>
            <ac:spMk id="141" creationId="{3CFDB6F5-A76F-AB8A-1E07-EA793BA8454B}"/>
          </ac:spMkLst>
        </pc:spChg>
        <pc:spChg chg="topLvl">
          <ac:chgData name="Sen, Rishav" userId="4804c497-5a64-48cc-bf24-00c07ab3b38b" providerId="ADAL" clId="{3D8F46C2-56C8-5C0A-BF7F-4E12EBE4ECE5}" dt="2026-05-12T10:17:24.265" v="5672" actId="165"/>
          <ac:spMkLst>
            <pc:docMk/>
            <pc:sldMk cId="3536825473" sldId="2147377340"/>
            <ac:spMk id="149" creationId="{7F0A04DE-9AE7-7742-20E4-A0A5A17BE1CB}"/>
          </ac:spMkLst>
        </pc:spChg>
        <pc:spChg chg="topLvl">
          <ac:chgData name="Sen, Rishav" userId="4804c497-5a64-48cc-bf24-00c07ab3b38b" providerId="ADAL" clId="{3D8F46C2-56C8-5C0A-BF7F-4E12EBE4ECE5}" dt="2026-05-12T10:17:24.265" v="5672" actId="165"/>
          <ac:spMkLst>
            <pc:docMk/>
            <pc:sldMk cId="3536825473" sldId="2147377340"/>
            <ac:spMk id="151" creationId="{B013901F-CD1A-D640-E36A-0815E367C063}"/>
          </ac:spMkLst>
        </pc:spChg>
        <pc:spChg chg="topLvl">
          <ac:chgData name="Sen, Rishav" userId="4804c497-5a64-48cc-bf24-00c07ab3b38b" providerId="ADAL" clId="{3D8F46C2-56C8-5C0A-BF7F-4E12EBE4ECE5}" dt="2026-05-12T10:17:24.265" v="5672" actId="165"/>
          <ac:spMkLst>
            <pc:docMk/>
            <pc:sldMk cId="3536825473" sldId="2147377340"/>
            <ac:spMk id="152" creationId="{BA180D98-A28A-C823-C642-6C933C989D89}"/>
          </ac:spMkLst>
        </pc:spChg>
        <pc:spChg chg="topLvl">
          <ac:chgData name="Sen, Rishav" userId="4804c497-5a64-48cc-bf24-00c07ab3b38b" providerId="ADAL" clId="{3D8F46C2-56C8-5C0A-BF7F-4E12EBE4ECE5}" dt="2026-05-12T10:17:24.265" v="5672" actId="165"/>
          <ac:spMkLst>
            <pc:docMk/>
            <pc:sldMk cId="3536825473" sldId="2147377340"/>
            <ac:spMk id="161" creationId="{F5C37FA0-C3F1-9B83-B814-F433F8A50CF1}"/>
          </ac:spMkLst>
        </pc:spChg>
        <pc:spChg chg="mod topLvl">
          <ac:chgData name="Sen, Rishav" userId="4804c497-5a64-48cc-bf24-00c07ab3b38b" providerId="ADAL" clId="{3D8F46C2-56C8-5C0A-BF7F-4E12EBE4ECE5}" dt="2026-05-13T11:42:24.554" v="7986" actId="165"/>
          <ac:spMkLst>
            <pc:docMk/>
            <pc:sldMk cId="3536825473" sldId="2147377340"/>
            <ac:spMk id="166" creationId="{7133673B-C8A3-8634-45E7-1ED5964F87A3}"/>
          </ac:spMkLst>
        </pc:spChg>
        <pc:spChg chg="topLvl">
          <ac:chgData name="Sen, Rishav" userId="4804c497-5a64-48cc-bf24-00c07ab3b38b" providerId="ADAL" clId="{3D8F46C2-56C8-5C0A-BF7F-4E12EBE4ECE5}" dt="2026-05-12T10:19:34.890" v="5695" actId="165"/>
          <ac:spMkLst>
            <pc:docMk/>
            <pc:sldMk cId="3536825473" sldId="2147377340"/>
            <ac:spMk id="167" creationId="{40544F6E-B13A-127D-CB25-A2DE0F45CECB}"/>
          </ac:spMkLst>
        </pc:spChg>
        <pc:spChg chg="mod topLvl">
          <ac:chgData name="Sen, Rishav" userId="4804c497-5a64-48cc-bf24-00c07ab3b38b" providerId="ADAL" clId="{3D8F46C2-56C8-5C0A-BF7F-4E12EBE4ECE5}" dt="2026-05-12T10:19:34.890" v="5695" actId="165"/>
          <ac:spMkLst>
            <pc:docMk/>
            <pc:sldMk cId="3536825473" sldId="2147377340"/>
            <ac:spMk id="183" creationId="{CD425AF1-7515-A79D-00DE-DC0B6CAA15CB}"/>
          </ac:spMkLst>
        </pc:spChg>
        <pc:spChg chg="mod">
          <ac:chgData name="Sen, Rishav" userId="4804c497-5a64-48cc-bf24-00c07ab3b38b" providerId="ADAL" clId="{3D8F46C2-56C8-5C0A-BF7F-4E12EBE4ECE5}" dt="2026-05-13T11:41:33.011" v="7980" actId="113"/>
          <ac:spMkLst>
            <pc:docMk/>
            <pc:sldMk cId="3536825473" sldId="2147377340"/>
            <ac:spMk id="186" creationId="{3FA19F08-CEBB-6CC5-6A32-AE7FFD24615D}"/>
          </ac:spMkLst>
        </pc:spChg>
        <pc:grpChg chg="mod">
          <ac:chgData name="Sen, Rishav" userId="4804c497-5a64-48cc-bf24-00c07ab3b38b" providerId="ADAL" clId="{3D8F46C2-56C8-5C0A-BF7F-4E12EBE4ECE5}" dt="2026-05-12T10:22:12.677" v="5774" actId="1036"/>
          <ac:grpSpMkLst>
            <pc:docMk/>
            <pc:sldMk cId="3536825473" sldId="2147377340"/>
            <ac:grpSpMk id="2" creationId="{E376549F-45ED-D5E5-E2AF-04BCE7B0D1C1}"/>
          </ac:grpSpMkLst>
        </pc:grpChg>
        <pc:grpChg chg="add mod">
          <ac:chgData name="Sen, Rishav" userId="4804c497-5a64-48cc-bf24-00c07ab3b38b" providerId="ADAL" clId="{3D8F46C2-56C8-5C0A-BF7F-4E12EBE4ECE5}" dt="2026-05-13T11:42:44.152" v="7990" actId="1076"/>
          <ac:grpSpMkLst>
            <pc:docMk/>
            <pc:sldMk cId="3536825473" sldId="2147377340"/>
            <ac:grpSpMk id="10" creationId="{13265595-8EAB-156C-4565-1D0E9B8C271F}"/>
          </ac:grpSpMkLst>
        </pc:grpChg>
        <pc:grpChg chg="add">
          <ac:chgData name="Sen, Rishav" userId="4804c497-5a64-48cc-bf24-00c07ab3b38b" providerId="ADAL" clId="{3D8F46C2-56C8-5C0A-BF7F-4E12EBE4ECE5}" dt="2026-05-13T11:43:31.123" v="7991" actId="164"/>
          <ac:grpSpMkLst>
            <pc:docMk/>
            <pc:sldMk cId="3536825473" sldId="2147377340"/>
            <ac:grpSpMk id="14" creationId="{0AB35E9A-750C-5961-8B3D-B106DF4D9918}"/>
          </ac:grpSpMkLst>
        </pc:grpChg>
        <pc:grpChg chg="add mod topLvl">
          <ac:chgData name="Sen, Rishav" userId="4804c497-5a64-48cc-bf24-00c07ab3b38b" providerId="ADAL" clId="{3D8F46C2-56C8-5C0A-BF7F-4E12EBE4ECE5}" dt="2026-05-12T10:19:34.890" v="5695" actId="165"/>
          <ac:grpSpMkLst>
            <pc:docMk/>
            <pc:sldMk cId="3536825473" sldId="2147377340"/>
            <ac:grpSpMk id="16" creationId="{BCD00CB6-855F-C5E9-01D5-3857FFE1A801}"/>
          </ac:grpSpMkLst>
        </pc:grpChg>
        <pc:grpChg chg="add mod topLvl">
          <ac:chgData name="Sen, Rishav" userId="4804c497-5a64-48cc-bf24-00c07ab3b38b" providerId="ADAL" clId="{3D8F46C2-56C8-5C0A-BF7F-4E12EBE4ECE5}" dt="2026-05-13T11:42:31.650" v="7988" actId="1076"/>
          <ac:grpSpMkLst>
            <pc:docMk/>
            <pc:sldMk cId="3536825473" sldId="2147377340"/>
            <ac:grpSpMk id="18" creationId="{3C66158B-CFDE-834E-355D-4C2F69044AFE}"/>
          </ac:grpSpMkLst>
        </pc:grpChg>
        <pc:grpChg chg="add mod">
          <ac:chgData name="Sen, Rishav" userId="4804c497-5a64-48cc-bf24-00c07ab3b38b" providerId="ADAL" clId="{3D8F46C2-56C8-5C0A-BF7F-4E12EBE4ECE5}" dt="2026-05-12T10:20:13.647" v="5698" actId="1076"/>
          <ac:grpSpMkLst>
            <pc:docMk/>
            <pc:sldMk cId="3536825473" sldId="2147377340"/>
            <ac:grpSpMk id="19" creationId="{D41239F8-5719-600E-37E7-5230C17923F6}"/>
          </ac:grpSpMkLst>
        </pc:grpChg>
        <pc:grpChg chg="add mod">
          <ac:chgData name="Sen, Rishav" userId="4804c497-5a64-48cc-bf24-00c07ab3b38b" providerId="ADAL" clId="{3D8F46C2-56C8-5C0A-BF7F-4E12EBE4ECE5}" dt="2026-05-12T10:22:20.988" v="5792" actId="1036"/>
          <ac:grpSpMkLst>
            <pc:docMk/>
            <pc:sldMk cId="3536825473" sldId="2147377340"/>
            <ac:grpSpMk id="20" creationId="{D1CD2BFC-8EEA-DC34-87F4-56B334F4D42C}"/>
          </ac:grpSpMkLst>
        </pc:grpChg>
        <pc:grpChg chg="topLvl">
          <ac:chgData name="Sen, Rishav" userId="4804c497-5a64-48cc-bf24-00c07ab3b38b" providerId="ADAL" clId="{3D8F46C2-56C8-5C0A-BF7F-4E12EBE4ECE5}" dt="2026-05-12T10:17:09.139" v="5669" actId="165"/>
          <ac:grpSpMkLst>
            <pc:docMk/>
            <pc:sldMk cId="3536825473" sldId="2147377340"/>
            <ac:grpSpMk id="182" creationId="{6D35F4AE-D88F-8961-6427-D2506E7CDB25}"/>
          </ac:grpSpMkLst>
        </pc:grpChg>
        <pc:cxnChg chg="mod topLvl">
          <ac:chgData name="Sen, Rishav" userId="4804c497-5a64-48cc-bf24-00c07ab3b38b" providerId="ADAL" clId="{3D8F46C2-56C8-5C0A-BF7F-4E12EBE4ECE5}" dt="2026-05-12T10:19:34.890" v="5695" actId="165"/>
          <ac:cxnSpMkLst>
            <pc:docMk/>
            <pc:sldMk cId="3536825473" sldId="2147377340"/>
            <ac:cxnSpMk id="165" creationId="{93875DE5-787F-33A5-32FD-8013D78C535A}"/>
          </ac:cxnSpMkLst>
        </pc:cxnChg>
      </pc:sldChg>
      <pc:sldChg chg="addSp modSp mod">
        <pc:chgData name="Sen, Rishav" userId="4804c497-5a64-48cc-bf24-00c07ab3b38b" providerId="ADAL" clId="{3D8F46C2-56C8-5C0A-BF7F-4E12EBE4ECE5}" dt="2026-05-13T12:33:32.849" v="8885" actId="2711"/>
        <pc:sldMkLst>
          <pc:docMk/>
          <pc:sldMk cId="2327362986" sldId="2147377349"/>
        </pc:sldMkLst>
        <pc:spChg chg="add mod">
          <ac:chgData name="Sen, Rishav" userId="4804c497-5a64-48cc-bf24-00c07ab3b38b" providerId="ADAL" clId="{3D8F46C2-56C8-5C0A-BF7F-4E12EBE4ECE5}" dt="2026-05-12T10:37:15.140" v="6056" actId="1076"/>
          <ac:spMkLst>
            <pc:docMk/>
            <pc:sldMk cId="2327362986" sldId="2147377349"/>
            <ac:spMk id="4" creationId="{B0130D8F-384F-FEDA-FEDA-F3245FDA2279}"/>
          </ac:spMkLst>
        </pc:spChg>
        <pc:spChg chg="add mod">
          <ac:chgData name="Sen, Rishav" userId="4804c497-5a64-48cc-bf24-00c07ab3b38b" providerId="ADAL" clId="{3D8F46C2-56C8-5C0A-BF7F-4E12EBE4ECE5}" dt="2026-05-12T10:35:19.231" v="6001" actId="1076"/>
          <ac:spMkLst>
            <pc:docMk/>
            <pc:sldMk cId="2327362986" sldId="2147377349"/>
            <ac:spMk id="5" creationId="{EF8CC14C-974A-2A54-718B-83072EECD586}"/>
          </ac:spMkLst>
        </pc:spChg>
        <pc:spChg chg="add mod">
          <ac:chgData name="Sen, Rishav" userId="4804c497-5a64-48cc-bf24-00c07ab3b38b" providerId="ADAL" clId="{3D8F46C2-56C8-5C0A-BF7F-4E12EBE4ECE5}" dt="2026-05-12T10:33:27.542" v="5975" actId="207"/>
          <ac:spMkLst>
            <pc:docMk/>
            <pc:sldMk cId="2327362986" sldId="2147377349"/>
            <ac:spMk id="6" creationId="{284FDC79-37F4-2ED9-5EEC-7F362A1534C2}"/>
          </ac:spMkLst>
        </pc:spChg>
        <pc:spChg chg="mod">
          <ac:chgData name="Sen, Rishav" userId="4804c497-5a64-48cc-bf24-00c07ab3b38b" providerId="ADAL" clId="{3D8F46C2-56C8-5C0A-BF7F-4E12EBE4ECE5}" dt="2026-05-13T12:33:32.849" v="8885" actId="2711"/>
          <ac:spMkLst>
            <pc:docMk/>
            <pc:sldMk cId="2327362986" sldId="2147377349"/>
            <ac:spMk id="7" creationId="{893566E8-C257-5044-8005-FA365474A337}"/>
          </ac:spMkLst>
        </pc:spChg>
        <pc:spChg chg="mod">
          <ac:chgData name="Sen, Rishav" userId="4804c497-5a64-48cc-bf24-00c07ab3b38b" providerId="ADAL" clId="{3D8F46C2-56C8-5C0A-BF7F-4E12EBE4ECE5}" dt="2026-05-13T12:29:58.093" v="8795"/>
          <ac:spMkLst>
            <pc:docMk/>
            <pc:sldMk cId="2327362986" sldId="2147377349"/>
            <ac:spMk id="8" creationId="{B96193AD-A9BB-6A4B-B736-94A1B1EC80BA}"/>
          </ac:spMkLst>
        </pc:spChg>
        <pc:spChg chg="add mod">
          <ac:chgData name="Sen, Rishav" userId="4804c497-5a64-48cc-bf24-00c07ab3b38b" providerId="ADAL" clId="{3D8F46C2-56C8-5C0A-BF7F-4E12EBE4ECE5}" dt="2026-05-12T10:33:55.484" v="5979" actId="1582"/>
          <ac:spMkLst>
            <pc:docMk/>
            <pc:sldMk cId="2327362986" sldId="2147377349"/>
            <ac:spMk id="9" creationId="{3D77D1E9-DC3C-6663-57F1-20122AA8DE82}"/>
          </ac:spMkLst>
        </pc:spChg>
        <pc:spChg chg="add mod">
          <ac:chgData name="Sen, Rishav" userId="4804c497-5a64-48cc-bf24-00c07ab3b38b" providerId="ADAL" clId="{3D8F46C2-56C8-5C0A-BF7F-4E12EBE4ECE5}" dt="2026-05-12T10:35:27.882" v="6005" actId="688"/>
          <ac:spMkLst>
            <pc:docMk/>
            <pc:sldMk cId="2327362986" sldId="2147377349"/>
            <ac:spMk id="10" creationId="{910F76DB-DED1-BE17-B0B2-FE86BD357318}"/>
          </ac:spMkLst>
        </pc:spChg>
        <pc:spChg chg="add mod">
          <ac:chgData name="Sen, Rishav" userId="4804c497-5a64-48cc-bf24-00c07ab3b38b" providerId="ADAL" clId="{3D8F46C2-56C8-5C0A-BF7F-4E12EBE4ECE5}" dt="2026-05-12T10:36:58.310" v="6045" actId="14100"/>
          <ac:spMkLst>
            <pc:docMk/>
            <pc:sldMk cId="2327362986" sldId="2147377349"/>
            <ac:spMk id="12" creationId="{1D11780D-FC78-12A5-DF9B-7FF682C0378E}"/>
          </ac:spMkLst>
        </pc:spChg>
        <pc:spChg chg="add mod">
          <ac:chgData name="Sen, Rishav" userId="4804c497-5a64-48cc-bf24-00c07ab3b38b" providerId="ADAL" clId="{3D8F46C2-56C8-5C0A-BF7F-4E12EBE4ECE5}" dt="2026-05-12T10:35:43.307" v="6012" actId="1036"/>
          <ac:spMkLst>
            <pc:docMk/>
            <pc:sldMk cId="2327362986" sldId="2147377349"/>
            <ac:spMk id="13" creationId="{E82B54E1-396D-F1AB-46F7-521691C85F3C}"/>
          </ac:spMkLst>
        </pc:spChg>
        <pc:spChg chg="add mod">
          <ac:chgData name="Sen, Rishav" userId="4804c497-5a64-48cc-bf24-00c07ab3b38b" providerId="ADAL" clId="{3D8F46C2-56C8-5C0A-BF7F-4E12EBE4ECE5}" dt="2026-05-12T10:37:09.117" v="6055" actId="1038"/>
          <ac:spMkLst>
            <pc:docMk/>
            <pc:sldMk cId="2327362986" sldId="2147377349"/>
            <ac:spMk id="14" creationId="{62409579-C7B0-DC46-9A5B-6F8EA5552129}"/>
          </ac:spMkLst>
        </pc:spChg>
        <pc:picChg chg="mod">
          <ac:chgData name="Sen, Rishav" userId="4804c497-5a64-48cc-bf24-00c07ab3b38b" providerId="ADAL" clId="{3D8F46C2-56C8-5C0A-BF7F-4E12EBE4ECE5}" dt="2026-05-12T10:36:33.452" v="6025" actId="1076"/>
          <ac:picMkLst>
            <pc:docMk/>
            <pc:sldMk cId="2327362986" sldId="2147377349"/>
            <ac:picMk id="3" creationId="{0FA293D4-219C-EBB4-B30C-732C49396C3A}"/>
          </ac:picMkLst>
        </pc:picChg>
      </pc:sldChg>
      <pc:sldChg chg="addSp modSp mod delAnim modAnim">
        <pc:chgData name="Sen, Rishav" userId="4804c497-5a64-48cc-bf24-00c07ab3b38b" providerId="ADAL" clId="{3D8F46C2-56C8-5C0A-BF7F-4E12EBE4ECE5}" dt="2026-05-25T16:24:23.027" v="9310" actId="20577"/>
        <pc:sldMkLst>
          <pc:docMk/>
          <pc:sldMk cId="3820930553" sldId="2147377350"/>
        </pc:sldMkLst>
        <pc:spChg chg="mod">
          <ac:chgData name="Sen, Rishav" userId="4804c497-5a64-48cc-bf24-00c07ab3b38b" providerId="ADAL" clId="{3D8F46C2-56C8-5C0A-BF7F-4E12EBE4ECE5}" dt="2026-05-13T12:29:58.038" v="8789"/>
          <ac:spMkLst>
            <pc:docMk/>
            <pc:sldMk cId="3820930553" sldId="2147377350"/>
            <ac:spMk id="2" creationId="{00000000-0000-0000-0000-000000000000}"/>
          </ac:spMkLst>
        </pc:spChg>
        <pc:spChg chg="mod">
          <ac:chgData name="Sen, Rishav" userId="4804c497-5a64-48cc-bf24-00c07ab3b38b" providerId="ADAL" clId="{3D8F46C2-56C8-5C0A-BF7F-4E12EBE4ECE5}" dt="2026-05-25T16:24:23.027" v="9310" actId="20577"/>
          <ac:spMkLst>
            <pc:docMk/>
            <pc:sldMk cId="3820930553" sldId="2147377350"/>
            <ac:spMk id="3" creationId="{00000000-0000-0000-0000-000000000000}"/>
          </ac:spMkLst>
        </pc:spChg>
        <pc:spChg chg="mod">
          <ac:chgData name="Sen, Rishav" userId="4804c497-5a64-48cc-bf24-00c07ab3b38b" providerId="ADAL" clId="{3D8F46C2-56C8-5C0A-BF7F-4E12EBE4ECE5}" dt="2026-05-12T10:28:14.637" v="5851" actId="20577"/>
          <ac:spMkLst>
            <pc:docMk/>
            <pc:sldMk cId="3820930553" sldId="2147377350"/>
            <ac:spMk id="6" creationId="{00000000-0000-0000-0000-000000000000}"/>
          </ac:spMkLst>
        </pc:spChg>
        <pc:spChg chg="mod">
          <ac:chgData name="Sen, Rishav" userId="4804c497-5a64-48cc-bf24-00c07ab3b38b" providerId="ADAL" clId="{3D8F46C2-56C8-5C0A-BF7F-4E12EBE4ECE5}" dt="2026-05-12T10:27:46.077" v="5824" actId="27636"/>
          <ac:spMkLst>
            <pc:docMk/>
            <pc:sldMk cId="3820930553" sldId="2147377350"/>
            <ac:spMk id="10" creationId="{00000000-0000-0000-0000-000000000000}"/>
          </ac:spMkLst>
        </pc:spChg>
        <pc:spChg chg="mod">
          <ac:chgData name="Sen, Rishav" userId="4804c497-5a64-48cc-bf24-00c07ab3b38b" providerId="ADAL" clId="{3D8F46C2-56C8-5C0A-BF7F-4E12EBE4ECE5}" dt="2026-05-12T10:28:17.503" v="5852" actId="403"/>
          <ac:spMkLst>
            <pc:docMk/>
            <pc:sldMk cId="3820930553" sldId="2147377350"/>
            <ac:spMk id="19" creationId="{00000000-0000-0000-0000-000000000000}"/>
          </ac:spMkLst>
        </pc:spChg>
        <pc:spChg chg="add mod">
          <ac:chgData name="Sen, Rishav" userId="4804c497-5a64-48cc-bf24-00c07ab3b38b" providerId="ADAL" clId="{3D8F46C2-56C8-5C0A-BF7F-4E12EBE4ECE5}" dt="2026-05-04T21:54:07.991" v="22" actId="1076"/>
          <ac:spMkLst>
            <pc:docMk/>
            <pc:sldMk cId="3820930553" sldId="2147377350"/>
            <ac:spMk id="21" creationId="{6F4807CA-FF44-20C2-7029-EE33FD69CF11}"/>
          </ac:spMkLst>
        </pc:spChg>
        <pc:spChg chg="add mod">
          <ac:chgData name="Sen, Rishav" userId="4804c497-5a64-48cc-bf24-00c07ab3b38b" providerId="ADAL" clId="{3D8F46C2-56C8-5C0A-BF7F-4E12EBE4ECE5}" dt="2026-05-04T21:54:40.444" v="28" actId="207"/>
          <ac:spMkLst>
            <pc:docMk/>
            <pc:sldMk cId="3820930553" sldId="2147377350"/>
            <ac:spMk id="22" creationId="{485B91A7-5B30-0C10-E27E-9740403C01C9}"/>
          </ac:spMkLst>
        </pc:spChg>
        <pc:spChg chg="mod">
          <ac:chgData name="Sen, Rishav" userId="4804c497-5a64-48cc-bf24-00c07ab3b38b" providerId="ADAL" clId="{3D8F46C2-56C8-5C0A-BF7F-4E12EBE4ECE5}" dt="2026-05-04T21:54:21.867" v="23" actId="1076"/>
          <ac:spMkLst>
            <pc:docMk/>
            <pc:sldMk cId="3820930553" sldId="2147377350"/>
            <ac:spMk id="38" creationId="{E087917F-2A8B-46F1-93D1-ABC2389152EE}"/>
          </ac:spMkLst>
        </pc:spChg>
        <pc:grpChg chg="add">
          <ac:chgData name="Sen, Rishav" userId="4804c497-5a64-48cc-bf24-00c07ab3b38b" providerId="ADAL" clId="{3D8F46C2-56C8-5C0A-BF7F-4E12EBE4ECE5}" dt="2026-05-13T12:22:36.285" v="8548" actId="164"/>
          <ac:grpSpMkLst>
            <pc:docMk/>
            <pc:sldMk cId="3820930553" sldId="2147377350"/>
            <ac:grpSpMk id="9" creationId="{7DFEA1C3-33BB-3E92-9E94-988F1951E0F7}"/>
          </ac:grpSpMkLst>
        </pc:grpChg>
      </pc:sldChg>
      <pc:sldChg chg="addSp delSp modSp mod">
        <pc:chgData name="Sen, Rishav" userId="4804c497-5a64-48cc-bf24-00c07ab3b38b" providerId="ADAL" clId="{3D8F46C2-56C8-5C0A-BF7F-4E12EBE4ECE5}" dt="2026-05-25T16:27:24.404" v="9404" actId="1076"/>
        <pc:sldMkLst>
          <pc:docMk/>
          <pc:sldMk cId="1127755987" sldId="2147377353"/>
        </pc:sldMkLst>
        <pc:spChg chg="mod">
          <ac:chgData name="Sen, Rishav" userId="4804c497-5a64-48cc-bf24-00c07ab3b38b" providerId="ADAL" clId="{3D8F46C2-56C8-5C0A-BF7F-4E12EBE4ECE5}" dt="2026-05-13T12:29:58.015" v="8786"/>
          <ac:spMkLst>
            <pc:docMk/>
            <pc:sldMk cId="1127755987" sldId="2147377353"/>
            <ac:spMk id="2" creationId="{E1AF9797-DA36-12C4-64F3-3E2FE7483E19}"/>
          </ac:spMkLst>
        </pc:spChg>
        <pc:spChg chg="mod">
          <ac:chgData name="Sen, Rishav" userId="4804c497-5a64-48cc-bf24-00c07ab3b38b" providerId="ADAL" clId="{3D8F46C2-56C8-5C0A-BF7F-4E12EBE4ECE5}" dt="2026-05-12T15:54:21.272" v="7626" actId="2711"/>
          <ac:spMkLst>
            <pc:docMk/>
            <pc:sldMk cId="1127755987" sldId="2147377353"/>
            <ac:spMk id="3" creationId="{053878E0-79DD-76EB-975B-9E01AF6C2DAD}"/>
          </ac:spMkLst>
        </pc:spChg>
        <pc:spChg chg="del mod">
          <ac:chgData name="Sen, Rishav" userId="4804c497-5a64-48cc-bf24-00c07ab3b38b" providerId="ADAL" clId="{3D8F46C2-56C8-5C0A-BF7F-4E12EBE4ECE5}" dt="2026-05-25T16:26:12.559" v="9402" actId="478"/>
          <ac:spMkLst>
            <pc:docMk/>
            <pc:sldMk cId="1127755987" sldId="2147377353"/>
            <ac:spMk id="4" creationId="{C01D5FFC-2130-5CE9-760A-19EFDF56BF0B}"/>
          </ac:spMkLst>
        </pc:spChg>
        <pc:spChg chg="add mod">
          <ac:chgData name="Sen, Rishav" userId="4804c497-5a64-48cc-bf24-00c07ab3b38b" providerId="ADAL" clId="{3D8F46C2-56C8-5C0A-BF7F-4E12EBE4ECE5}" dt="2026-05-13T09:20:35.691" v="7862" actId="1076"/>
          <ac:spMkLst>
            <pc:docMk/>
            <pc:sldMk cId="1127755987" sldId="2147377353"/>
            <ac:spMk id="5" creationId="{F1745DD8-1E9E-5B3C-6468-75825915FB66}"/>
          </ac:spMkLst>
        </pc:spChg>
        <pc:spChg chg="mod">
          <ac:chgData name="Sen, Rishav" userId="4804c497-5a64-48cc-bf24-00c07ab3b38b" providerId="ADAL" clId="{3D8F46C2-56C8-5C0A-BF7F-4E12EBE4ECE5}" dt="2026-05-10T16:25:18.113" v="4836" actId="1076"/>
          <ac:spMkLst>
            <pc:docMk/>
            <pc:sldMk cId="1127755987" sldId="2147377353"/>
            <ac:spMk id="7" creationId="{0C91B2F0-E699-AAAB-7148-D73D03F8D93F}"/>
          </ac:spMkLst>
        </pc:spChg>
        <pc:spChg chg="add mod">
          <ac:chgData name="Sen, Rishav" userId="4804c497-5a64-48cc-bf24-00c07ab3b38b" providerId="ADAL" clId="{3D8F46C2-56C8-5C0A-BF7F-4E12EBE4ECE5}" dt="2026-05-25T16:26:15.805" v="9403" actId="1076"/>
          <ac:spMkLst>
            <pc:docMk/>
            <pc:sldMk cId="1127755987" sldId="2147377353"/>
            <ac:spMk id="8" creationId="{67E711F6-30E3-6011-140D-2874469766FD}"/>
          </ac:spMkLst>
        </pc:spChg>
        <pc:spChg chg="add mod">
          <ac:chgData name="Sen, Rishav" userId="4804c497-5a64-48cc-bf24-00c07ab3b38b" providerId="ADAL" clId="{3D8F46C2-56C8-5C0A-BF7F-4E12EBE4ECE5}" dt="2026-05-13T09:20:15.675" v="7814" actId="14100"/>
          <ac:spMkLst>
            <pc:docMk/>
            <pc:sldMk cId="1127755987" sldId="2147377353"/>
            <ac:spMk id="9" creationId="{CA30D631-E4CE-FFE0-422A-8F4EF6A70446}"/>
          </ac:spMkLst>
        </pc:spChg>
        <pc:spChg chg="mod">
          <ac:chgData name="Sen, Rishav" userId="4804c497-5a64-48cc-bf24-00c07ab3b38b" providerId="ADAL" clId="{3D8F46C2-56C8-5C0A-BF7F-4E12EBE4ECE5}" dt="2026-05-10T16:25:04.838" v="4834"/>
          <ac:spMkLst>
            <pc:docMk/>
            <pc:sldMk cId="1127755987" sldId="2147377353"/>
            <ac:spMk id="11" creationId="{1BD6A310-D39F-74DB-4E73-CE7E38FF79AB}"/>
          </ac:spMkLst>
        </pc:spChg>
        <pc:spChg chg="mod">
          <ac:chgData name="Sen, Rishav" userId="4804c497-5a64-48cc-bf24-00c07ab3b38b" providerId="ADAL" clId="{3D8F46C2-56C8-5C0A-BF7F-4E12EBE4ECE5}" dt="2026-05-10T16:25:04.838" v="4834"/>
          <ac:spMkLst>
            <pc:docMk/>
            <pc:sldMk cId="1127755987" sldId="2147377353"/>
            <ac:spMk id="12" creationId="{0384B7FA-8E94-D11F-0385-9BC4B61273CA}"/>
          </ac:spMkLst>
        </pc:spChg>
        <pc:spChg chg="mod">
          <ac:chgData name="Sen, Rishav" userId="4804c497-5a64-48cc-bf24-00c07ab3b38b" providerId="ADAL" clId="{3D8F46C2-56C8-5C0A-BF7F-4E12EBE4ECE5}" dt="2026-05-10T16:25:04.838" v="4834"/>
          <ac:spMkLst>
            <pc:docMk/>
            <pc:sldMk cId="1127755987" sldId="2147377353"/>
            <ac:spMk id="13" creationId="{C5B233BC-029A-07E6-9FC6-84B2BB7F035E}"/>
          </ac:spMkLst>
        </pc:spChg>
        <pc:spChg chg="mod">
          <ac:chgData name="Sen, Rishav" userId="4804c497-5a64-48cc-bf24-00c07ab3b38b" providerId="ADAL" clId="{3D8F46C2-56C8-5C0A-BF7F-4E12EBE4ECE5}" dt="2026-05-10T16:25:04.838" v="4834"/>
          <ac:spMkLst>
            <pc:docMk/>
            <pc:sldMk cId="1127755987" sldId="2147377353"/>
            <ac:spMk id="14" creationId="{1B3B59FA-F286-6B15-51A5-91D87BCE0399}"/>
          </ac:spMkLst>
        </pc:spChg>
        <pc:spChg chg="mod">
          <ac:chgData name="Sen, Rishav" userId="4804c497-5a64-48cc-bf24-00c07ab3b38b" providerId="ADAL" clId="{3D8F46C2-56C8-5C0A-BF7F-4E12EBE4ECE5}" dt="2026-05-10T16:25:04.838" v="4834"/>
          <ac:spMkLst>
            <pc:docMk/>
            <pc:sldMk cId="1127755987" sldId="2147377353"/>
            <ac:spMk id="15" creationId="{EDCF7B57-FE56-4965-8A61-2C866523B936}"/>
          </ac:spMkLst>
        </pc:spChg>
        <pc:spChg chg="mod">
          <ac:chgData name="Sen, Rishav" userId="4804c497-5a64-48cc-bf24-00c07ab3b38b" providerId="ADAL" clId="{3D8F46C2-56C8-5C0A-BF7F-4E12EBE4ECE5}" dt="2026-05-10T16:25:04.838" v="4834"/>
          <ac:spMkLst>
            <pc:docMk/>
            <pc:sldMk cId="1127755987" sldId="2147377353"/>
            <ac:spMk id="16" creationId="{0F13E33E-A95D-BF38-2162-5C70F6E472A3}"/>
          </ac:spMkLst>
        </pc:spChg>
        <pc:spChg chg="mod">
          <ac:chgData name="Sen, Rishav" userId="4804c497-5a64-48cc-bf24-00c07ab3b38b" providerId="ADAL" clId="{3D8F46C2-56C8-5C0A-BF7F-4E12EBE4ECE5}" dt="2026-05-10T16:25:04.838" v="4834"/>
          <ac:spMkLst>
            <pc:docMk/>
            <pc:sldMk cId="1127755987" sldId="2147377353"/>
            <ac:spMk id="17" creationId="{EF62CE99-7794-E050-1758-C6BFF25E56AD}"/>
          </ac:spMkLst>
        </pc:spChg>
        <pc:spChg chg="mod">
          <ac:chgData name="Sen, Rishav" userId="4804c497-5a64-48cc-bf24-00c07ab3b38b" providerId="ADAL" clId="{3D8F46C2-56C8-5C0A-BF7F-4E12EBE4ECE5}" dt="2026-05-10T16:25:04.838" v="4834"/>
          <ac:spMkLst>
            <pc:docMk/>
            <pc:sldMk cId="1127755987" sldId="2147377353"/>
            <ac:spMk id="18" creationId="{01897894-79A8-D031-219C-C7083653F568}"/>
          </ac:spMkLst>
        </pc:spChg>
        <pc:spChg chg="mod">
          <ac:chgData name="Sen, Rishav" userId="4804c497-5a64-48cc-bf24-00c07ab3b38b" providerId="ADAL" clId="{3D8F46C2-56C8-5C0A-BF7F-4E12EBE4ECE5}" dt="2026-05-10T16:25:04.838" v="4834"/>
          <ac:spMkLst>
            <pc:docMk/>
            <pc:sldMk cId="1127755987" sldId="2147377353"/>
            <ac:spMk id="19" creationId="{D9916F5F-8523-FAA9-32DA-A03A26919472}"/>
          </ac:spMkLst>
        </pc:spChg>
        <pc:spChg chg="mod">
          <ac:chgData name="Sen, Rishav" userId="4804c497-5a64-48cc-bf24-00c07ab3b38b" providerId="ADAL" clId="{3D8F46C2-56C8-5C0A-BF7F-4E12EBE4ECE5}" dt="2026-05-25T16:27:24.404" v="9404" actId="1076"/>
          <ac:spMkLst>
            <pc:docMk/>
            <pc:sldMk cId="1127755987" sldId="2147377353"/>
            <ac:spMk id="60" creationId="{73D51EC1-1175-6A10-97AF-669F2E36EFE9}"/>
          </ac:spMkLst>
        </pc:spChg>
        <pc:spChg chg="mod">
          <ac:chgData name="Sen, Rishav" userId="4804c497-5a64-48cc-bf24-00c07ab3b38b" providerId="ADAL" clId="{3D8F46C2-56C8-5C0A-BF7F-4E12EBE4ECE5}" dt="2026-05-10T16:25:21.493" v="4837" actId="14100"/>
          <ac:spMkLst>
            <pc:docMk/>
            <pc:sldMk cId="1127755987" sldId="2147377353"/>
            <ac:spMk id="65" creationId="{3646FFED-26A8-85DE-5790-24D2D54A7D6C}"/>
          </ac:spMkLst>
        </pc:spChg>
        <pc:grpChg chg="add mod">
          <ac:chgData name="Sen, Rishav" userId="4804c497-5a64-48cc-bf24-00c07ab3b38b" providerId="ADAL" clId="{3D8F46C2-56C8-5C0A-BF7F-4E12EBE4ECE5}" dt="2026-05-10T16:25:28.343" v="4846" actId="1036"/>
          <ac:grpSpMkLst>
            <pc:docMk/>
            <pc:sldMk cId="1127755987" sldId="2147377353"/>
            <ac:grpSpMk id="10" creationId="{2F28B3A3-132F-C645-AA76-B551A33F7805}"/>
          </ac:grpSpMkLst>
        </pc:grpChg>
        <pc:picChg chg="mod">
          <ac:chgData name="Sen, Rishav" userId="4804c497-5a64-48cc-bf24-00c07ab3b38b" providerId="ADAL" clId="{3D8F46C2-56C8-5C0A-BF7F-4E12EBE4ECE5}" dt="2026-05-10T16:25:18.113" v="4836" actId="1076"/>
          <ac:picMkLst>
            <pc:docMk/>
            <pc:sldMk cId="1127755987" sldId="2147377353"/>
            <ac:picMk id="6" creationId="{0DD5DADB-810D-FD93-9403-6CAE401D7775}"/>
          </ac:picMkLst>
        </pc:picChg>
      </pc:sldChg>
      <pc:sldChg chg="addSp delSp modSp mod modAnim">
        <pc:chgData name="Sen, Rishav" userId="4804c497-5a64-48cc-bf24-00c07ab3b38b" providerId="ADAL" clId="{3D8F46C2-56C8-5C0A-BF7F-4E12EBE4ECE5}" dt="2026-05-13T12:37:52.919" v="8923" actId="207"/>
        <pc:sldMkLst>
          <pc:docMk/>
          <pc:sldMk cId="3866345791" sldId="2147377358"/>
        </pc:sldMkLst>
        <pc:spChg chg="mod">
          <ac:chgData name="Sen, Rishav" userId="4804c497-5a64-48cc-bf24-00c07ab3b38b" providerId="ADAL" clId="{3D8F46C2-56C8-5C0A-BF7F-4E12EBE4ECE5}" dt="2026-05-13T12:29:58.057" v="8791"/>
          <ac:spMkLst>
            <pc:docMk/>
            <pc:sldMk cId="3866345791" sldId="2147377358"/>
            <ac:spMk id="2" creationId="{00000000-0000-0000-0000-000000000000}"/>
          </ac:spMkLst>
        </pc:spChg>
        <pc:spChg chg="mod">
          <ac:chgData name="Sen, Rishav" userId="4804c497-5a64-48cc-bf24-00c07ab3b38b" providerId="ADAL" clId="{3D8F46C2-56C8-5C0A-BF7F-4E12EBE4ECE5}" dt="2026-05-13T09:02:00.394" v="7661" actId="403"/>
          <ac:spMkLst>
            <pc:docMk/>
            <pc:sldMk cId="3866345791" sldId="2147377358"/>
            <ac:spMk id="3" creationId="{00000000-0000-0000-0000-000000000000}"/>
          </ac:spMkLst>
        </pc:spChg>
        <pc:spChg chg="mod">
          <ac:chgData name="Sen, Rishav" userId="4804c497-5a64-48cc-bf24-00c07ab3b38b" providerId="ADAL" clId="{3D8F46C2-56C8-5C0A-BF7F-4E12EBE4ECE5}" dt="2026-05-12T15:16:36.811" v="6528" actId="1035"/>
          <ac:spMkLst>
            <pc:docMk/>
            <pc:sldMk cId="3866345791" sldId="2147377358"/>
            <ac:spMk id="5" creationId="{00000000-0000-0000-0000-000000000000}"/>
          </ac:spMkLst>
        </pc:spChg>
        <pc:spChg chg="mod">
          <ac:chgData name="Sen, Rishav" userId="4804c497-5a64-48cc-bf24-00c07ab3b38b" providerId="ADAL" clId="{3D8F46C2-56C8-5C0A-BF7F-4E12EBE4ECE5}" dt="2026-05-12T15:16:36.811" v="6528" actId="1035"/>
          <ac:spMkLst>
            <pc:docMk/>
            <pc:sldMk cId="3866345791" sldId="2147377358"/>
            <ac:spMk id="6" creationId="{00000000-0000-0000-0000-000000000000}"/>
          </ac:spMkLst>
        </pc:spChg>
        <pc:spChg chg="mod">
          <ac:chgData name="Sen, Rishav" userId="4804c497-5a64-48cc-bf24-00c07ab3b38b" providerId="ADAL" clId="{3D8F46C2-56C8-5C0A-BF7F-4E12EBE4ECE5}" dt="2026-05-12T15:16:36.811" v="6528" actId="1035"/>
          <ac:spMkLst>
            <pc:docMk/>
            <pc:sldMk cId="3866345791" sldId="2147377358"/>
            <ac:spMk id="7" creationId="{00000000-0000-0000-0000-000000000000}"/>
          </ac:spMkLst>
        </pc:spChg>
        <pc:spChg chg="mod">
          <ac:chgData name="Sen, Rishav" userId="4804c497-5a64-48cc-bf24-00c07ab3b38b" providerId="ADAL" clId="{3D8F46C2-56C8-5C0A-BF7F-4E12EBE4ECE5}" dt="2026-05-13T12:36:39.873" v="8895" actId="113"/>
          <ac:spMkLst>
            <pc:docMk/>
            <pc:sldMk cId="3866345791" sldId="2147377358"/>
            <ac:spMk id="8" creationId="{00000000-0000-0000-0000-000000000000}"/>
          </ac:spMkLst>
        </pc:spChg>
        <pc:spChg chg="mod">
          <ac:chgData name="Sen, Rishav" userId="4804c497-5a64-48cc-bf24-00c07ab3b38b" providerId="ADAL" clId="{3D8F46C2-56C8-5C0A-BF7F-4E12EBE4ECE5}" dt="2026-05-12T15:16:36.811" v="6528" actId="1035"/>
          <ac:spMkLst>
            <pc:docMk/>
            <pc:sldMk cId="3866345791" sldId="2147377358"/>
            <ac:spMk id="9" creationId="{00000000-0000-0000-0000-000000000000}"/>
          </ac:spMkLst>
        </pc:spChg>
        <pc:spChg chg="mod">
          <ac:chgData name="Sen, Rishav" userId="4804c497-5a64-48cc-bf24-00c07ab3b38b" providerId="ADAL" clId="{3D8F46C2-56C8-5C0A-BF7F-4E12EBE4ECE5}" dt="2026-05-12T15:16:36.811" v="6528" actId="1035"/>
          <ac:spMkLst>
            <pc:docMk/>
            <pc:sldMk cId="3866345791" sldId="2147377358"/>
            <ac:spMk id="10" creationId="{00000000-0000-0000-0000-000000000000}"/>
          </ac:spMkLst>
        </pc:spChg>
        <pc:spChg chg="mod">
          <ac:chgData name="Sen, Rishav" userId="4804c497-5a64-48cc-bf24-00c07ab3b38b" providerId="ADAL" clId="{3D8F46C2-56C8-5C0A-BF7F-4E12EBE4ECE5}" dt="2026-05-13T12:37:32.416" v="8919" actId="20577"/>
          <ac:spMkLst>
            <pc:docMk/>
            <pc:sldMk cId="3866345791" sldId="2147377358"/>
            <ac:spMk id="11" creationId="{00000000-0000-0000-0000-000000000000}"/>
          </ac:spMkLst>
        </pc:spChg>
        <pc:spChg chg="mod">
          <ac:chgData name="Sen, Rishav" userId="4804c497-5a64-48cc-bf24-00c07ab3b38b" providerId="ADAL" clId="{3D8F46C2-56C8-5C0A-BF7F-4E12EBE4ECE5}" dt="2026-05-13T12:37:52.919" v="8923" actId="207"/>
          <ac:spMkLst>
            <pc:docMk/>
            <pc:sldMk cId="3866345791" sldId="2147377358"/>
            <ac:spMk id="12" creationId="{00000000-0000-0000-0000-000000000000}"/>
          </ac:spMkLst>
        </pc:spChg>
        <pc:spChg chg="mod">
          <ac:chgData name="Sen, Rishav" userId="4804c497-5a64-48cc-bf24-00c07ab3b38b" providerId="ADAL" clId="{3D8F46C2-56C8-5C0A-BF7F-4E12EBE4ECE5}" dt="2026-05-12T15:16:36.811" v="6528" actId="1035"/>
          <ac:spMkLst>
            <pc:docMk/>
            <pc:sldMk cId="3866345791" sldId="2147377358"/>
            <ac:spMk id="13" creationId="{00000000-0000-0000-0000-000000000000}"/>
          </ac:spMkLst>
        </pc:spChg>
        <pc:spChg chg="mod">
          <ac:chgData name="Sen, Rishav" userId="4804c497-5a64-48cc-bf24-00c07ab3b38b" providerId="ADAL" clId="{3D8F46C2-56C8-5C0A-BF7F-4E12EBE4ECE5}" dt="2026-05-12T15:16:36.811" v="6528" actId="1035"/>
          <ac:spMkLst>
            <pc:docMk/>
            <pc:sldMk cId="3866345791" sldId="2147377358"/>
            <ac:spMk id="14" creationId="{00000000-0000-0000-0000-000000000000}"/>
          </ac:spMkLst>
        </pc:spChg>
        <pc:spChg chg="mod">
          <ac:chgData name="Sen, Rishav" userId="4804c497-5a64-48cc-bf24-00c07ab3b38b" providerId="ADAL" clId="{3D8F46C2-56C8-5C0A-BF7F-4E12EBE4ECE5}" dt="2026-05-13T12:37:37.155" v="8921" actId="20577"/>
          <ac:spMkLst>
            <pc:docMk/>
            <pc:sldMk cId="3866345791" sldId="2147377358"/>
            <ac:spMk id="15" creationId="{00000000-0000-0000-0000-000000000000}"/>
          </ac:spMkLst>
        </pc:spChg>
        <pc:spChg chg="mod">
          <ac:chgData name="Sen, Rishav" userId="4804c497-5a64-48cc-bf24-00c07ab3b38b" providerId="ADAL" clId="{3D8F46C2-56C8-5C0A-BF7F-4E12EBE4ECE5}" dt="2026-05-12T10:28:54.805" v="5858" actId="14100"/>
          <ac:spMkLst>
            <pc:docMk/>
            <pc:sldMk cId="3866345791" sldId="2147377358"/>
            <ac:spMk id="19" creationId="{E9FC5128-6F9B-B24E-9E3D-6C3558E16564}"/>
          </ac:spMkLst>
        </pc:spChg>
      </pc:sldChg>
      <pc:sldChg chg="addSp delSp modSp add mod ord">
        <pc:chgData name="Sen, Rishav" userId="4804c497-5a64-48cc-bf24-00c07ab3b38b" providerId="ADAL" clId="{3D8F46C2-56C8-5C0A-BF7F-4E12EBE4ECE5}" dt="2026-05-25T16:25:38.251" v="9392" actId="20577"/>
        <pc:sldMkLst>
          <pc:docMk/>
          <pc:sldMk cId="1330676306" sldId="2147377359"/>
        </pc:sldMkLst>
        <pc:spChg chg="mod">
          <ac:chgData name="Sen, Rishav" userId="4804c497-5a64-48cc-bf24-00c07ab3b38b" providerId="ADAL" clId="{3D8F46C2-56C8-5C0A-BF7F-4E12EBE4ECE5}" dt="2026-05-13T12:29:58.023" v="8787"/>
          <ac:spMkLst>
            <pc:docMk/>
            <pc:sldMk cId="1330676306" sldId="2147377359"/>
            <ac:spMk id="2" creationId="{00000000-0000-0000-0000-000000000000}"/>
          </ac:spMkLst>
        </pc:spChg>
        <pc:spChg chg="mod">
          <ac:chgData name="Sen, Rishav" userId="4804c497-5a64-48cc-bf24-00c07ab3b38b" providerId="ADAL" clId="{3D8F46C2-56C8-5C0A-BF7F-4E12EBE4ECE5}" dt="2026-05-13T13:06:51.749" v="8967" actId="1035"/>
          <ac:spMkLst>
            <pc:docMk/>
            <pc:sldMk cId="1330676306" sldId="2147377359"/>
            <ac:spMk id="3" creationId="{00000000-0000-0000-0000-000000000000}"/>
          </ac:spMkLst>
        </pc:spChg>
        <pc:spChg chg="mod">
          <ac:chgData name="Sen, Rishav" userId="4804c497-5a64-48cc-bf24-00c07ab3b38b" providerId="ADAL" clId="{3D8F46C2-56C8-5C0A-BF7F-4E12EBE4ECE5}" dt="2026-05-25T16:25:38.251" v="9392" actId="20577"/>
          <ac:spMkLst>
            <pc:docMk/>
            <pc:sldMk cId="1330676306" sldId="2147377359"/>
            <ac:spMk id="4" creationId="{00000000-0000-0000-0000-000000000000}"/>
          </ac:spMkLst>
        </pc:spChg>
        <pc:spChg chg="mod">
          <ac:chgData name="Sen, Rishav" userId="4804c497-5a64-48cc-bf24-00c07ab3b38b" providerId="ADAL" clId="{3D8F46C2-56C8-5C0A-BF7F-4E12EBE4ECE5}" dt="2026-05-06T16:44:38.465" v="3284" actId="20577"/>
          <ac:spMkLst>
            <pc:docMk/>
            <pc:sldMk cId="1330676306" sldId="2147377359"/>
            <ac:spMk id="6" creationId="{00000000-0000-0000-0000-000000000000}"/>
          </ac:spMkLst>
        </pc:spChg>
        <pc:spChg chg="mod">
          <ac:chgData name="Sen, Rishav" userId="4804c497-5a64-48cc-bf24-00c07ab3b38b" providerId="ADAL" clId="{3D8F46C2-56C8-5C0A-BF7F-4E12EBE4ECE5}" dt="2026-05-06T00:48:10.046" v="1157" actId="20577"/>
          <ac:spMkLst>
            <pc:docMk/>
            <pc:sldMk cId="1330676306" sldId="2147377359"/>
            <ac:spMk id="7" creationId="{00000000-0000-0000-0000-000000000000}"/>
          </ac:spMkLst>
        </pc:spChg>
        <pc:spChg chg="mod">
          <ac:chgData name="Sen, Rishav" userId="4804c497-5a64-48cc-bf24-00c07ab3b38b" providerId="ADAL" clId="{3D8F46C2-56C8-5C0A-BF7F-4E12EBE4ECE5}" dt="2026-05-06T00:49:17.112" v="1237" actId="1038"/>
          <ac:spMkLst>
            <pc:docMk/>
            <pc:sldMk cId="1330676306" sldId="2147377359"/>
            <ac:spMk id="9" creationId="{00000000-0000-0000-0000-000000000000}"/>
          </ac:spMkLst>
        </pc:spChg>
        <pc:spChg chg="mod">
          <ac:chgData name="Sen, Rishav" userId="4804c497-5a64-48cc-bf24-00c07ab3b38b" providerId="ADAL" clId="{3D8F46C2-56C8-5C0A-BF7F-4E12EBE4ECE5}" dt="2026-05-06T00:48:58.617" v="1214" actId="14100"/>
          <ac:spMkLst>
            <pc:docMk/>
            <pc:sldMk cId="1330676306" sldId="2147377359"/>
            <ac:spMk id="10" creationId="{00000000-0000-0000-0000-000000000000}"/>
          </ac:spMkLst>
        </pc:spChg>
        <pc:spChg chg="mod">
          <ac:chgData name="Sen, Rishav" userId="4804c497-5a64-48cc-bf24-00c07ab3b38b" providerId="ADAL" clId="{3D8F46C2-56C8-5C0A-BF7F-4E12EBE4ECE5}" dt="2026-05-06T00:48:58.617" v="1214" actId="14100"/>
          <ac:spMkLst>
            <pc:docMk/>
            <pc:sldMk cId="1330676306" sldId="2147377359"/>
            <ac:spMk id="11" creationId="{00000000-0000-0000-0000-000000000000}"/>
          </ac:spMkLst>
        </pc:spChg>
        <pc:spChg chg="mod">
          <ac:chgData name="Sen, Rishav" userId="4804c497-5a64-48cc-bf24-00c07ab3b38b" providerId="ADAL" clId="{3D8F46C2-56C8-5C0A-BF7F-4E12EBE4ECE5}" dt="2026-05-06T00:49:02.568" v="1219" actId="1035"/>
          <ac:spMkLst>
            <pc:docMk/>
            <pc:sldMk cId="1330676306" sldId="2147377359"/>
            <ac:spMk id="12" creationId="{00000000-0000-0000-0000-000000000000}"/>
          </ac:spMkLst>
        </pc:spChg>
        <pc:spChg chg="add mod">
          <ac:chgData name="Sen, Rishav" userId="4804c497-5a64-48cc-bf24-00c07ab3b38b" providerId="ADAL" clId="{3D8F46C2-56C8-5C0A-BF7F-4E12EBE4ECE5}" dt="2026-05-13T13:07:16.116" v="8970" actId="14100"/>
          <ac:spMkLst>
            <pc:docMk/>
            <pc:sldMk cId="1330676306" sldId="2147377359"/>
            <ac:spMk id="21" creationId="{518500C1-0ED1-D1D2-08CE-1A59326DA123}"/>
          </ac:spMkLst>
        </pc:spChg>
        <pc:spChg chg="add mod">
          <ac:chgData name="Sen, Rishav" userId="4804c497-5a64-48cc-bf24-00c07ab3b38b" providerId="ADAL" clId="{3D8F46C2-56C8-5C0A-BF7F-4E12EBE4ECE5}" dt="2026-05-06T00:46:47.002" v="1139" actId="1076"/>
          <ac:spMkLst>
            <pc:docMk/>
            <pc:sldMk cId="1330676306" sldId="2147377359"/>
            <ac:spMk id="24" creationId="{24FCB582-1630-BA77-C662-B48C2AD93012}"/>
          </ac:spMkLst>
        </pc:spChg>
        <pc:spChg chg="add mod">
          <ac:chgData name="Sen, Rishav" userId="4804c497-5a64-48cc-bf24-00c07ab3b38b" providerId="ADAL" clId="{3D8F46C2-56C8-5C0A-BF7F-4E12EBE4ECE5}" dt="2026-05-13T12:21:07.834" v="8537" actId="1035"/>
          <ac:spMkLst>
            <pc:docMk/>
            <pc:sldMk cId="1330676306" sldId="2147377359"/>
            <ac:spMk id="25" creationId="{0988B189-FD1A-1227-05A6-BCFDF254587A}"/>
          </ac:spMkLst>
        </pc:spChg>
        <pc:spChg chg="add mod">
          <ac:chgData name="Sen, Rishav" userId="4804c497-5a64-48cc-bf24-00c07ab3b38b" providerId="ADAL" clId="{3D8F46C2-56C8-5C0A-BF7F-4E12EBE4ECE5}" dt="2026-05-06T00:47:44.997" v="1150" actId="14100"/>
          <ac:spMkLst>
            <pc:docMk/>
            <pc:sldMk cId="1330676306" sldId="2147377359"/>
            <ac:spMk id="27" creationId="{10624CF1-4019-B54D-3699-0C7E0EDA6A0F}"/>
          </ac:spMkLst>
        </pc:spChg>
        <pc:spChg chg="add mod">
          <ac:chgData name="Sen, Rishav" userId="4804c497-5a64-48cc-bf24-00c07ab3b38b" providerId="ADAL" clId="{3D8F46C2-56C8-5C0A-BF7F-4E12EBE4ECE5}" dt="2026-05-13T12:20:45.073" v="8527" actId="1038"/>
          <ac:spMkLst>
            <pc:docMk/>
            <pc:sldMk cId="1330676306" sldId="2147377359"/>
            <ac:spMk id="30" creationId="{FDA0F2A2-A62C-0806-1FDE-3C7A01C3E7FE}"/>
          </ac:spMkLst>
        </pc:spChg>
        <pc:spChg chg="mod">
          <ac:chgData name="Sen, Rishav" userId="4804c497-5a64-48cc-bf24-00c07ab3b38b" providerId="ADAL" clId="{3D8F46C2-56C8-5C0A-BF7F-4E12EBE4ECE5}" dt="2026-05-06T00:43:13.439" v="1056" actId="166"/>
          <ac:spMkLst>
            <pc:docMk/>
            <pc:sldMk cId="1330676306" sldId="2147377359"/>
            <ac:spMk id="33" creationId="{C5F26B91-9148-4E5A-76EB-DEE9C77CCB6A}"/>
          </ac:spMkLst>
        </pc:spChg>
        <pc:spChg chg="mod">
          <ac:chgData name="Sen, Rishav" userId="4804c497-5a64-48cc-bf24-00c07ab3b38b" providerId="ADAL" clId="{3D8F46C2-56C8-5C0A-BF7F-4E12EBE4ECE5}" dt="2026-05-06T00:43:13.439" v="1056" actId="166"/>
          <ac:spMkLst>
            <pc:docMk/>
            <pc:sldMk cId="1330676306" sldId="2147377359"/>
            <ac:spMk id="34" creationId="{BD293FF4-F4F1-317A-1C79-5AEE2D273076}"/>
          </ac:spMkLst>
        </pc:spChg>
        <pc:spChg chg="add mod">
          <ac:chgData name="Sen, Rishav" userId="4804c497-5a64-48cc-bf24-00c07ab3b38b" providerId="ADAL" clId="{3D8F46C2-56C8-5C0A-BF7F-4E12EBE4ECE5}" dt="2026-05-13T12:21:12.970" v="8547" actId="1035"/>
          <ac:spMkLst>
            <pc:docMk/>
            <pc:sldMk cId="1330676306" sldId="2147377359"/>
            <ac:spMk id="35" creationId="{CCDAFE54-0B5D-1798-1151-AD3010479E84}"/>
          </ac:spMkLst>
        </pc:spChg>
        <pc:picChg chg="add mod">
          <ac:chgData name="Sen, Rishav" userId="4804c497-5a64-48cc-bf24-00c07ab3b38b" providerId="ADAL" clId="{3D8F46C2-56C8-5C0A-BF7F-4E12EBE4ECE5}" dt="2026-05-13T12:20:58.129" v="8528" actId="14100"/>
          <ac:picMkLst>
            <pc:docMk/>
            <pc:sldMk cId="1330676306" sldId="2147377359"/>
            <ac:picMk id="19" creationId="{FB328D17-1C62-ECE7-598C-4F682EB64A34}"/>
          </ac:picMkLst>
        </pc:picChg>
        <pc:cxnChg chg="add mod">
          <ac:chgData name="Sen, Rishav" userId="4804c497-5a64-48cc-bf24-00c07ab3b38b" providerId="ADAL" clId="{3D8F46C2-56C8-5C0A-BF7F-4E12EBE4ECE5}" dt="2026-05-06T17:40:44.919" v="3452" actId="1582"/>
          <ac:cxnSpMkLst>
            <pc:docMk/>
            <pc:sldMk cId="1330676306" sldId="2147377359"/>
            <ac:cxnSpMk id="26" creationId="{34298E73-1FCA-90FE-3D41-F46EB9997F7E}"/>
          </ac:cxnSpMkLst>
        </pc:cxnChg>
      </pc:sldChg>
      <pc:sldChg chg="addSp delSp modSp add mod">
        <pc:chgData name="Sen, Rishav" userId="4804c497-5a64-48cc-bf24-00c07ab3b38b" providerId="ADAL" clId="{3D8F46C2-56C8-5C0A-BF7F-4E12EBE4ECE5}" dt="2026-05-25T16:25:33.140" v="9389" actId="20577"/>
        <pc:sldMkLst>
          <pc:docMk/>
          <pc:sldMk cId="774454539" sldId="2147377361"/>
        </pc:sldMkLst>
        <pc:spChg chg="mod">
          <ac:chgData name="Sen, Rishav" userId="4804c497-5a64-48cc-bf24-00c07ab3b38b" providerId="ADAL" clId="{3D8F46C2-56C8-5C0A-BF7F-4E12EBE4ECE5}" dt="2026-05-13T12:29:58.031" v="8788"/>
          <ac:spMkLst>
            <pc:docMk/>
            <pc:sldMk cId="774454539" sldId="2147377361"/>
            <ac:spMk id="2" creationId="{5BCFD282-A9E6-606F-40C7-FB15D87D58D1}"/>
          </ac:spMkLst>
        </pc:spChg>
        <pc:spChg chg="mod">
          <ac:chgData name="Sen, Rishav" userId="4804c497-5a64-48cc-bf24-00c07ab3b38b" providerId="ADAL" clId="{3D8F46C2-56C8-5C0A-BF7F-4E12EBE4ECE5}" dt="2026-05-13T13:06:27.047" v="8956" actId="2711"/>
          <ac:spMkLst>
            <pc:docMk/>
            <pc:sldMk cId="774454539" sldId="2147377361"/>
            <ac:spMk id="3" creationId="{A1CCEC1B-BF25-34B7-24ED-DBD1BC4D5008}"/>
          </ac:spMkLst>
        </pc:spChg>
        <pc:spChg chg="mod">
          <ac:chgData name="Sen, Rishav" userId="4804c497-5a64-48cc-bf24-00c07ab3b38b" providerId="ADAL" clId="{3D8F46C2-56C8-5C0A-BF7F-4E12EBE4ECE5}" dt="2026-05-25T16:25:33.140" v="9389" actId="20577"/>
          <ac:spMkLst>
            <pc:docMk/>
            <pc:sldMk cId="774454539" sldId="2147377361"/>
            <ac:spMk id="4" creationId="{B4DE4EC8-EF58-2B70-4700-B4F34AED5B63}"/>
          </ac:spMkLst>
        </pc:spChg>
        <pc:spChg chg="mod">
          <ac:chgData name="Sen, Rishav" userId="4804c497-5a64-48cc-bf24-00c07ab3b38b" providerId="ADAL" clId="{3D8F46C2-56C8-5C0A-BF7F-4E12EBE4ECE5}" dt="2026-05-06T16:44:29.829" v="3280" actId="20577"/>
          <ac:spMkLst>
            <pc:docMk/>
            <pc:sldMk cId="774454539" sldId="2147377361"/>
            <ac:spMk id="6" creationId="{C729D615-E926-E0FF-60AB-AA69CA68CA81}"/>
          </ac:spMkLst>
        </pc:spChg>
        <pc:spChg chg="mod">
          <ac:chgData name="Sen, Rishav" userId="4804c497-5a64-48cc-bf24-00c07ab3b38b" providerId="ADAL" clId="{3D8F46C2-56C8-5C0A-BF7F-4E12EBE4ECE5}" dt="2026-05-06T00:46:16.149" v="1128" actId="1037"/>
          <ac:spMkLst>
            <pc:docMk/>
            <pc:sldMk cId="774454539" sldId="2147377361"/>
            <ac:spMk id="11" creationId="{0C400706-D433-D099-B9E9-D22A4D8F1705}"/>
          </ac:spMkLst>
        </pc:spChg>
        <pc:spChg chg="mod">
          <ac:chgData name="Sen, Rishav" userId="4804c497-5a64-48cc-bf24-00c07ab3b38b" providerId="ADAL" clId="{3D8F46C2-56C8-5C0A-BF7F-4E12EBE4ECE5}" dt="2026-05-06T00:44:58.242" v="1105" actId="1036"/>
          <ac:spMkLst>
            <pc:docMk/>
            <pc:sldMk cId="774454539" sldId="2147377361"/>
            <ac:spMk id="12" creationId="{5DEC78C5-A00A-6470-B6FA-1CF17C26E568}"/>
          </ac:spMkLst>
        </pc:spChg>
        <pc:spChg chg="mod">
          <ac:chgData name="Sen, Rishav" userId="4804c497-5a64-48cc-bf24-00c07ab3b38b" providerId="ADAL" clId="{3D8F46C2-56C8-5C0A-BF7F-4E12EBE4ECE5}" dt="2026-05-06T00:46:14.308" v="1127" actId="1037"/>
          <ac:spMkLst>
            <pc:docMk/>
            <pc:sldMk cId="774454539" sldId="2147377361"/>
            <ac:spMk id="13" creationId="{2B1DB463-75FB-4003-9879-2D12218FAD5A}"/>
          </ac:spMkLst>
        </pc:spChg>
        <pc:spChg chg="mod">
          <ac:chgData name="Sen, Rishav" userId="4804c497-5a64-48cc-bf24-00c07ab3b38b" providerId="ADAL" clId="{3D8F46C2-56C8-5C0A-BF7F-4E12EBE4ECE5}" dt="2026-05-06T00:44:53.998" v="1098" actId="1036"/>
          <ac:spMkLst>
            <pc:docMk/>
            <pc:sldMk cId="774454539" sldId="2147377361"/>
            <ac:spMk id="14" creationId="{F051F6FC-13E0-56FF-9822-820C57506D2B}"/>
          </ac:spMkLst>
        </pc:spChg>
        <pc:spChg chg="add del">
          <ac:chgData name="Sen, Rishav" userId="4804c497-5a64-48cc-bf24-00c07ab3b38b" providerId="ADAL" clId="{3D8F46C2-56C8-5C0A-BF7F-4E12EBE4ECE5}" dt="2026-05-06T00:50:32.178" v="1256" actId="21"/>
          <ac:spMkLst>
            <pc:docMk/>
            <pc:sldMk cId="774454539" sldId="2147377361"/>
            <ac:spMk id="17" creationId="{4190EA8E-25E0-CE24-5B71-199A5670F7C8}"/>
          </ac:spMkLst>
        </pc:spChg>
        <pc:spChg chg="add mod">
          <ac:chgData name="Sen, Rishav" userId="4804c497-5a64-48cc-bf24-00c07ab3b38b" providerId="ADAL" clId="{3D8F46C2-56C8-5C0A-BF7F-4E12EBE4ECE5}" dt="2026-05-06T00:50:22.431" v="1254" actId="1076"/>
          <ac:spMkLst>
            <pc:docMk/>
            <pc:sldMk cId="774454539" sldId="2147377361"/>
            <ac:spMk id="20" creationId="{C9643515-1BFE-817B-584C-6F88C525C232}"/>
          </ac:spMkLst>
        </pc:spChg>
        <pc:spChg chg="add mod">
          <ac:chgData name="Sen, Rishav" userId="4804c497-5a64-48cc-bf24-00c07ab3b38b" providerId="ADAL" clId="{3D8F46C2-56C8-5C0A-BF7F-4E12EBE4ECE5}" dt="2026-05-06T00:50:51.819" v="1262" actId="1036"/>
          <ac:spMkLst>
            <pc:docMk/>
            <pc:sldMk cId="774454539" sldId="2147377361"/>
            <ac:spMk id="21" creationId="{BA3B88EB-C8CE-AA45-6860-B06D066A89F3}"/>
          </ac:spMkLst>
        </pc:spChg>
        <pc:spChg chg="add mod">
          <ac:chgData name="Sen, Rishav" userId="4804c497-5a64-48cc-bf24-00c07ab3b38b" providerId="ADAL" clId="{3D8F46C2-56C8-5C0A-BF7F-4E12EBE4ECE5}" dt="2026-05-06T16:44:55.191" v="3286" actId="1076"/>
          <ac:spMkLst>
            <pc:docMk/>
            <pc:sldMk cId="774454539" sldId="2147377361"/>
            <ac:spMk id="22" creationId="{38D5F1C2-0BBC-6C44-9F75-C15C53045919}"/>
          </ac:spMkLst>
        </pc:spChg>
        <pc:spChg chg="add mod">
          <ac:chgData name="Sen, Rishav" userId="4804c497-5a64-48cc-bf24-00c07ab3b38b" providerId="ADAL" clId="{3D8F46C2-56C8-5C0A-BF7F-4E12EBE4ECE5}" dt="2026-05-06T16:45:06.942" v="3305" actId="1038"/>
          <ac:spMkLst>
            <pc:docMk/>
            <pc:sldMk cId="774454539" sldId="2147377361"/>
            <ac:spMk id="23" creationId="{A673D45D-F05D-5351-4436-2BF540BB5B9A}"/>
          </ac:spMkLst>
        </pc:spChg>
        <pc:spChg chg="mod">
          <ac:chgData name="Sen, Rishav" userId="4804c497-5a64-48cc-bf24-00c07ab3b38b" providerId="ADAL" clId="{3D8F46C2-56C8-5C0A-BF7F-4E12EBE4ECE5}" dt="2026-05-10T11:59:45.609" v="4654" actId="1036"/>
          <ac:spMkLst>
            <pc:docMk/>
            <pc:sldMk cId="774454539" sldId="2147377361"/>
            <ac:spMk id="29" creationId="{C2B4909D-F286-1F7E-7733-D5992CB0DB90}"/>
          </ac:spMkLst>
        </pc:spChg>
        <pc:spChg chg="mod">
          <ac:chgData name="Sen, Rishav" userId="4804c497-5a64-48cc-bf24-00c07ab3b38b" providerId="ADAL" clId="{3D8F46C2-56C8-5C0A-BF7F-4E12EBE4ECE5}" dt="2026-05-06T00:50:45.340" v="1261" actId="166"/>
          <ac:spMkLst>
            <pc:docMk/>
            <pc:sldMk cId="774454539" sldId="2147377361"/>
            <ac:spMk id="31" creationId="{488C25B5-51F8-B4D4-A605-74F0EFDB4A58}"/>
          </ac:spMkLst>
        </pc:spChg>
        <pc:spChg chg="mod">
          <ac:chgData name="Sen, Rishav" userId="4804c497-5a64-48cc-bf24-00c07ab3b38b" providerId="ADAL" clId="{3D8F46C2-56C8-5C0A-BF7F-4E12EBE4ECE5}" dt="2026-05-10T11:59:29.681" v="4646" actId="1037"/>
          <ac:spMkLst>
            <pc:docMk/>
            <pc:sldMk cId="774454539" sldId="2147377361"/>
            <ac:spMk id="33" creationId="{B82372E3-0CFE-A809-CFBB-EA228B1A32BB}"/>
          </ac:spMkLst>
        </pc:spChg>
        <pc:picChg chg="add del mod">
          <ac:chgData name="Sen, Rishav" userId="4804c497-5a64-48cc-bf24-00c07ab3b38b" providerId="ADAL" clId="{3D8F46C2-56C8-5C0A-BF7F-4E12EBE4ECE5}" dt="2026-05-06T17:41:37.794" v="3464" actId="21"/>
          <ac:picMkLst>
            <pc:docMk/>
            <pc:sldMk cId="774454539" sldId="2147377361"/>
            <ac:picMk id="15" creationId="{51F840CA-9EF6-E01F-F0F0-08ED2DF457FE}"/>
          </ac:picMkLst>
        </pc:picChg>
        <pc:cxnChg chg="add mod">
          <ac:chgData name="Sen, Rishav" userId="4804c497-5a64-48cc-bf24-00c07ab3b38b" providerId="ADAL" clId="{3D8F46C2-56C8-5C0A-BF7F-4E12EBE4ECE5}" dt="2026-05-06T17:41:30.114" v="3462" actId="1035"/>
          <ac:cxnSpMkLst>
            <pc:docMk/>
            <pc:sldMk cId="774454539" sldId="2147377361"/>
            <ac:cxnSpMk id="27" creationId="{38394DAA-5623-0E1D-A1EB-C575BB77B78E}"/>
          </ac:cxnSpMkLst>
        </pc:cxnChg>
        <pc:cxnChg chg="mod">
          <ac:chgData name="Sen, Rishav" userId="4804c497-5a64-48cc-bf24-00c07ab3b38b" providerId="ADAL" clId="{3D8F46C2-56C8-5C0A-BF7F-4E12EBE4ECE5}" dt="2026-05-06T17:41:26.285" v="3461" actId="1035"/>
          <ac:cxnSpMkLst>
            <pc:docMk/>
            <pc:sldMk cId="774454539" sldId="2147377361"/>
            <ac:cxnSpMk id="37" creationId="{314BFE72-EE41-3728-7722-4452CD1D80D4}"/>
          </ac:cxnSpMkLst>
        </pc:cxnChg>
        <pc:cxnChg chg="mod">
          <ac:chgData name="Sen, Rishav" userId="4804c497-5a64-48cc-bf24-00c07ab3b38b" providerId="ADAL" clId="{3D8F46C2-56C8-5C0A-BF7F-4E12EBE4ECE5}" dt="2026-05-12T10:26:40.173" v="5817" actId="14100"/>
          <ac:cxnSpMkLst>
            <pc:docMk/>
            <pc:sldMk cId="774454539" sldId="2147377361"/>
            <ac:cxnSpMk id="40" creationId="{B5D9CB25-57F8-07D1-BC4C-C8B4B2973BA2}"/>
          </ac:cxnSpMkLst>
        </pc:cxnChg>
      </pc:sldChg>
      <pc:sldChg chg="addSp delSp modSp add mod modAnim">
        <pc:chgData name="Sen, Rishav" userId="4804c497-5a64-48cc-bf24-00c07ab3b38b" providerId="ADAL" clId="{3D8F46C2-56C8-5C0A-BF7F-4E12EBE4ECE5}" dt="2026-05-13T12:33:05.623" v="8879" actId="2711"/>
        <pc:sldMkLst>
          <pc:docMk/>
          <pc:sldMk cId="2319808657" sldId="2147377362"/>
        </pc:sldMkLst>
        <pc:spChg chg="mod">
          <ac:chgData name="Sen, Rishav" userId="4804c497-5a64-48cc-bf24-00c07ab3b38b" providerId="ADAL" clId="{3D8F46C2-56C8-5C0A-BF7F-4E12EBE4ECE5}" dt="2026-05-13T12:29:58.155" v="8801"/>
          <ac:spMkLst>
            <pc:docMk/>
            <pc:sldMk cId="2319808657" sldId="2147377362"/>
            <ac:spMk id="2" creationId="{00000000-0000-0000-0000-000000000000}"/>
          </ac:spMkLst>
        </pc:spChg>
        <pc:spChg chg="mod">
          <ac:chgData name="Sen, Rishav" userId="4804c497-5a64-48cc-bf24-00c07ab3b38b" providerId="ADAL" clId="{3D8F46C2-56C8-5C0A-BF7F-4E12EBE4ECE5}" dt="2026-05-13T12:33:05.623" v="8879" actId="2711"/>
          <ac:spMkLst>
            <pc:docMk/>
            <pc:sldMk cId="2319808657" sldId="2147377362"/>
            <ac:spMk id="3" creationId="{00000000-0000-0000-0000-000000000000}"/>
          </ac:spMkLst>
        </pc:spChg>
        <pc:spChg chg="mod">
          <ac:chgData name="Sen, Rishav" userId="4804c497-5a64-48cc-bf24-00c07ab3b38b" providerId="ADAL" clId="{3D8F46C2-56C8-5C0A-BF7F-4E12EBE4ECE5}" dt="2026-05-12T14:57:52.812" v="6177" actId="20577"/>
          <ac:spMkLst>
            <pc:docMk/>
            <pc:sldMk cId="2319808657" sldId="2147377362"/>
            <ac:spMk id="4" creationId="{00000000-0000-0000-0000-000000000000}"/>
          </ac:spMkLst>
        </pc:spChg>
        <pc:spChg chg="mod">
          <ac:chgData name="Sen, Rishav" userId="4804c497-5a64-48cc-bf24-00c07ab3b38b" providerId="ADAL" clId="{3D8F46C2-56C8-5C0A-BF7F-4E12EBE4ECE5}" dt="2026-05-12T14:57:10.499" v="6117" actId="403"/>
          <ac:spMkLst>
            <pc:docMk/>
            <pc:sldMk cId="2319808657" sldId="2147377362"/>
            <ac:spMk id="6" creationId="{00000000-0000-0000-0000-000000000000}"/>
          </ac:spMkLst>
        </pc:spChg>
        <pc:spChg chg="mod">
          <ac:chgData name="Sen, Rishav" userId="4804c497-5a64-48cc-bf24-00c07ab3b38b" providerId="ADAL" clId="{3D8F46C2-56C8-5C0A-BF7F-4E12EBE4ECE5}" dt="2026-05-06T01:10:40.367" v="1939" actId="27636"/>
          <ac:spMkLst>
            <pc:docMk/>
            <pc:sldMk cId="2319808657" sldId="2147377362"/>
            <ac:spMk id="7" creationId="{00000000-0000-0000-0000-000000000000}"/>
          </ac:spMkLst>
        </pc:spChg>
        <pc:spChg chg="mod">
          <ac:chgData name="Sen, Rishav" userId="4804c497-5a64-48cc-bf24-00c07ab3b38b" providerId="ADAL" clId="{3D8F46C2-56C8-5C0A-BF7F-4E12EBE4ECE5}" dt="2026-05-12T15:02:17.610" v="6278" actId="20577"/>
          <ac:spMkLst>
            <pc:docMk/>
            <pc:sldMk cId="2319808657" sldId="2147377362"/>
            <ac:spMk id="8" creationId="{00000000-0000-0000-0000-000000000000}"/>
          </ac:spMkLst>
        </pc:spChg>
        <pc:spChg chg="mod">
          <ac:chgData name="Sen, Rishav" userId="4804c497-5a64-48cc-bf24-00c07ab3b38b" providerId="ADAL" clId="{3D8F46C2-56C8-5C0A-BF7F-4E12EBE4ECE5}" dt="2026-05-12T15:00:51.417" v="6234" actId="21"/>
          <ac:spMkLst>
            <pc:docMk/>
            <pc:sldMk cId="2319808657" sldId="2147377362"/>
            <ac:spMk id="10" creationId="{00000000-0000-0000-0000-000000000000}"/>
          </ac:spMkLst>
        </pc:spChg>
        <pc:spChg chg="mod">
          <ac:chgData name="Sen, Rishav" userId="4804c497-5a64-48cc-bf24-00c07ab3b38b" providerId="ADAL" clId="{3D8F46C2-56C8-5C0A-BF7F-4E12EBE4ECE5}" dt="2026-05-12T14:57:10.499" v="6117" actId="403"/>
          <ac:spMkLst>
            <pc:docMk/>
            <pc:sldMk cId="2319808657" sldId="2147377362"/>
            <ac:spMk id="12" creationId="{00000000-0000-0000-0000-000000000000}"/>
          </ac:spMkLst>
        </pc:spChg>
        <pc:spChg chg="mod">
          <ac:chgData name="Sen, Rishav" userId="4804c497-5a64-48cc-bf24-00c07ab3b38b" providerId="ADAL" clId="{3D8F46C2-56C8-5C0A-BF7F-4E12EBE4ECE5}" dt="2026-05-12T14:57:10.499" v="6117" actId="403"/>
          <ac:spMkLst>
            <pc:docMk/>
            <pc:sldMk cId="2319808657" sldId="2147377362"/>
            <ac:spMk id="18" creationId="{00000000-0000-0000-0000-000000000000}"/>
          </ac:spMkLst>
        </pc:spChg>
        <pc:spChg chg="mod">
          <ac:chgData name="Sen, Rishav" userId="4804c497-5a64-48cc-bf24-00c07ab3b38b" providerId="ADAL" clId="{3D8F46C2-56C8-5C0A-BF7F-4E12EBE4ECE5}" dt="2026-05-06T01:10:40.365" v="1938" actId="27636"/>
          <ac:spMkLst>
            <pc:docMk/>
            <pc:sldMk cId="2319808657" sldId="2147377362"/>
            <ac:spMk id="19" creationId="{00000000-0000-0000-0000-000000000000}"/>
          </ac:spMkLst>
        </pc:spChg>
        <pc:spChg chg="mod">
          <ac:chgData name="Sen, Rishav" userId="4804c497-5a64-48cc-bf24-00c07ab3b38b" providerId="ADAL" clId="{3D8F46C2-56C8-5C0A-BF7F-4E12EBE4ECE5}" dt="2026-05-12T15:00:43.897" v="6233" actId="1036"/>
          <ac:spMkLst>
            <pc:docMk/>
            <pc:sldMk cId="2319808657" sldId="2147377362"/>
            <ac:spMk id="20" creationId="{00000000-0000-0000-0000-000000000000}"/>
          </ac:spMkLst>
        </pc:spChg>
        <pc:spChg chg="mod">
          <ac:chgData name="Sen, Rishav" userId="4804c497-5a64-48cc-bf24-00c07ab3b38b" providerId="ADAL" clId="{3D8F46C2-56C8-5C0A-BF7F-4E12EBE4ECE5}" dt="2026-05-12T15:00:43.897" v="6233" actId="1036"/>
          <ac:spMkLst>
            <pc:docMk/>
            <pc:sldMk cId="2319808657" sldId="2147377362"/>
            <ac:spMk id="22" creationId="{00000000-0000-0000-0000-000000000000}"/>
          </ac:spMkLst>
        </pc:spChg>
        <pc:spChg chg="add mod">
          <ac:chgData name="Sen, Rishav" userId="4804c497-5a64-48cc-bf24-00c07ab3b38b" providerId="ADAL" clId="{3D8F46C2-56C8-5C0A-BF7F-4E12EBE4ECE5}" dt="2026-05-12T15:00:43.897" v="6233" actId="1036"/>
          <ac:spMkLst>
            <pc:docMk/>
            <pc:sldMk cId="2319808657" sldId="2147377362"/>
            <ac:spMk id="24" creationId="{448E95A2-B269-2A43-32A8-9F8E90B34AC3}"/>
          </ac:spMkLst>
        </pc:spChg>
      </pc:sldChg>
      <pc:sldChg chg="add">
        <pc:chgData name="Sen, Rishav" userId="4804c497-5a64-48cc-bf24-00c07ab3b38b" providerId="ADAL" clId="{3D8F46C2-56C8-5C0A-BF7F-4E12EBE4ECE5}" dt="2026-05-12T15:47:33.666" v="7521"/>
        <pc:sldMkLst>
          <pc:docMk/>
          <pc:sldMk cId="182735991" sldId="2147377364"/>
        </pc:sldMkLst>
      </pc:sldChg>
      <pc:sldChg chg="add">
        <pc:chgData name="Sen, Rishav" userId="4804c497-5a64-48cc-bf24-00c07ab3b38b" providerId="ADAL" clId="{3D8F46C2-56C8-5C0A-BF7F-4E12EBE4ECE5}" dt="2026-05-06T21:39:10.842" v="4620"/>
        <pc:sldMkLst>
          <pc:docMk/>
          <pc:sldMk cId="4148337914" sldId="2147377928"/>
        </pc:sldMkLst>
      </pc:sldChg>
      <pc:sldChg chg="addSp delSp modSp add mod modAnim">
        <pc:chgData name="Sen, Rishav" userId="4804c497-5a64-48cc-bf24-00c07ab3b38b" providerId="ADAL" clId="{3D8F46C2-56C8-5C0A-BF7F-4E12EBE4ECE5}" dt="2026-05-25T16:28:04.689" v="9442" actId="20577"/>
        <pc:sldMkLst>
          <pc:docMk/>
          <pc:sldMk cId="4240841432" sldId="2147377929"/>
        </pc:sldMkLst>
        <pc:spChg chg="add mod">
          <ac:chgData name="Sen, Rishav" userId="4804c497-5a64-48cc-bf24-00c07ab3b38b" providerId="ADAL" clId="{3D8F46C2-56C8-5C0A-BF7F-4E12EBE4ECE5}" dt="2026-05-06T21:29:54.123" v="4327" actId="14100"/>
          <ac:spMkLst>
            <pc:docMk/>
            <pc:sldMk cId="4240841432" sldId="2147377929"/>
            <ac:spMk id="2" creationId="{2BA81B0F-98B6-5935-ACDF-7C93D94DCA73}"/>
          </ac:spMkLst>
        </pc:spChg>
        <pc:spChg chg="mod">
          <ac:chgData name="Sen, Rishav" userId="4804c497-5a64-48cc-bf24-00c07ab3b38b" providerId="ADAL" clId="{3D8F46C2-56C8-5C0A-BF7F-4E12EBE4ECE5}" dt="2026-05-25T16:28:04.689" v="9442" actId="20577"/>
          <ac:spMkLst>
            <pc:docMk/>
            <pc:sldMk cId="4240841432" sldId="2147377929"/>
            <ac:spMk id="3" creationId="{5A64C4F9-9598-03E9-2613-33E660CEC81D}"/>
          </ac:spMkLst>
        </pc:spChg>
        <pc:spChg chg="add mod">
          <ac:chgData name="Sen, Rishav" userId="4804c497-5a64-48cc-bf24-00c07ab3b38b" providerId="ADAL" clId="{3D8F46C2-56C8-5C0A-BF7F-4E12EBE4ECE5}" dt="2026-05-06T21:29:39.161" v="4322" actId="14100"/>
          <ac:spMkLst>
            <pc:docMk/>
            <pc:sldMk cId="4240841432" sldId="2147377929"/>
            <ac:spMk id="4" creationId="{23CEBEC3-9E23-229C-5EDB-525C1251CE1F}"/>
          </ac:spMkLst>
        </pc:spChg>
        <pc:spChg chg="mod">
          <ac:chgData name="Sen, Rishav" userId="4804c497-5a64-48cc-bf24-00c07ab3b38b" providerId="ADAL" clId="{3D8F46C2-56C8-5C0A-BF7F-4E12EBE4ECE5}" dt="2026-05-06T21:27:03.525" v="4281" actId="14100"/>
          <ac:spMkLst>
            <pc:docMk/>
            <pc:sldMk cId="4240841432" sldId="2147377929"/>
            <ac:spMk id="5" creationId="{9A0142E6-0337-2522-C696-90A0F3C16A49}"/>
          </ac:spMkLst>
        </pc:spChg>
        <pc:spChg chg="mod">
          <ac:chgData name="Sen, Rishav" userId="4804c497-5a64-48cc-bf24-00c07ab3b38b" providerId="ADAL" clId="{3D8F46C2-56C8-5C0A-BF7F-4E12EBE4ECE5}" dt="2026-05-06T21:34:01.427" v="4497" actId="1036"/>
          <ac:spMkLst>
            <pc:docMk/>
            <pc:sldMk cId="4240841432" sldId="2147377929"/>
            <ac:spMk id="10" creationId="{776CBCFE-C800-163C-968D-1F00B632C373}"/>
          </ac:spMkLst>
        </pc:spChg>
        <pc:spChg chg="mod">
          <ac:chgData name="Sen, Rishav" userId="4804c497-5a64-48cc-bf24-00c07ab3b38b" providerId="ADAL" clId="{3D8F46C2-56C8-5C0A-BF7F-4E12EBE4ECE5}" dt="2026-05-06T21:34:01.427" v="4497" actId="1036"/>
          <ac:spMkLst>
            <pc:docMk/>
            <pc:sldMk cId="4240841432" sldId="2147377929"/>
            <ac:spMk id="12" creationId="{3F6E1222-0C2B-2673-1378-EE4AC61A5818}"/>
          </ac:spMkLst>
        </pc:spChg>
        <pc:spChg chg="add mod">
          <ac:chgData name="Sen, Rishav" userId="4804c497-5a64-48cc-bf24-00c07ab3b38b" providerId="ADAL" clId="{3D8F46C2-56C8-5C0A-BF7F-4E12EBE4ECE5}" dt="2026-05-13T12:31:16.448" v="8832" actId="20577"/>
          <ac:spMkLst>
            <pc:docMk/>
            <pc:sldMk cId="4240841432" sldId="2147377929"/>
            <ac:spMk id="17" creationId="{EE3B9965-CDE9-97AC-D301-E1FD8B3CB23A}"/>
          </ac:spMkLst>
        </pc:spChg>
        <pc:spChg chg="mod">
          <ac:chgData name="Sen, Rishav" userId="4804c497-5a64-48cc-bf24-00c07ab3b38b" providerId="ADAL" clId="{3D8F46C2-56C8-5C0A-BF7F-4E12EBE4ECE5}" dt="2026-05-06T21:34:01.427" v="4497" actId="1036"/>
          <ac:spMkLst>
            <pc:docMk/>
            <pc:sldMk cId="4240841432" sldId="2147377929"/>
            <ac:spMk id="18" creationId="{27199D3B-6559-9409-1661-0315FB09688E}"/>
          </ac:spMkLst>
        </pc:spChg>
        <pc:spChg chg="mod">
          <ac:chgData name="Sen, Rishav" userId="4804c497-5a64-48cc-bf24-00c07ab3b38b" providerId="ADAL" clId="{3D8F46C2-56C8-5C0A-BF7F-4E12EBE4ECE5}" dt="2026-05-06T21:36:28.030" v="4551" actId="207"/>
          <ac:spMkLst>
            <pc:docMk/>
            <pc:sldMk cId="4240841432" sldId="2147377929"/>
            <ac:spMk id="24" creationId="{9BA22A63-660D-74E2-F148-46D9E61C9B7E}"/>
          </ac:spMkLst>
        </pc:spChg>
        <pc:spChg chg="mod">
          <ac:chgData name="Sen, Rishav" userId="4804c497-5a64-48cc-bf24-00c07ab3b38b" providerId="ADAL" clId="{3D8F46C2-56C8-5C0A-BF7F-4E12EBE4ECE5}" dt="2026-05-10T11:57:56.067" v="4632" actId="207"/>
          <ac:spMkLst>
            <pc:docMk/>
            <pc:sldMk cId="4240841432" sldId="2147377929"/>
            <ac:spMk id="30" creationId="{72947C2B-5CC7-6C26-4336-D900820A8A25}"/>
          </ac:spMkLst>
        </pc:spChg>
        <pc:spChg chg="mod">
          <ac:chgData name="Sen, Rishav" userId="4804c497-5a64-48cc-bf24-00c07ab3b38b" providerId="ADAL" clId="{3D8F46C2-56C8-5C0A-BF7F-4E12EBE4ECE5}" dt="2026-05-06T21:36:15.060" v="4548" actId="1076"/>
          <ac:spMkLst>
            <pc:docMk/>
            <pc:sldMk cId="4240841432" sldId="2147377929"/>
            <ac:spMk id="34" creationId="{1C398AB0-3F84-31FE-DB60-A00D223331C9}"/>
          </ac:spMkLst>
        </pc:spChg>
        <pc:spChg chg="mod">
          <ac:chgData name="Sen, Rishav" userId="4804c497-5a64-48cc-bf24-00c07ab3b38b" providerId="ADAL" clId="{3D8F46C2-56C8-5C0A-BF7F-4E12EBE4ECE5}" dt="2026-05-06T21:34:05.630" v="4498" actId="1076"/>
          <ac:spMkLst>
            <pc:docMk/>
            <pc:sldMk cId="4240841432" sldId="2147377929"/>
            <ac:spMk id="36" creationId="{59314C34-6796-45B1-D559-45E1983FE90C}"/>
          </ac:spMkLst>
        </pc:spChg>
        <pc:spChg chg="mod topLvl">
          <ac:chgData name="Sen, Rishav" userId="4804c497-5a64-48cc-bf24-00c07ab3b38b" providerId="ADAL" clId="{3D8F46C2-56C8-5C0A-BF7F-4E12EBE4ECE5}" dt="2026-05-06T21:34:01.427" v="4497" actId="1036"/>
          <ac:spMkLst>
            <pc:docMk/>
            <pc:sldMk cId="4240841432" sldId="2147377929"/>
            <ac:spMk id="41" creationId="{649DECEA-23E2-2704-09B3-76E9A3FAA691}"/>
          </ac:spMkLst>
        </pc:spChg>
        <pc:spChg chg="mod topLvl">
          <ac:chgData name="Sen, Rishav" userId="4804c497-5a64-48cc-bf24-00c07ab3b38b" providerId="ADAL" clId="{3D8F46C2-56C8-5C0A-BF7F-4E12EBE4ECE5}" dt="2026-05-06T21:28:39.797" v="4304" actId="165"/>
          <ac:spMkLst>
            <pc:docMk/>
            <pc:sldMk cId="4240841432" sldId="2147377929"/>
            <ac:spMk id="42" creationId="{F512986D-3886-47F7-5EDD-AE43FD777C0C}"/>
          </ac:spMkLst>
        </pc:spChg>
        <pc:spChg chg="mod topLvl">
          <ac:chgData name="Sen, Rishav" userId="4804c497-5a64-48cc-bf24-00c07ab3b38b" providerId="ADAL" clId="{3D8F46C2-56C8-5C0A-BF7F-4E12EBE4ECE5}" dt="2026-05-06T21:33:15.913" v="4472" actId="1076"/>
          <ac:spMkLst>
            <pc:docMk/>
            <pc:sldMk cId="4240841432" sldId="2147377929"/>
            <ac:spMk id="43" creationId="{A2C74D08-BE3E-68C0-BF0C-B922059DC5C2}"/>
          </ac:spMkLst>
        </pc:spChg>
        <pc:spChg chg="mod topLvl">
          <ac:chgData name="Sen, Rishav" userId="4804c497-5a64-48cc-bf24-00c07ab3b38b" providerId="ADAL" clId="{3D8F46C2-56C8-5C0A-BF7F-4E12EBE4ECE5}" dt="2026-05-06T21:34:01.427" v="4497" actId="1036"/>
          <ac:spMkLst>
            <pc:docMk/>
            <pc:sldMk cId="4240841432" sldId="2147377929"/>
            <ac:spMk id="44" creationId="{A8C2DEB9-76D2-C266-9C97-2B913D58AFE9}"/>
          </ac:spMkLst>
        </pc:spChg>
        <pc:spChg chg="mod topLvl">
          <ac:chgData name="Sen, Rishav" userId="4804c497-5a64-48cc-bf24-00c07ab3b38b" providerId="ADAL" clId="{3D8F46C2-56C8-5C0A-BF7F-4E12EBE4ECE5}" dt="2026-05-06T21:34:01.427" v="4497" actId="1036"/>
          <ac:spMkLst>
            <pc:docMk/>
            <pc:sldMk cId="4240841432" sldId="2147377929"/>
            <ac:spMk id="45" creationId="{6E96FF8C-3F7F-F895-5409-CC58246C2D2B}"/>
          </ac:spMkLst>
        </pc:spChg>
        <pc:spChg chg="mod topLvl">
          <ac:chgData name="Sen, Rishav" userId="4804c497-5a64-48cc-bf24-00c07ab3b38b" providerId="ADAL" clId="{3D8F46C2-56C8-5C0A-BF7F-4E12EBE4ECE5}" dt="2026-05-06T21:33:15.913" v="4472" actId="1076"/>
          <ac:spMkLst>
            <pc:docMk/>
            <pc:sldMk cId="4240841432" sldId="2147377929"/>
            <ac:spMk id="46" creationId="{75706714-5E57-D615-044A-B90290F21BD9}"/>
          </ac:spMkLst>
        </pc:spChg>
        <pc:spChg chg="mod topLvl">
          <ac:chgData name="Sen, Rishav" userId="4804c497-5a64-48cc-bf24-00c07ab3b38b" providerId="ADAL" clId="{3D8F46C2-56C8-5C0A-BF7F-4E12EBE4ECE5}" dt="2026-05-06T21:33:20.185" v="4473" actId="14100"/>
          <ac:spMkLst>
            <pc:docMk/>
            <pc:sldMk cId="4240841432" sldId="2147377929"/>
            <ac:spMk id="47" creationId="{A7547382-ADA9-9660-9457-B082BA470D5D}"/>
          </ac:spMkLst>
        </pc:spChg>
        <pc:spChg chg="mod topLvl">
          <ac:chgData name="Sen, Rishav" userId="4804c497-5a64-48cc-bf24-00c07ab3b38b" providerId="ADAL" clId="{3D8F46C2-56C8-5C0A-BF7F-4E12EBE4ECE5}" dt="2026-05-06T21:34:01.427" v="4497" actId="1036"/>
          <ac:spMkLst>
            <pc:docMk/>
            <pc:sldMk cId="4240841432" sldId="2147377929"/>
            <ac:spMk id="48" creationId="{1E1AB890-20CB-C876-8AF8-4764C2A419C3}"/>
          </ac:spMkLst>
        </pc:spChg>
        <pc:spChg chg="mod topLvl">
          <ac:chgData name="Sen, Rishav" userId="4804c497-5a64-48cc-bf24-00c07ab3b38b" providerId="ADAL" clId="{3D8F46C2-56C8-5C0A-BF7F-4E12EBE4ECE5}" dt="2026-05-06T21:34:01.427" v="4497" actId="1036"/>
          <ac:spMkLst>
            <pc:docMk/>
            <pc:sldMk cId="4240841432" sldId="2147377929"/>
            <ac:spMk id="49" creationId="{10DC1E54-7A50-9FA2-C7F9-2F8D2BE3C8B7}"/>
          </ac:spMkLst>
        </pc:spChg>
        <pc:spChg chg="add mod">
          <ac:chgData name="Sen, Rishav" userId="4804c497-5a64-48cc-bf24-00c07ab3b38b" providerId="ADAL" clId="{3D8F46C2-56C8-5C0A-BF7F-4E12EBE4ECE5}" dt="2026-05-13T09:19:41.454" v="7813" actId="1582"/>
          <ac:spMkLst>
            <pc:docMk/>
            <pc:sldMk cId="4240841432" sldId="2147377929"/>
            <ac:spMk id="50" creationId="{C329EF78-61B0-FFEF-12EB-D4E4355918D1}"/>
          </ac:spMkLst>
        </pc:spChg>
        <pc:spChg chg="add mod">
          <ac:chgData name="Sen, Rishav" userId="4804c497-5a64-48cc-bf24-00c07ab3b38b" providerId="ADAL" clId="{3D8F46C2-56C8-5C0A-BF7F-4E12EBE4ECE5}" dt="2026-05-06T21:37:31.999" v="4601" actId="1076"/>
          <ac:spMkLst>
            <pc:docMk/>
            <pc:sldMk cId="4240841432" sldId="2147377929"/>
            <ac:spMk id="51" creationId="{AD64FEBC-2F6B-09B3-3EEE-2CCBC3AE0AA2}"/>
          </ac:spMkLst>
        </pc:spChg>
        <pc:spChg chg="add mod">
          <ac:chgData name="Sen, Rishav" userId="4804c497-5a64-48cc-bf24-00c07ab3b38b" providerId="ADAL" clId="{3D8F46C2-56C8-5C0A-BF7F-4E12EBE4ECE5}" dt="2026-05-06T21:37:31.999" v="4601" actId="1076"/>
          <ac:spMkLst>
            <pc:docMk/>
            <pc:sldMk cId="4240841432" sldId="2147377929"/>
            <ac:spMk id="52" creationId="{56C2764C-93BB-8ED0-7151-3D303B4ED981}"/>
          </ac:spMkLst>
        </pc:spChg>
        <pc:spChg chg="add mod">
          <ac:chgData name="Sen, Rishav" userId="4804c497-5a64-48cc-bf24-00c07ab3b38b" providerId="ADAL" clId="{3D8F46C2-56C8-5C0A-BF7F-4E12EBE4ECE5}" dt="2026-05-06T21:37:22.895" v="4600" actId="1076"/>
          <ac:spMkLst>
            <pc:docMk/>
            <pc:sldMk cId="4240841432" sldId="2147377929"/>
            <ac:spMk id="55" creationId="{547AD33C-2EF6-CB20-5707-E20EA9000E10}"/>
          </ac:spMkLst>
        </pc:spChg>
        <pc:spChg chg="add mod">
          <ac:chgData name="Sen, Rishav" userId="4804c497-5a64-48cc-bf24-00c07ab3b38b" providerId="ADAL" clId="{3D8F46C2-56C8-5C0A-BF7F-4E12EBE4ECE5}" dt="2026-05-06T21:37:22.895" v="4600" actId="1076"/>
          <ac:spMkLst>
            <pc:docMk/>
            <pc:sldMk cId="4240841432" sldId="2147377929"/>
            <ac:spMk id="56" creationId="{096D27FE-A4AF-190A-AD9E-A105348EB13C}"/>
          </ac:spMkLst>
        </pc:spChg>
        <pc:spChg chg="add mod">
          <ac:chgData name="Sen, Rishav" userId="4804c497-5a64-48cc-bf24-00c07ab3b38b" providerId="ADAL" clId="{3D8F46C2-56C8-5C0A-BF7F-4E12EBE4ECE5}" dt="2026-05-06T21:37:22.895" v="4600" actId="1076"/>
          <ac:spMkLst>
            <pc:docMk/>
            <pc:sldMk cId="4240841432" sldId="2147377929"/>
            <ac:spMk id="57" creationId="{3FF7C872-4E03-B250-1662-FA96B1BE0ACB}"/>
          </ac:spMkLst>
        </pc:spChg>
        <pc:spChg chg="add mod">
          <ac:chgData name="Sen, Rishav" userId="4804c497-5a64-48cc-bf24-00c07ab3b38b" providerId="ADAL" clId="{3D8F46C2-56C8-5C0A-BF7F-4E12EBE4ECE5}" dt="2026-05-13T12:18:54.634" v="8499"/>
          <ac:spMkLst>
            <pc:docMk/>
            <pc:sldMk cId="4240841432" sldId="2147377929"/>
            <ac:spMk id="59" creationId="{AC798538-E0C6-D0EB-86A9-A76C466C6B96}"/>
          </ac:spMkLst>
        </pc:spChg>
        <pc:spChg chg="add mod">
          <ac:chgData name="Sen, Rishav" userId="4804c497-5a64-48cc-bf24-00c07ab3b38b" providerId="ADAL" clId="{3D8F46C2-56C8-5C0A-BF7F-4E12EBE4ECE5}" dt="2026-05-10T11:57:42.713" v="4631" actId="1076"/>
          <ac:spMkLst>
            <pc:docMk/>
            <pc:sldMk cId="4240841432" sldId="2147377929"/>
            <ac:spMk id="60" creationId="{9FC5F898-7EDE-5C7E-03D7-E9D1FCE9AEAB}"/>
          </ac:spMkLst>
        </pc:spChg>
        <pc:spChg chg="add mod">
          <ac:chgData name="Sen, Rishav" userId="4804c497-5a64-48cc-bf24-00c07ab3b38b" providerId="ADAL" clId="{3D8F46C2-56C8-5C0A-BF7F-4E12EBE4ECE5}" dt="2026-05-06T21:38:43.533" v="4617" actId="693"/>
          <ac:spMkLst>
            <pc:docMk/>
            <pc:sldMk cId="4240841432" sldId="2147377929"/>
            <ac:spMk id="61" creationId="{8DAEE4C9-A40B-52C8-B73A-CEF361921ECF}"/>
          </ac:spMkLst>
        </pc:spChg>
        <pc:spChg chg="add mod">
          <ac:chgData name="Sen, Rishav" userId="4804c497-5a64-48cc-bf24-00c07ab3b38b" providerId="ADAL" clId="{3D8F46C2-56C8-5C0A-BF7F-4E12EBE4ECE5}" dt="2026-05-13T13:06:34.879" v="8957" actId="403"/>
          <ac:spMkLst>
            <pc:docMk/>
            <pc:sldMk cId="4240841432" sldId="2147377929"/>
            <ac:spMk id="63" creationId="{3CF0C633-48FC-B4D8-9B33-9A069D538707}"/>
          </ac:spMkLst>
        </pc:spChg>
        <pc:grpChg chg="add">
          <ac:chgData name="Sen, Rishav" userId="4804c497-5a64-48cc-bf24-00c07ab3b38b" providerId="ADAL" clId="{3D8F46C2-56C8-5C0A-BF7F-4E12EBE4ECE5}" dt="2026-05-13T12:19:48.945" v="8510" actId="164"/>
          <ac:grpSpMkLst>
            <pc:docMk/>
            <pc:sldMk cId="4240841432" sldId="2147377929"/>
            <ac:grpSpMk id="15" creationId="{E5AE83FE-12B8-7E27-D9E7-BDC4EE1B8162}"/>
          </ac:grpSpMkLst>
        </pc:grpChg>
        <pc:grpChg chg="add mod">
          <ac:chgData name="Sen, Rishav" userId="4804c497-5a64-48cc-bf24-00c07ab3b38b" providerId="ADAL" clId="{3D8F46C2-56C8-5C0A-BF7F-4E12EBE4ECE5}" dt="2026-05-06T21:29:42.851" v="4324" actId="1076"/>
          <ac:grpSpMkLst>
            <pc:docMk/>
            <pc:sldMk cId="4240841432" sldId="2147377929"/>
            <ac:grpSpMk id="37" creationId="{B3998B81-E093-5C77-436A-81E9EDC5A967}"/>
          </ac:grpSpMkLst>
        </pc:grpChg>
        <pc:grpChg chg="add mod">
          <ac:chgData name="Sen, Rishav" userId="4804c497-5a64-48cc-bf24-00c07ab3b38b" providerId="ADAL" clId="{3D8F46C2-56C8-5C0A-BF7F-4E12EBE4ECE5}" dt="2026-05-06T21:28:11.192" v="4300" actId="1036"/>
          <ac:grpSpMkLst>
            <pc:docMk/>
            <pc:sldMk cId="4240841432" sldId="2147377929"/>
            <ac:grpSpMk id="39" creationId="{2CDF1223-93C7-65DF-9512-FD36A19B6878}"/>
          </ac:grpSpMkLst>
        </pc:grpChg>
        <pc:grpChg chg="add mod">
          <ac:chgData name="Sen, Rishav" userId="4804c497-5a64-48cc-bf24-00c07ab3b38b" providerId="ADAL" clId="{3D8F46C2-56C8-5C0A-BF7F-4E12EBE4ECE5}" dt="2026-05-06T21:35:01.547" v="4543" actId="14100"/>
          <ac:grpSpMkLst>
            <pc:docMk/>
            <pc:sldMk cId="4240841432" sldId="2147377929"/>
            <ac:grpSpMk id="53" creationId="{E5B89742-A953-DD94-77B4-EF1420819DBA}"/>
          </ac:grpSpMkLst>
        </pc:grpChg>
        <pc:grpChg chg="add mod">
          <ac:chgData name="Sen, Rishav" userId="4804c497-5a64-48cc-bf24-00c07ab3b38b" providerId="ADAL" clId="{3D8F46C2-56C8-5C0A-BF7F-4E12EBE4ECE5}" dt="2026-05-06T21:35:01.547" v="4543" actId="14100"/>
          <ac:grpSpMkLst>
            <pc:docMk/>
            <pc:sldMk cId="4240841432" sldId="2147377929"/>
            <ac:grpSpMk id="54" creationId="{B2EFB10B-E3AF-3081-85CD-C701392A0313}"/>
          </ac:grpSpMkLst>
        </pc:grpChg>
        <pc:cxnChg chg="add mod">
          <ac:chgData name="Sen, Rishav" userId="4804c497-5a64-48cc-bf24-00c07ab3b38b" providerId="ADAL" clId="{3D8F46C2-56C8-5C0A-BF7F-4E12EBE4ECE5}" dt="2026-05-13T12:19:28.828" v="8509" actId="1582"/>
          <ac:cxnSpMkLst>
            <pc:docMk/>
            <pc:sldMk cId="4240841432" sldId="2147377929"/>
            <ac:cxnSpMk id="14" creationId="{5266E3F6-A09C-EA1C-DD31-21E4F7B030DC}"/>
          </ac:cxnSpMkLst>
        </pc:cxnChg>
      </pc:sldChg>
      <pc:sldChg chg="modSp add mod modAnim">
        <pc:chgData name="Sen, Rishav" userId="4804c497-5a64-48cc-bf24-00c07ab3b38b" providerId="ADAL" clId="{3D8F46C2-56C8-5C0A-BF7F-4E12EBE4ECE5}" dt="2026-05-25T16:22:09.245" v="9168" actId="20577"/>
        <pc:sldMkLst>
          <pc:docMk/>
          <pc:sldMk cId="2745720905" sldId="2147377930"/>
        </pc:sldMkLst>
        <pc:spChg chg="mod">
          <ac:chgData name="Sen, Rishav" userId="4804c497-5a64-48cc-bf24-00c07ab3b38b" providerId="ADAL" clId="{3D8F46C2-56C8-5C0A-BF7F-4E12EBE4ECE5}" dt="2026-05-13T12:29:58.164" v="8802"/>
          <ac:spMkLst>
            <pc:docMk/>
            <pc:sldMk cId="2745720905" sldId="2147377930"/>
            <ac:spMk id="2" creationId="{00000000-0000-0000-0000-000000000000}"/>
          </ac:spMkLst>
        </pc:spChg>
        <pc:spChg chg="mod">
          <ac:chgData name="Sen, Rishav" userId="4804c497-5a64-48cc-bf24-00c07ab3b38b" providerId="ADAL" clId="{3D8F46C2-56C8-5C0A-BF7F-4E12EBE4ECE5}" dt="2026-05-13T12:32:34.976" v="8870" actId="20577"/>
          <ac:spMkLst>
            <pc:docMk/>
            <pc:sldMk cId="2745720905" sldId="2147377930"/>
            <ac:spMk id="3" creationId="{00000000-0000-0000-0000-000000000000}"/>
          </ac:spMkLst>
        </pc:spChg>
        <pc:spChg chg="mod">
          <ac:chgData name="Sen, Rishav" userId="4804c497-5a64-48cc-bf24-00c07ab3b38b" providerId="ADAL" clId="{3D8F46C2-56C8-5C0A-BF7F-4E12EBE4ECE5}" dt="2026-05-25T16:22:09.245" v="9168" actId="20577"/>
          <ac:spMkLst>
            <pc:docMk/>
            <pc:sldMk cId="2745720905" sldId="2147377930"/>
            <ac:spMk id="4" creationId="{00000000-0000-0000-0000-000000000000}"/>
          </ac:spMkLst>
        </pc:spChg>
        <pc:spChg chg="mod">
          <ac:chgData name="Sen, Rishav" userId="4804c497-5a64-48cc-bf24-00c07ab3b38b" providerId="ADAL" clId="{3D8F46C2-56C8-5C0A-BF7F-4E12EBE4ECE5}" dt="2026-05-10T17:20:25.920" v="5288" actId="1037"/>
          <ac:spMkLst>
            <pc:docMk/>
            <pc:sldMk cId="2745720905" sldId="2147377930"/>
            <ac:spMk id="5" creationId="{00000000-0000-0000-0000-000000000000}"/>
          </ac:spMkLst>
        </pc:spChg>
        <pc:spChg chg="mod">
          <ac:chgData name="Sen, Rishav" userId="4804c497-5a64-48cc-bf24-00c07ab3b38b" providerId="ADAL" clId="{3D8F46C2-56C8-5C0A-BF7F-4E12EBE4ECE5}" dt="2026-05-11T20:29:19.417" v="5422" actId="20577"/>
          <ac:spMkLst>
            <pc:docMk/>
            <pc:sldMk cId="2745720905" sldId="2147377930"/>
            <ac:spMk id="6" creationId="{00000000-0000-0000-0000-000000000000}"/>
          </ac:spMkLst>
        </pc:spChg>
        <pc:spChg chg="mod">
          <ac:chgData name="Sen, Rishav" userId="4804c497-5a64-48cc-bf24-00c07ab3b38b" providerId="ADAL" clId="{3D8F46C2-56C8-5C0A-BF7F-4E12EBE4ECE5}" dt="2026-05-10T17:20:41.294" v="5300" actId="207"/>
          <ac:spMkLst>
            <pc:docMk/>
            <pc:sldMk cId="2745720905" sldId="2147377930"/>
            <ac:spMk id="7" creationId="{00000000-0000-0000-0000-000000000000}"/>
          </ac:spMkLst>
        </pc:spChg>
        <pc:spChg chg="mod">
          <ac:chgData name="Sen, Rishav" userId="4804c497-5a64-48cc-bf24-00c07ab3b38b" providerId="ADAL" clId="{3D8F46C2-56C8-5C0A-BF7F-4E12EBE4ECE5}" dt="2026-05-12T14:58:36.046" v="6180" actId="404"/>
          <ac:spMkLst>
            <pc:docMk/>
            <pc:sldMk cId="2745720905" sldId="2147377930"/>
            <ac:spMk id="8" creationId="{00000000-0000-0000-0000-000000000000}"/>
          </ac:spMkLst>
        </pc:spChg>
        <pc:spChg chg="mod">
          <ac:chgData name="Sen, Rishav" userId="4804c497-5a64-48cc-bf24-00c07ab3b38b" providerId="ADAL" clId="{3D8F46C2-56C8-5C0A-BF7F-4E12EBE4ECE5}" dt="2026-05-13T11:59:43.812" v="8153" actId="20577"/>
          <ac:spMkLst>
            <pc:docMk/>
            <pc:sldMk cId="2745720905" sldId="2147377930"/>
            <ac:spMk id="11" creationId="{00000000-0000-0000-0000-000000000000}"/>
          </ac:spMkLst>
        </pc:spChg>
        <pc:spChg chg="mod">
          <ac:chgData name="Sen, Rishav" userId="4804c497-5a64-48cc-bf24-00c07ab3b38b" providerId="ADAL" clId="{3D8F46C2-56C8-5C0A-BF7F-4E12EBE4ECE5}" dt="2026-05-12T14:58:52.701" v="6184" actId="255"/>
          <ac:spMkLst>
            <pc:docMk/>
            <pc:sldMk cId="2745720905" sldId="2147377930"/>
            <ac:spMk id="12" creationId="{00000000-0000-0000-0000-000000000000}"/>
          </ac:spMkLst>
        </pc:spChg>
      </pc:sldChg>
      <pc:sldChg chg="addSp delSp modSp add mod modAnim modShow">
        <pc:chgData name="Sen, Rishav" userId="4804c497-5a64-48cc-bf24-00c07ab3b38b" providerId="ADAL" clId="{3D8F46C2-56C8-5C0A-BF7F-4E12EBE4ECE5}" dt="2026-05-25T16:27:47.281" v="9435" actId="20577"/>
        <pc:sldMkLst>
          <pc:docMk/>
          <pc:sldMk cId="3687234183" sldId="2147378004"/>
        </pc:sldMkLst>
        <pc:spChg chg="add mod">
          <ac:chgData name="Sen, Rishav" userId="4804c497-5a64-48cc-bf24-00c07ab3b38b" providerId="ADAL" clId="{3D8F46C2-56C8-5C0A-BF7F-4E12EBE4ECE5}" dt="2026-05-13T12:31:28.494" v="8840" actId="20577"/>
          <ac:spMkLst>
            <pc:docMk/>
            <pc:sldMk cId="3687234183" sldId="2147378004"/>
            <ac:spMk id="2" creationId="{253C3671-A569-5C09-6604-DC5231883FC3}"/>
          </ac:spMkLst>
        </pc:spChg>
        <pc:spChg chg="mod">
          <ac:chgData name="Sen, Rishav" userId="4804c497-5a64-48cc-bf24-00c07ab3b38b" providerId="ADAL" clId="{3D8F46C2-56C8-5C0A-BF7F-4E12EBE4ECE5}" dt="2026-05-25T16:27:47.281" v="9435" actId="20577"/>
          <ac:spMkLst>
            <pc:docMk/>
            <pc:sldMk cId="3687234183" sldId="2147378004"/>
            <ac:spMk id="4" creationId="{56C52ABE-9795-339E-9F98-0CE65D3A7B76}"/>
          </ac:spMkLst>
        </pc:spChg>
        <pc:spChg chg="add mod">
          <ac:chgData name="Sen, Rishav" userId="4804c497-5a64-48cc-bf24-00c07ab3b38b" providerId="ADAL" clId="{3D8F46C2-56C8-5C0A-BF7F-4E12EBE4ECE5}" dt="2026-05-12T15:54:15.050" v="7625" actId="2711"/>
          <ac:spMkLst>
            <pc:docMk/>
            <pc:sldMk cId="3687234183" sldId="2147378004"/>
            <ac:spMk id="14" creationId="{54B944F1-9226-4BB1-2BFF-15D3FFE70290}"/>
          </ac:spMkLst>
        </pc:spChg>
        <pc:spChg chg="add mod">
          <ac:chgData name="Sen, Rishav" userId="4804c497-5a64-48cc-bf24-00c07ab3b38b" providerId="ADAL" clId="{3D8F46C2-56C8-5C0A-BF7F-4E12EBE4ECE5}" dt="2026-05-11T20:27:49.327" v="5377" actId="167"/>
          <ac:spMkLst>
            <pc:docMk/>
            <pc:sldMk cId="3687234183" sldId="2147378004"/>
            <ac:spMk id="15" creationId="{7A6BC7D1-0AD9-4B64-19B8-A39D6EEBE7EB}"/>
          </ac:spMkLst>
        </pc:spChg>
        <pc:spChg chg="add mod">
          <ac:chgData name="Sen, Rishav" userId="4804c497-5a64-48cc-bf24-00c07ab3b38b" providerId="ADAL" clId="{3D8F46C2-56C8-5C0A-BF7F-4E12EBE4ECE5}" dt="2026-05-12T10:26:06.616" v="5812" actId="208"/>
          <ac:spMkLst>
            <pc:docMk/>
            <pc:sldMk cId="3687234183" sldId="2147378004"/>
            <ac:spMk id="16" creationId="{A5E35BD8-B784-6418-ACE4-155A06E676EA}"/>
          </ac:spMkLst>
        </pc:spChg>
        <pc:spChg chg="add del mod">
          <ac:chgData name="Sen, Rishav" userId="4804c497-5a64-48cc-bf24-00c07ab3b38b" providerId="ADAL" clId="{3D8F46C2-56C8-5C0A-BF7F-4E12EBE4ECE5}" dt="2026-05-11T20:34:16.612" v="5508" actId="207"/>
          <ac:spMkLst>
            <pc:docMk/>
            <pc:sldMk cId="3687234183" sldId="2147378004"/>
            <ac:spMk id="39" creationId="{A7419492-A33F-61DA-2410-2BEBB6A14CBD}"/>
          </ac:spMkLst>
        </pc:spChg>
        <pc:spChg chg="add del mod">
          <ac:chgData name="Sen, Rishav" userId="4804c497-5a64-48cc-bf24-00c07ab3b38b" providerId="ADAL" clId="{3D8F46C2-56C8-5C0A-BF7F-4E12EBE4ECE5}" dt="2026-05-11T20:34:44.420" v="5514" actId="207"/>
          <ac:spMkLst>
            <pc:docMk/>
            <pc:sldMk cId="3687234183" sldId="2147378004"/>
            <ac:spMk id="40" creationId="{A118598C-599C-229E-2892-9632149A7D00}"/>
          </ac:spMkLst>
        </pc:spChg>
        <pc:spChg chg="add del mod">
          <ac:chgData name="Sen, Rishav" userId="4804c497-5a64-48cc-bf24-00c07ab3b38b" providerId="ADAL" clId="{3D8F46C2-56C8-5C0A-BF7F-4E12EBE4ECE5}" dt="2026-05-11T20:28:35.412" v="5406" actId="1038"/>
          <ac:spMkLst>
            <pc:docMk/>
            <pc:sldMk cId="3687234183" sldId="2147378004"/>
            <ac:spMk id="41" creationId="{C5D9321E-E382-4C4A-FB39-5FC83006DF42}"/>
          </ac:spMkLst>
        </pc:spChg>
        <pc:spChg chg="add del mod">
          <ac:chgData name="Sen, Rishav" userId="4804c497-5a64-48cc-bf24-00c07ab3b38b" providerId="ADAL" clId="{3D8F46C2-56C8-5C0A-BF7F-4E12EBE4ECE5}" dt="2026-05-11T20:34:44.420" v="5514" actId="207"/>
          <ac:spMkLst>
            <pc:docMk/>
            <pc:sldMk cId="3687234183" sldId="2147378004"/>
            <ac:spMk id="42" creationId="{2C384529-452D-E8D1-0228-DB02B39547CE}"/>
          </ac:spMkLst>
        </pc:spChg>
        <pc:spChg chg="add del mod">
          <ac:chgData name="Sen, Rishav" userId="4804c497-5a64-48cc-bf24-00c07ab3b38b" providerId="ADAL" clId="{3D8F46C2-56C8-5C0A-BF7F-4E12EBE4ECE5}" dt="2026-05-11T20:34:30.793" v="5512" actId="207"/>
          <ac:spMkLst>
            <pc:docMk/>
            <pc:sldMk cId="3687234183" sldId="2147378004"/>
            <ac:spMk id="43" creationId="{E9C2B679-0978-6578-D392-8F3C84E3C911}"/>
          </ac:spMkLst>
        </pc:spChg>
        <pc:spChg chg="add del mod">
          <ac:chgData name="Sen, Rishav" userId="4804c497-5a64-48cc-bf24-00c07ab3b38b" providerId="ADAL" clId="{3D8F46C2-56C8-5C0A-BF7F-4E12EBE4ECE5}" dt="2026-05-11T20:28:35.412" v="5406" actId="1038"/>
          <ac:spMkLst>
            <pc:docMk/>
            <pc:sldMk cId="3687234183" sldId="2147378004"/>
            <ac:spMk id="44" creationId="{12FA017F-C618-180F-21C6-3789F4402AE2}"/>
          </ac:spMkLst>
        </pc:spChg>
        <pc:spChg chg="mod">
          <ac:chgData name="Sen, Rishav" userId="4804c497-5a64-48cc-bf24-00c07ab3b38b" providerId="ADAL" clId="{3D8F46C2-56C8-5C0A-BF7F-4E12EBE4ECE5}" dt="2026-05-11T20:28:47.734" v="5419" actId="1038"/>
          <ac:spMkLst>
            <pc:docMk/>
            <pc:sldMk cId="3687234183" sldId="2147378004"/>
            <ac:spMk id="52" creationId="{73F303B5-8EFC-B390-6C84-0FBF7DC18BC9}"/>
          </ac:spMkLst>
        </pc:spChg>
        <pc:spChg chg="mod">
          <ac:chgData name="Sen, Rishav" userId="4804c497-5a64-48cc-bf24-00c07ab3b38b" providerId="ADAL" clId="{3D8F46C2-56C8-5C0A-BF7F-4E12EBE4ECE5}" dt="2026-05-11T20:28:47.734" v="5419" actId="1038"/>
          <ac:spMkLst>
            <pc:docMk/>
            <pc:sldMk cId="3687234183" sldId="2147378004"/>
            <ac:spMk id="53" creationId="{E3460D19-C7A2-CC1B-C9C6-6981D63D43D9}"/>
          </ac:spMkLst>
        </pc:spChg>
        <pc:spChg chg="mod">
          <ac:chgData name="Sen, Rishav" userId="4804c497-5a64-48cc-bf24-00c07ab3b38b" providerId="ADAL" clId="{3D8F46C2-56C8-5C0A-BF7F-4E12EBE4ECE5}" dt="2026-05-11T20:28:35.412" v="5406" actId="1038"/>
          <ac:spMkLst>
            <pc:docMk/>
            <pc:sldMk cId="3687234183" sldId="2147378004"/>
            <ac:spMk id="54" creationId="{23C22AB5-CC93-9728-9671-5C6860D0D373}"/>
          </ac:spMkLst>
        </pc:spChg>
        <pc:spChg chg="mod">
          <ac:chgData name="Sen, Rishav" userId="4804c497-5a64-48cc-bf24-00c07ab3b38b" providerId="ADAL" clId="{3D8F46C2-56C8-5C0A-BF7F-4E12EBE4ECE5}" dt="2026-05-13T12:18:04.096" v="8493" actId="404"/>
          <ac:spMkLst>
            <pc:docMk/>
            <pc:sldMk cId="3687234183" sldId="2147378004"/>
            <ac:spMk id="59" creationId="{24A97ECD-4DE7-BCCF-DA13-E9530C36ACEB}"/>
          </ac:spMkLst>
        </pc:spChg>
        <pc:spChg chg="mod">
          <ac:chgData name="Sen, Rishav" userId="4804c497-5a64-48cc-bf24-00c07ab3b38b" providerId="ADAL" clId="{3D8F46C2-56C8-5C0A-BF7F-4E12EBE4ECE5}" dt="2026-05-13T12:18:07.610" v="8495" actId="404"/>
          <ac:spMkLst>
            <pc:docMk/>
            <pc:sldMk cId="3687234183" sldId="2147378004"/>
            <ac:spMk id="60" creationId="{D1FB18C6-16E4-0D47-C532-B3C024EB334D}"/>
          </ac:spMkLst>
        </pc:spChg>
        <pc:grpChg chg="add mod">
          <ac:chgData name="Sen, Rishav" userId="4804c497-5a64-48cc-bf24-00c07ab3b38b" providerId="ADAL" clId="{3D8F46C2-56C8-5C0A-BF7F-4E12EBE4ECE5}" dt="2026-05-11T20:28:47.734" v="5419" actId="1038"/>
          <ac:grpSpMkLst>
            <pc:docMk/>
            <pc:sldMk cId="3687234183" sldId="2147378004"/>
            <ac:grpSpMk id="7" creationId="{58CC6D19-3AEB-BD05-E15D-1F2CD10ECFDF}"/>
          </ac:grpSpMkLst>
        </pc:grpChg>
      </pc:sldChg>
      <pc:sldChg chg="add setBg">
        <pc:chgData name="Sen, Rishav" userId="4804c497-5a64-48cc-bf24-00c07ab3b38b" providerId="ADAL" clId="{3D8F46C2-56C8-5C0A-BF7F-4E12EBE4ECE5}" dt="2026-05-13T11:53:50.675" v="8090"/>
        <pc:sldMkLst>
          <pc:docMk/>
          <pc:sldMk cId="1436412456" sldId="2147378005"/>
        </pc:sldMkLst>
      </pc:sldChg>
      <pc:sldChg chg="add mod modShow">
        <pc:chgData name="Sen, Rishav" userId="4804c497-5a64-48cc-bf24-00c07ab3b38b" providerId="ADAL" clId="{3D8F46C2-56C8-5C0A-BF7F-4E12EBE4ECE5}" dt="2026-05-12T15:43:07.273" v="7493" actId="729"/>
        <pc:sldMkLst>
          <pc:docMk/>
          <pc:sldMk cId="2871304678" sldId="2147378006"/>
        </pc:sldMkLst>
      </pc:sldChg>
      <pc:sldChg chg="addSp delSp modSp add mod setBg delAnim modAnim">
        <pc:chgData name="Sen, Rishav" userId="4804c497-5a64-48cc-bf24-00c07ab3b38b" providerId="ADAL" clId="{3D8F46C2-56C8-5C0A-BF7F-4E12EBE4ECE5}" dt="2026-05-13T12:29:58.064" v="8792"/>
        <pc:sldMkLst>
          <pc:docMk/>
          <pc:sldMk cId="2128363553" sldId="2147378007"/>
        </pc:sldMkLst>
        <pc:spChg chg="mod">
          <ac:chgData name="Sen, Rishav" userId="4804c497-5a64-48cc-bf24-00c07ab3b38b" providerId="ADAL" clId="{3D8F46C2-56C8-5C0A-BF7F-4E12EBE4ECE5}" dt="2026-05-13T12:29:58.064" v="8792"/>
          <ac:spMkLst>
            <pc:docMk/>
            <pc:sldMk cId="2128363553" sldId="2147378007"/>
            <ac:spMk id="2" creationId="{9AA649E7-11FA-FCA5-0D35-2CED53552554}"/>
          </ac:spMkLst>
        </pc:spChg>
        <pc:spChg chg="mod">
          <ac:chgData name="Sen, Rishav" userId="4804c497-5a64-48cc-bf24-00c07ab3b38b" providerId="ADAL" clId="{3D8F46C2-56C8-5C0A-BF7F-4E12EBE4ECE5}" dt="2026-05-13T09:02:12.445" v="7667" actId="2711"/>
          <ac:spMkLst>
            <pc:docMk/>
            <pc:sldMk cId="2128363553" sldId="2147378007"/>
            <ac:spMk id="3" creationId="{25B52569-48E6-2529-8D86-C4505EF2C756}"/>
          </ac:spMkLst>
        </pc:spChg>
        <pc:spChg chg="mod">
          <ac:chgData name="Sen, Rishav" userId="4804c497-5a64-48cc-bf24-00c07ab3b38b" providerId="ADAL" clId="{3D8F46C2-56C8-5C0A-BF7F-4E12EBE4ECE5}" dt="2026-05-13T11:56:52.329" v="8100" actId="1035"/>
          <ac:spMkLst>
            <pc:docMk/>
            <pc:sldMk cId="2128363553" sldId="2147378007"/>
            <ac:spMk id="5" creationId="{D61A0CD2-223E-00F0-132C-A88F4CB3CCAD}"/>
          </ac:spMkLst>
        </pc:spChg>
        <pc:spChg chg="mod">
          <ac:chgData name="Sen, Rishav" userId="4804c497-5a64-48cc-bf24-00c07ab3b38b" providerId="ADAL" clId="{3D8F46C2-56C8-5C0A-BF7F-4E12EBE4ECE5}" dt="2026-05-13T11:56:57.035" v="8121" actId="1036"/>
          <ac:spMkLst>
            <pc:docMk/>
            <pc:sldMk cId="2128363553" sldId="2147378007"/>
            <ac:spMk id="8" creationId="{1EA4F8A6-07A0-3C5F-CCDF-2A45A3B33413}"/>
          </ac:spMkLst>
        </pc:spChg>
        <pc:spChg chg="add mod">
          <ac:chgData name="Sen, Rishav" userId="4804c497-5a64-48cc-bf24-00c07ab3b38b" providerId="ADAL" clId="{3D8F46C2-56C8-5C0A-BF7F-4E12EBE4ECE5}" dt="2026-05-13T11:56:57.035" v="8121" actId="1036"/>
          <ac:spMkLst>
            <pc:docMk/>
            <pc:sldMk cId="2128363553" sldId="2147378007"/>
            <ac:spMk id="10" creationId="{352C982C-4B43-7471-5FC8-A5B4DDEDA1CE}"/>
          </ac:spMkLst>
        </pc:spChg>
        <pc:spChg chg="add mod">
          <ac:chgData name="Sen, Rishav" userId="4804c497-5a64-48cc-bf24-00c07ab3b38b" providerId="ADAL" clId="{3D8F46C2-56C8-5C0A-BF7F-4E12EBE4ECE5}" dt="2026-05-12T15:42:04.746" v="7474" actId="1035"/>
          <ac:spMkLst>
            <pc:docMk/>
            <pc:sldMk cId="2128363553" sldId="2147378007"/>
            <ac:spMk id="11" creationId="{26D06055-2D4D-4C3C-D5C2-7457BB2E9851}"/>
          </ac:spMkLst>
        </pc:spChg>
        <pc:spChg chg="add mod">
          <ac:chgData name="Sen, Rishav" userId="4804c497-5a64-48cc-bf24-00c07ab3b38b" providerId="ADAL" clId="{3D8F46C2-56C8-5C0A-BF7F-4E12EBE4ECE5}" dt="2026-05-13T09:21:49.123" v="7878" actId="1582"/>
          <ac:spMkLst>
            <pc:docMk/>
            <pc:sldMk cId="2128363553" sldId="2147378007"/>
            <ac:spMk id="12" creationId="{2B556A53-4854-5F06-D900-2704B47EE913}"/>
          </ac:spMkLst>
        </pc:spChg>
        <pc:spChg chg="add mod">
          <ac:chgData name="Sen, Rishav" userId="4804c497-5a64-48cc-bf24-00c07ab3b38b" providerId="ADAL" clId="{3D8F46C2-56C8-5C0A-BF7F-4E12EBE4ECE5}" dt="2026-05-13T09:21:49.123" v="7878" actId="1582"/>
          <ac:spMkLst>
            <pc:docMk/>
            <pc:sldMk cId="2128363553" sldId="2147378007"/>
            <ac:spMk id="14" creationId="{F5FC128B-FDE1-EAEB-083B-0FA01F5021A0}"/>
          </ac:spMkLst>
        </pc:spChg>
        <pc:spChg chg="add mod">
          <ac:chgData name="Sen, Rishav" userId="4804c497-5a64-48cc-bf24-00c07ab3b38b" providerId="ADAL" clId="{3D8F46C2-56C8-5C0A-BF7F-4E12EBE4ECE5}" dt="2026-05-13T09:21:55.384" v="7879" actId="14100"/>
          <ac:spMkLst>
            <pc:docMk/>
            <pc:sldMk cId="2128363553" sldId="2147378007"/>
            <ac:spMk id="15" creationId="{682C92C3-DD10-8AFD-1442-7B3588C1326F}"/>
          </ac:spMkLst>
        </pc:spChg>
        <pc:spChg chg="add mod">
          <ac:chgData name="Sen, Rishav" userId="4804c497-5a64-48cc-bf24-00c07ab3b38b" providerId="ADAL" clId="{3D8F46C2-56C8-5C0A-BF7F-4E12EBE4ECE5}" dt="2026-05-12T15:42:04.746" v="7474" actId="1035"/>
          <ac:spMkLst>
            <pc:docMk/>
            <pc:sldMk cId="2128363553" sldId="2147378007"/>
            <ac:spMk id="16" creationId="{A236084D-37C3-0CF8-3AF3-D44E0DD5578C}"/>
          </ac:spMkLst>
        </pc:spChg>
        <pc:spChg chg="add mod">
          <ac:chgData name="Sen, Rishav" userId="4804c497-5a64-48cc-bf24-00c07ab3b38b" providerId="ADAL" clId="{3D8F46C2-56C8-5C0A-BF7F-4E12EBE4ECE5}" dt="2026-05-13T09:21:58.338" v="7880" actId="14100"/>
          <ac:spMkLst>
            <pc:docMk/>
            <pc:sldMk cId="2128363553" sldId="2147378007"/>
            <ac:spMk id="17" creationId="{4F581F1E-B1ED-8067-18A0-A7958E16AB37}"/>
          </ac:spMkLst>
        </pc:spChg>
        <pc:spChg chg="add mod">
          <ac:chgData name="Sen, Rishav" userId="4804c497-5a64-48cc-bf24-00c07ab3b38b" providerId="ADAL" clId="{3D8F46C2-56C8-5C0A-BF7F-4E12EBE4ECE5}" dt="2026-05-13T11:56:57.035" v="8121" actId="1036"/>
          <ac:spMkLst>
            <pc:docMk/>
            <pc:sldMk cId="2128363553" sldId="2147378007"/>
            <ac:spMk id="41" creationId="{12B99ACE-4CB8-C8ED-9913-C3AE954BA054}"/>
          </ac:spMkLst>
        </pc:spChg>
        <pc:spChg chg="add mod">
          <ac:chgData name="Sen, Rishav" userId="4804c497-5a64-48cc-bf24-00c07ab3b38b" providerId="ADAL" clId="{3D8F46C2-56C8-5C0A-BF7F-4E12EBE4ECE5}" dt="2026-05-13T11:56:57.035" v="8121" actId="1036"/>
          <ac:spMkLst>
            <pc:docMk/>
            <pc:sldMk cId="2128363553" sldId="2147378007"/>
            <ac:spMk id="43" creationId="{141C3F66-0947-408B-FE2C-28CEDBD6ABF7}"/>
          </ac:spMkLst>
        </pc:spChg>
        <pc:spChg chg="add mod">
          <ac:chgData name="Sen, Rishav" userId="4804c497-5a64-48cc-bf24-00c07ab3b38b" providerId="ADAL" clId="{3D8F46C2-56C8-5C0A-BF7F-4E12EBE4ECE5}" dt="2026-05-13T11:56:57.035" v="8121" actId="1036"/>
          <ac:spMkLst>
            <pc:docMk/>
            <pc:sldMk cId="2128363553" sldId="2147378007"/>
            <ac:spMk id="44" creationId="{7316CA6E-F37C-E57D-6F67-E1550223B28A}"/>
          </ac:spMkLst>
        </pc:spChg>
        <pc:spChg chg="add mod">
          <ac:chgData name="Sen, Rishav" userId="4804c497-5a64-48cc-bf24-00c07ab3b38b" providerId="ADAL" clId="{3D8F46C2-56C8-5C0A-BF7F-4E12EBE4ECE5}" dt="2026-05-13T11:56:57.035" v="8121" actId="1036"/>
          <ac:spMkLst>
            <pc:docMk/>
            <pc:sldMk cId="2128363553" sldId="2147378007"/>
            <ac:spMk id="45" creationId="{638895F8-44DD-7D9D-5890-175D9253A3D8}"/>
          </ac:spMkLst>
        </pc:spChg>
        <pc:grpChg chg="add mod">
          <ac:chgData name="Sen, Rishav" userId="4804c497-5a64-48cc-bf24-00c07ab3b38b" providerId="ADAL" clId="{3D8F46C2-56C8-5C0A-BF7F-4E12EBE4ECE5}" dt="2026-05-13T11:56:57.035" v="8121" actId="1036"/>
          <ac:grpSpMkLst>
            <pc:docMk/>
            <pc:sldMk cId="2128363553" sldId="2147378007"/>
            <ac:grpSpMk id="46" creationId="{43928620-6BB7-A36E-6F8B-9F79620EB18F}"/>
          </ac:grpSpMkLst>
        </pc:grpChg>
        <pc:grpChg chg="add">
          <ac:chgData name="Sen, Rishav" userId="4804c497-5a64-48cc-bf24-00c07ab3b38b" providerId="ADAL" clId="{3D8F46C2-56C8-5C0A-BF7F-4E12EBE4ECE5}" dt="2026-05-12T15:43:40.358" v="7498" actId="164"/>
          <ac:grpSpMkLst>
            <pc:docMk/>
            <pc:sldMk cId="2128363553" sldId="2147378007"/>
            <ac:grpSpMk id="47" creationId="{2ED7C954-A7EB-B37C-3335-1801E89BB8CB}"/>
          </ac:grpSpMkLst>
        </pc:grpChg>
        <pc:grpChg chg="add mod">
          <ac:chgData name="Sen, Rishav" userId="4804c497-5a64-48cc-bf24-00c07ab3b38b" providerId="ADAL" clId="{3D8F46C2-56C8-5C0A-BF7F-4E12EBE4ECE5}" dt="2026-05-13T11:56:57.035" v="8121" actId="1036"/>
          <ac:grpSpMkLst>
            <pc:docMk/>
            <pc:sldMk cId="2128363553" sldId="2147378007"/>
            <ac:grpSpMk id="48" creationId="{8F6A3B42-8DEE-F835-CF03-5388B6E99DB2}"/>
          </ac:grpSpMkLst>
        </pc:grpChg>
        <pc:grpChg chg="add mod">
          <ac:chgData name="Sen, Rishav" userId="4804c497-5a64-48cc-bf24-00c07ab3b38b" providerId="ADAL" clId="{3D8F46C2-56C8-5C0A-BF7F-4E12EBE4ECE5}" dt="2026-05-13T11:56:57.035" v="8121" actId="1036"/>
          <ac:grpSpMkLst>
            <pc:docMk/>
            <pc:sldMk cId="2128363553" sldId="2147378007"/>
            <ac:grpSpMk id="49" creationId="{962EBD12-5788-2C67-DF8C-4005731881F3}"/>
          </ac:grpSpMkLst>
        </pc:grpChg>
        <pc:grpChg chg="add mod">
          <ac:chgData name="Sen, Rishav" userId="4804c497-5a64-48cc-bf24-00c07ab3b38b" providerId="ADAL" clId="{3D8F46C2-56C8-5C0A-BF7F-4E12EBE4ECE5}" dt="2026-05-13T11:56:57.035" v="8121" actId="1036"/>
          <ac:grpSpMkLst>
            <pc:docMk/>
            <pc:sldMk cId="2128363553" sldId="2147378007"/>
            <ac:grpSpMk id="50" creationId="{41D1483C-F7F0-A966-DA23-E9FB479DA818}"/>
          </ac:grpSpMkLst>
        </pc:grpChg>
        <pc:cxnChg chg="add mod">
          <ac:chgData name="Sen, Rishav" userId="4804c497-5a64-48cc-bf24-00c07ab3b38b" providerId="ADAL" clId="{3D8F46C2-56C8-5C0A-BF7F-4E12EBE4ECE5}" dt="2026-05-12T15:37:43.985" v="7395" actId="208"/>
          <ac:cxnSpMkLst>
            <pc:docMk/>
            <pc:sldMk cId="2128363553" sldId="2147378007"/>
            <ac:cxnSpMk id="19" creationId="{5B6FDAAB-3859-66F5-6702-9D8CE0486B86}"/>
          </ac:cxnSpMkLst>
        </pc:cxnChg>
        <pc:cxnChg chg="add mod">
          <ac:chgData name="Sen, Rishav" userId="4804c497-5a64-48cc-bf24-00c07ab3b38b" providerId="ADAL" clId="{3D8F46C2-56C8-5C0A-BF7F-4E12EBE4ECE5}" dt="2026-05-12T15:39:03.109" v="7437" actId="1036"/>
          <ac:cxnSpMkLst>
            <pc:docMk/>
            <pc:sldMk cId="2128363553" sldId="2147378007"/>
            <ac:cxnSpMk id="22" creationId="{17A4E637-B8DA-EFCA-7B47-A52AB8320EE0}"/>
          </ac:cxnSpMkLst>
        </pc:cxnChg>
        <pc:cxnChg chg="add mod">
          <ac:chgData name="Sen, Rishav" userId="4804c497-5a64-48cc-bf24-00c07ab3b38b" providerId="ADAL" clId="{3D8F46C2-56C8-5C0A-BF7F-4E12EBE4ECE5}" dt="2026-05-13T11:57:06.221" v="8123" actId="14100"/>
          <ac:cxnSpMkLst>
            <pc:docMk/>
            <pc:sldMk cId="2128363553" sldId="2147378007"/>
            <ac:cxnSpMk id="25" creationId="{0D29C230-4EF8-4C6A-D832-E9A5339E8736}"/>
          </ac:cxnSpMkLst>
        </pc:cxnChg>
        <pc:cxnChg chg="add mod">
          <ac:chgData name="Sen, Rishav" userId="4804c497-5a64-48cc-bf24-00c07ab3b38b" providerId="ADAL" clId="{3D8F46C2-56C8-5C0A-BF7F-4E12EBE4ECE5}" dt="2026-05-12T15:38:12.689" v="7405" actId="14100"/>
          <ac:cxnSpMkLst>
            <pc:docMk/>
            <pc:sldMk cId="2128363553" sldId="2147378007"/>
            <ac:cxnSpMk id="28" creationId="{A16AD079-17D4-59F3-695B-5C83F982DDBC}"/>
          </ac:cxnSpMkLst>
        </pc:cxnChg>
        <pc:cxnChg chg="add mod">
          <ac:chgData name="Sen, Rishav" userId="4804c497-5a64-48cc-bf24-00c07ab3b38b" providerId="ADAL" clId="{3D8F46C2-56C8-5C0A-BF7F-4E12EBE4ECE5}" dt="2026-05-13T09:22:02.928" v="7881" actId="14100"/>
          <ac:cxnSpMkLst>
            <pc:docMk/>
            <pc:sldMk cId="2128363553" sldId="2147378007"/>
            <ac:cxnSpMk id="32" creationId="{B2289108-74A0-5672-70AA-D134480F097D}"/>
          </ac:cxnSpMkLst>
        </pc:cxnChg>
        <pc:cxnChg chg="add mod">
          <ac:chgData name="Sen, Rishav" userId="4804c497-5a64-48cc-bf24-00c07ab3b38b" providerId="ADAL" clId="{3D8F46C2-56C8-5C0A-BF7F-4E12EBE4ECE5}" dt="2026-05-13T09:21:58.338" v="7880" actId="14100"/>
          <ac:cxnSpMkLst>
            <pc:docMk/>
            <pc:sldMk cId="2128363553" sldId="2147378007"/>
            <ac:cxnSpMk id="38" creationId="{85ED62FE-01B3-3B64-F1C7-368E3D20D5DF}"/>
          </ac:cxnSpMkLst>
        </pc:cxnChg>
      </pc:sldChg>
      <pc:sldChg chg="addSp delSp modSp add mod setBg delAnim modAnim">
        <pc:chgData name="Sen, Rishav" userId="4804c497-5a64-48cc-bf24-00c07ab3b38b" providerId="ADAL" clId="{3D8F46C2-56C8-5C0A-BF7F-4E12EBE4ECE5}" dt="2026-05-13T12:36:05.781" v="8891" actId="20577"/>
        <pc:sldMkLst>
          <pc:docMk/>
          <pc:sldMk cId="2963177728" sldId="2147378008"/>
        </pc:sldMkLst>
        <pc:spChg chg="mod">
          <ac:chgData name="Sen, Rishav" userId="4804c497-5a64-48cc-bf24-00c07ab3b38b" providerId="ADAL" clId="{3D8F46C2-56C8-5C0A-BF7F-4E12EBE4ECE5}" dt="2026-05-13T12:29:57.943" v="8782"/>
          <ac:spMkLst>
            <pc:docMk/>
            <pc:sldMk cId="2963177728" sldId="2147378008"/>
            <ac:spMk id="2" creationId="{3BE7985C-4460-AC7C-1572-F30FCDF52C43}"/>
          </ac:spMkLst>
        </pc:spChg>
        <pc:spChg chg="mod">
          <ac:chgData name="Sen, Rishav" userId="4804c497-5a64-48cc-bf24-00c07ab3b38b" providerId="ADAL" clId="{3D8F46C2-56C8-5C0A-BF7F-4E12EBE4ECE5}" dt="2026-05-13T12:17:19.656" v="8487" actId="20577"/>
          <ac:spMkLst>
            <pc:docMk/>
            <pc:sldMk cId="2963177728" sldId="2147378008"/>
            <ac:spMk id="3" creationId="{2317557A-36AB-0276-4341-D4C60B957E4E}"/>
          </ac:spMkLst>
        </pc:spChg>
        <pc:spChg chg="mod">
          <ac:chgData name="Sen, Rishav" userId="4804c497-5a64-48cc-bf24-00c07ab3b38b" providerId="ADAL" clId="{3D8F46C2-56C8-5C0A-BF7F-4E12EBE4ECE5}" dt="2026-05-13T11:33:13.538" v="7931" actId="20577"/>
          <ac:spMkLst>
            <pc:docMk/>
            <pc:sldMk cId="2963177728" sldId="2147378008"/>
            <ac:spMk id="4" creationId="{B3254F2F-50D7-96DD-F13A-35B59CD4D129}"/>
          </ac:spMkLst>
        </pc:spChg>
        <pc:spChg chg="mod">
          <ac:chgData name="Sen, Rishav" userId="4804c497-5a64-48cc-bf24-00c07ab3b38b" providerId="ADAL" clId="{3D8F46C2-56C8-5C0A-BF7F-4E12EBE4ECE5}" dt="2026-05-13T12:11:28.476" v="8236" actId="207"/>
          <ac:spMkLst>
            <pc:docMk/>
            <pc:sldMk cId="2963177728" sldId="2147378008"/>
            <ac:spMk id="5" creationId="{7BEB8BD7-5796-715D-764C-B7967B353479}"/>
          </ac:spMkLst>
        </pc:spChg>
        <pc:spChg chg="mod">
          <ac:chgData name="Sen, Rishav" userId="4804c497-5a64-48cc-bf24-00c07ab3b38b" providerId="ADAL" clId="{3D8F46C2-56C8-5C0A-BF7F-4E12EBE4ECE5}" dt="2026-05-13T11:36:42.502" v="7957" actId="20577"/>
          <ac:spMkLst>
            <pc:docMk/>
            <pc:sldMk cId="2963177728" sldId="2147378008"/>
            <ac:spMk id="8" creationId="{5663E467-D3D3-169D-E031-F8F0D8EF6BEF}"/>
          </ac:spMkLst>
        </pc:spChg>
        <pc:spChg chg="mod">
          <ac:chgData name="Sen, Rishav" userId="4804c497-5a64-48cc-bf24-00c07ab3b38b" providerId="ADAL" clId="{3D8F46C2-56C8-5C0A-BF7F-4E12EBE4ECE5}" dt="2026-05-13T11:36:46.228" v="7958" actId="20577"/>
          <ac:spMkLst>
            <pc:docMk/>
            <pc:sldMk cId="2963177728" sldId="2147378008"/>
            <ac:spMk id="11" creationId="{88C13054-1439-513A-AD17-CB2FDABD530C}"/>
          </ac:spMkLst>
        </pc:spChg>
        <pc:spChg chg="mod">
          <ac:chgData name="Sen, Rishav" userId="4804c497-5a64-48cc-bf24-00c07ab3b38b" providerId="ADAL" clId="{3D8F46C2-56C8-5C0A-BF7F-4E12EBE4ECE5}" dt="2026-05-13T12:36:05.781" v="8891" actId="20577"/>
          <ac:spMkLst>
            <pc:docMk/>
            <pc:sldMk cId="2963177728" sldId="2147378008"/>
            <ac:spMk id="17" creationId="{16DB5000-30FD-4AC8-B496-9FB44DF0D71C}"/>
          </ac:spMkLst>
        </pc:spChg>
        <pc:grpChg chg="topLvl">
          <ac:chgData name="Sen, Rishav" userId="4804c497-5a64-48cc-bf24-00c07ab3b38b" providerId="ADAL" clId="{3D8F46C2-56C8-5C0A-BF7F-4E12EBE4ECE5}" dt="2026-05-13T11:37:12.662" v="7959" actId="165"/>
          <ac:grpSpMkLst>
            <pc:docMk/>
            <pc:sldMk cId="2963177728" sldId="2147378008"/>
            <ac:grpSpMk id="25" creationId="{6B82B781-BE16-C97D-29E7-7D498B02501F}"/>
          </ac:grpSpMkLst>
        </pc:grpChg>
        <pc:grpChg chg="topLvl">
          <ac:chgData name="Sen, Rishav" userId="4804c497-5a64-48cc-bf24-00c07ab3b38b" providerId="ADAL" clId="{3D8F46C2-56C8-5C0A-BF7F-4E12EBE4ECE5}" dt="2026-05-13T11:37:12.662" v="7959" actId="165"/>
          <ac:grpSpMkLst>
            <pc:docMk/>
            <pc:sldMk cId="2963177728" sldId="2147378008"/>
            <ac:grpSpMk id="26" creationId="{93E14381-9518-44C8-27BA-92D86CBF84DA}"/>
          </ac:grpSpMkLst>
        </pc:grpChg>
        <pc:grpChg chg="mod topLvl">
          <ac:chgData name="Sen, Rishav" userId="4804c497-5a64-48cc-bf24-00c07ab3b38b" providerId="ADAL" clId="{3D8F46C2-56C8-5C0A-BF7F-4E12EBE4ECE5}" dt="2026-05-13T11:37:20.647" v="7963" actId="1076"/>
          <ac:grpSpMkLst>
            <pc:docMk/>
            <pc:sldMk cId="2963177728" sldId="2147378008"/>
            <ac:grpSpMk id="27" creationId="{36AA3A44-82D4-ABC7-AB1C-BE0BE9913F6B}"/>
          </ac:grpSpMkLst>
        </pc:grpChg>
        <pc:grpChg chg="topLvl">
          <ac:chgData name="Sen, Rishav" userId="4804c497-5a64-48cc-bf24-00c07ab3b38b" providerId="ADAL" clId="{3D8F46C2-56C8-5C0A-BF7F-4E12EBE4ECE5}" dt="2026-05-13T11:37:12.662" v="7959" actId="165"/>
          <ac:grpSpMkLst>
            <pc:docMk/>
            <pc:sldMk cId="2963177728" sldId="2147378008"/>
            <ac:grpSpMk id="28" creationId="{2EA4FA74-8599-69B7-B890-09A34E6C5DEE}"/>
          </ac:grpSpMkLst>
        </pc:grpChg>
        <pc:grpChg chg="topLvl">
          <ac:chgData name="Sen, Rishav" userId="4804c497-5a64-48cc-bf24-00c07ab3b38b" providerId="ADAL" clId="{3D8F46C2-56C8-5C0A-BF7F-4E12EBE4ECE5}" dt="2026-05-13T11:37:12.662" v="7959" actId="165"/>
          <ac:grpSpMkLst>
            <pc:docMk/>
            <pc:sldMk cId="2963177728" sldId="2147378008"/>
            <ac:grpSpMk id="29" creationId="{77E7CD88-53A7-8345-CF2D-74CBFCE3A8E6}"/>
          </ac:grpSpMkLst>
        </pc:grpChg>
        <pc:cxnChg chg="topLvl">
          <ac:chgData name="Sen, Rishav" userId="4804c497-5a64-48cc-bf24-00c07ab3b38b" providerId="ADAL" clId="{3D8F46C2-56C8-5C0A-BF7F-4E12EBE4ECE5}" dt="2026-05-13T11:37:12.662" v="7959" actId="165"/>
          <ac:cxnSpMkLst>
            <pc:docMk/>
            <pc:sldMk cId="2963177728" sldId="2147378008"/>
            <ac:cxnSpMk id="30" creationId="{BD65A87B-A2E8-1D62-7B6A-A8D1FFD3488E}"/>
          </ac:cxnSpMkLst>
        </pc:cxnChg>
        <pc:cxnChg chg="topLvl">
          <ac:chgData name="Sen, Rishav" userId="4804c497-5a64-48cc-bf24-00c07ab3b38b" providerId="ADAL" clId="{3D8F46C2-56C8-5C0A-BF7F-4E12EBE4ECE5}" dt="2026-05-13T11:37:12.662" v="7959" actId="165"/>
          <ac:cxnSpMkLst>
            <pc:docMk/>
            <pc:sldMk cId="2963177728" sldId="2147378008"/>
            <ac:cxnSpMk id="31" creationId="{FD2918C1-5F77-1467-EF88-D2D6EA924C51}"/>
          </ac:cxnSpMkLst>
        </pc:cxnChg>
      </pc:sldChg>
      <pc:sldMasterChg chg="addSp delSp modSp mod">
        <pc:chgData name="Sen, Rishav" userId="4804c497-5a64-48cc-bf24-00c07ab3b38b" providerId="ADAL" clId="{3D8F46C2-56C8-5C0A-BF7F-4E12EBE4ECE5}" dt="2026-05-13T09:15:04.205" v="7700" actId="1076"/>
        <pc:sldMasterMkLst>
          <pc:docMk/>
          <pc:sldMasterMk cId="0" sldId="2147483648"/>
        </pc:sldMasterMkLst>
        <pc:picChg chg="mod">
          <ac:chgData name="Sen, Rishav" userId="4804c497-5a64-48cc-bf24-00c07ab3b38b" providerId="ADAL" clId="{3D8F46C2-56C8-5C0A-BF7F-4E12EBE4ECE5}" dt="2026-05-13T09:15:04.205" v="7700" actId="1076"/>
          <ac:picMkLst>
            <pc:docMk/>
            <pc:sldMasterMk cId="0" sldId="2147483648"/>
            <ac:picMk id="4" creationId="{26FBAE11-24A0-CDD9-8F8E-9C2998304B74}"/>
          </ac:picMkLst>
        </pc:picChg>
        <pc:picChg chg="add mod modCrop">
          <ac:chgData name="Sen, Rishav" userId="4804c497-5a64-48cc-bf24-00c07ab3b38b" providerId="ADAL" clId="{3D8F46C2-56C8-5C0A-BF7F-4E12EBE4ECE5}" dt="2026-05-13T09:15:01.044" v="7699" actId="1076"/>
          <ac:picMkLst>
            <pc:docMk/>
            <pc:sldMasterMk cId="0" sldId="2147483648"/>
            <ac:picMk id="8" creationId="{C69419E5-694C-9923-A8FE-B2CB1F1C40B7}"/>
          </ac:picMkLst>
        </pc:picChg>
      </pc:sldMasterChg>
    </pc:docChg>
  </pc:docChgLst>
  <pc:docChgLst>
    <pc:chgData name="Liu, Fangqi" userId="S::fangqi.liu@vanderbilt.edu::59b9c0b1-ded8-41fd-b01f-a311215ee818" providerId="AD" clId="Web-{B3A34BDC-5CE5-C370-FEBD-30022A8DC805}"/>
    <pc:docChg chg="modSld">
      <pc:chgData name="Liu, Fangqi" userId="S::fangqi.liu@vanderbilt.edu::59b9c0b1-ded8-41fd-b01f-a311215ee818" providerId="AD" clId="Web-{B3A34BDC-5CE5-C370-FEBD-30022A8DC805}" dt="2026-05-04T21:59:37.943" v="1" actId="1076"/>
      <pc:docMkLst>
        <pc:docMk/>
      </pc:docMkLst>
      <pc:sldChg chg="modSp">
        <pc:chgData name="Liu, Fangqi" userId="S::fangqi.liu@vanderbilt.edu::59b9c0b1-ded8-41fd-b01f-a311215ee818" providerId="AD" clId="Web-{B3A34BDC-5CE5-C370-FEBD-30022A8DC805}" dt="2026-05-04T21:58:13.942" v="0" actId="1076"/>
        <pc:sldMkLst>
          <pc:docMk/>
          <pc:sldMk cId="1587212327" sldId="277"/>
        </pc:sldMkLst>
        <pc:spChg chg="mod">
          <ac:chgData name="Liu, Fangqi" userId="S::fangqi.liu@vanderbilt.edu::59b9c0b1-ded8-41fd-b01f-a311215ee818" providerId="AD" clId="Web-{B3A34BDC-5CE5-C370-FEBD-30022A8DC805}" dt="2026-05-04T21:58:13.942" v="0" actId="1076"/>
          <ac:spMkLst>
            <pc:docMk/>
            <pc:sldMk cId="1587212327" sldId="277"/>
            <ac:spMk id="60" creationId="{6F7435BA-7DCA-B7D3-EFD8-47FB5C7AD1FB}"/>
          </ac:spMkLst>
        </pc:spChg>
      </pc:sldChg>
      <pc:sldChg chg="modSp">
        <pc:chgData name="Liu, Fangqi" userId="S::fangqi.liu@vanderbilt.edu::59b9c0b1-ded8-41fd-b01f-a311215ee818" providerId="AD" clId="Web-{B3A34BDC-5CE5-C370-FEBD-30022A8DC805}" dt="2026-05-04T21:59:37.943" v="1" actId="1076"/>
        <pc:sldMkLst>
          <pc:docMk/>
          <pc:sldMk cId="1330676306" sldId="21473773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C9281-59C7-443F-9E28-975CFBCE46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E191B3-5995-4848-BE5D-29ADCC9CE9BC}">
      <dgm:prSet/>
      <dgm:spPr>
        <a:solidFill>
          <a:schemeClr val="accent1">
            <a:lumMod val="60000"/>
            <a:lumOff val="40000"/>
          </a:schemeClr>
        </a:solidFill>
      </dgm:spPr>
      <dgm:t>
        <a:bodyPr/>
        <a:lstStyle/>
        <a:p>
          <a:r>
            <a:rPr lang="en-US">
              <a:solidFill>
                <a:schemeClr val="tx1"/>
              </a:solidFill>
            </a:rPr>
            <a:t>Pros:</a:t>
          </a:r>
        </a:p>
      </dgm:t>
    </dgm:pt>
    <dgm:pt modelId="{A2D780C2-FB27-42F3-8AF6-C0302E20B511}" type="parTrans" cxnId="{8342F97F-7EE5-450F-96B8-04B05694DE37}">
      <dgm:prSet/>
      <dgm:spPr/>
      <dgm:t>
        <a:bodyPr/>
        <a:lstStyle/>
        <a:p>
          <a:endParaRPr lang="en-US"/>
        </a:p>
      </dgm:t>
    </dgm:pt>
    <dgm:pt modelId="{7E534DE6-9881-41EB-8B6F-117DDFDB7588}" type="sibTrans" cxnId="{8342F97F-7EE5-450F-96B8-04B05694DE37}">
      <dgm:prSet/>
      <dgm:spPr/>
      <dgm:t>
        <a:bodyPr/>
        <a:lstStyle/>
        <a:p>
          <a:endParaRPr lang="en-US"/>
        </a:p>
      </dgm:t>
    </dgm:pt>
    <dgm:pt modelId="{2E897FF9-8C92-458C-90C0-ADB0FBCDC0E9}">
      <dgm:prSet custT="1"/>
      <dgm:spPr/>
      <dgm:t>
        <a:bodyPr/>
        <a:lstStyle/>
        <a:p>
          <a:pPr algn="l">
            <a:buFont typeface="Arial" panose="020B0604020202020204" pitchFamily="34" charset="0"/>
            <a:buChar char="•"/>
          </a:pPr>
          <a:r>
            <a:rPr lang="en-US" sz="2400" b="0"/>
            <a:t>Fully online, anytime, and robust</a:t>
          </a:r>
          <a:endParaRPr lang="en-US" sz="2400"/>
        </a:p>
      </dgm:t>
    </dgm:pt>
    <dgm:pt modelId="{04CF046E-0089-4B2C-815D-B60BF68338DF}" type="parTrans" cxnId="{170E3E12-C94A-4840-ADA7-370E8087394E}">
      <dgm:prSet/>
      <dgm:spPr/>
      <dgm:t>
        <a:bodyPr/>
        <a:lstStyle/>
        <a:p>
          <a:endParaRPr lang="en-US"/>
        </a:p>
      </dgm:t>
    </dgm:pt>
    <dgm:pt modelId="{5662BD89-E557-4572-B263-912F1817E831}" type="sibTrans" cxnId="{170E3E12-C94A-4840-ADA7-370E8087394E}">
      <dgm:prSet/>
      <dgm:spPr/>
      <dgm:t>
        <a:bodyPr/>
        <a:lstStyle/>
        <a:p>
          <a:endParaRPr lang="en-US"/>
        </a:p>
      </dgm:t>
    </dgm:pt>
    <dgm:pt modelId="{150B19DE-770C-40E2-9A38-53C2DA308F15}">
      <dgm:prSet custT="1"/>
      <dgm:spPr/>
      <dgm:t>
        <a:bodyPr/>
        <a:lstStyle/>
        <a:p>
          <a:pPr algn="l">
            <a:buFont typeface="Arial" panose="020B0604020202020204" pitchFamily="34" charset="0"/>
            <a:buChar char="•"/>
          </a:pPr>
          <a:r>
            <a:rPr lang="en-US" sz="2400" dirty="0"/>
            <a:t>Robust to environmental changes</a:t>
          </a:r>
        </a:p>
      </dgm:t>
    </dgm:pt>
    <dgm:pt modelId="{A4FED505-A350-4482-B382-1CED1CDA942D}" type="parTrans" cxnId="{7C14D741-D791-48C0-8CBF-A6B8DD183352}">
      <dgm:prSet/>
      <dgm:spPr/>
      <dgm:t>
        <a:bodyPr/>
        <a:lstStyle/>
        <a:p>
          <a:endParaRPr lang="en-US"/>
        </a:p>
      </dgm:t>
    </dgm:pt>
    <dgm:pt modelId="{325D27FB-6713-43E4-BDF8-34F9A3DAAA54}" type="sibTrans" cxnId="{7C14D741-D791-48C0-8CBF-A6B8DD183352}">
      <dgm:prSet/>
      <dgm:spPr/>
      <dgm:t>
        <a:bodyPr/>
        <a:lstStyle/>
        <a:p>
          <a:endParaRPr lang="en-US"/>
        </a:p>
      </dgm:t>
    </dgm:pt>
    <dgm:pt modelId="{72E9EFD1-3188-49D6-8981-9BE426E874CB}">
      <dgm:prSet/>
      <dgm:spPr>
        <a:solidFill>
          <a:schemeClr val="accent2">
            <a:lumMod val="60000"/>
            <a:lumOff val="40000"/>
          </a:schemeClr>
        </a:solidFill>
      </dgm:spPr>
      <dgm:t>
        <a:bodyPr/>
        <a:lstStyle/>
        <a:p>
          <a:r>
            <a:rPr lang="en-US">
              <a:solidFill>
                <a:schemeClr val="tx1"/>
              </a:solidFill>
            </a:rPr>
            <a:t>Cons:</a:t>
          </a:r>
        </a:p>
      </dgm:t>
    </dgm:pt>
    <dgm:pt modelId="{C00A8655-272D-47D9-9047-BB99EB99925F}" type="parTrans" cxnId="{8F2EEA11-9C8C-40EF-965C-0E1DFBFC0ACE}">
      <dgm:prSet/>
      <dgm:spPr/>
      <dgm:t>
        <a:bodyPr/>
        <a:lstStyle/>
        <a:p>
          <a:endParaRPr lang="en-US"/>
        </a:p>
      </dgm:t>
    </dgm:pt>
    <dgm:pt modelId="{7933BFAC-1303-4F7A-9198-29D99C6766EF}" type="sibTrans" cxnId="{8F2EEA11-9C8C-40EF-965C-0E1DFBFC0ACE}">
      <dgm:prSet/>
      <dgm:spPr/>
      <dgm:t>
        <a:bodyPr/>
        <a:lstStyle/>
        <a:p>
          <a:endParaRPr lang="en-US"/>
        </a:p>
      </dgm:t>
    </dgm:pt>
    <dgm:pt modelId="{38B8D559-1385-48B6-84F7-BD9B0B70C1AD}">
      <dgm:prSet custT="1"/>
      <dgm:spPr/>
      <dgm:t>
        <a:bodyPr/>
        <a:lstStyle/>
        <a:p>
          <a:pPr rtl="0">
            <a:buFont typeface="Arial" panose="020B0604020202020204" pitchFamily="34" charset="0"/>
            <a:buChar char="•"/>
          </a:pPr>
          <a:r>
            <a:rPr lang="en-US" sz="2400" b="0" dirty="0"/>
            <a:t>Slow</a:t>
          </a:r>
          <a:r>
            <a:rPr lang="en-US" sz="2400" dirty="0"/>
            <a:t>, mainly due to the number of iterations</a:t>
          </a:r>
          <a:endParaRPr lang="en-US" sz="2400" dirty="0">
            <a:latin typeface="Calibri"/>
          </a:endParaRPr>
        </a:p>
      </dgm:t>
    </dgm:pt>
    <dgm:pt modelId="{FFC804FF-23FD-4E1A-9D1C-0387B26CB2A1}" type="parTrans" cxnId="{D12087A7-3B6E-4F97-ACC8-663FD568D8BF}">
      <dgm:prSet/>
      <dgm:spPr/>
      <dgm:t>
        <a:bodyPr/>
        <a:lstStyle/>
        <a:p>
          <a:endParaRPr lang="en-US"/>
        </a:p>
      </dgm:t>
    </dgm:pt>
    <dgm:pt modelId="{610E80A2-B544-41DF-91FD-72F03398D709}" type="sibTrans" cxnId="{D12087A7-3B6E-4F97-ACC8-663FD568D8BF}">
      <dgm:prSet/>
      <dgm:spPr/>
      <dgm:t>
        <a:bodyPr/>
        <a:lstStyle/>
        <a:p>
          <a:endParaRPr lang="en-US"/>
        </a:p>
      </dgm:t>
    </dgm:pt>
    <dgm:pt modelId="{8F580B8B-6E88-4E54-AC95-B1FFA087ECC4}">
      <dgm:prSet custT="1"/>
      <dgm:spPr/>
      <dgm:t>
        <a:bodyPr/>
        <a:lstStyle/>
        <a:p>
          <a:pPr rtl="0">
            <a:buFont typeface="Arial" panose="020B0604020202020204" pitchFamily="34" charset="0"/>
            <a:buChar char="•"/>
          </a:pPr>
          <a:r>
            <a:rPr lang="en-US" sz="2400" dirty="0">
              <a:latin typeface="Calibri"/>
            </a:rPr>
            <a:t>Large action</a:t>
          </a:r>
          <a:r>
            <a:rPr lang="en-US" sz="2400" dirty="0"/>
            <a:t> space</a:t>
          </a:r>
          <a:r>
            <a:rPr lang="en-US" sz="2400" dirty="0">
              <a:latin typeface="Calibri"/>
            </a:rPr>
            <a:t> is a major</a:t>
          </a:r>
          <a:r>
            <a:rPr lang="en-US" sz="2400" dirty="0"/>
            <a:t> </a:t>
          </a:r>
          <a:r>
            <a:rPr lang="en-US" sz="2400" dirty="0">
              <a:latin typeface="Calibri"/>
            </a:rPr>
            <a:t>challenge</a:t>
          </a:r>
        </a:p>
      </dgm:t>
    </dgm:pt>
    <dgm:pt modelId="{53DE1A89-EF3C-4731-8F62-C77660509B2E}" type="parTrans" cxnId="{205EBFED-2262-4094-A4E7-A7504626CE42}">
      <dgm:prSet/>
      <dgm:spPr/>
      <dgm:t>
        <a:bodyPr/>
        <a:lstStyle/>
        <a:p>
          <a:endParaRPr lang="en-US"/>
        </a:p>
      </dgm:t>
    </dgm:pt>
    <dgm:pt modelId="{6EB0D8DE-E977-4B8C-9C43-1A687922129B}" type="sibTrans" cxnId="{205EBFED-2262-4094-A4E7-A7504626CE42}">
      <dgm:prSet/>
      <dgm:spPr/>
      <dgm:t>
        <a:bodyPr/>
        <a:lstStyle/>
        <a:p>
          <a:endParaRPr lang="en-US"/>
        </a:p>
      </dgm:t>
    </dgm:pt>
    <dgm:pt modelId="{A0C16D9D-5846-4C43-A8CB-A6B005BE461F}" type="pres">
      <dgm:prSet presAssocID="{56EC9281-59C7-443F-9E28-975CFBCE46CC}" presName="Name0" presStyleCnt="0">
        <dgm:presLayoutVars>
          <dgm:dir/>
          <dgm:animLvl val="lvl"/>
          <dgm:resizeHandles val="exact"/>
        </dgm:presLayoutVars>
      </dgm:prSet>
      <dgm:spPr/>
    </dgm:pt>
    <dgm:pt modelId="{019DE4D0-03A2-4D76-9049-DA9E9B8D5B9C}" type="pres">
      <dgm:prSet presAssocID="{03E191B3-5995-4848-BE5D-29ADCC9CE9BC}" presName="linNode" presStyleCnt="0"/>
      <dgm:spPr/>
    </dgm:pt>
    <dgm:pt modelId="{285FBEFA-7A17-493E-8557-3BAF28F21AB9}" type="pres">
      <dgm:prSet presAssocID="{03E191B3-5995-4848-BE5D-29ADCC9CE9BC}" presName="parentText" presStyleLbl="node1" presStyleIdx="0" presStyleCnt="2">
        <dgm:presLayoutVars>
          <dgm:chMax val="1"/>
          <dgm:bulletEnabled val="1"/>
        </dgm:presLayoutVars>
      </dgm:prSet>
      <dgm:spPr/>
    </dgm:pt>
    <dgm:pt modelId="{793D5B9C-798C-472A-90CA-DCD51EE219E7}" type="pres">
      <dgm:prSet presAssocID="{03E191B3-5995-4848-BE5D-29ADCC9CE9BC}" presName="descendantText" presStyleLbl="alignAccFollowNode1" presStyleIdx="0" presStyleCnt="2" custScaleX="165905" custScaleY="100124">
        <dgm:presLayoutVars>
          <dgm:bulletEnabled val="1"/>
        </dgm:presLayoutVars>
      </dgm:prSet>
      <dgm:spPr/>
    </dgm:pt>
    <dgm:pt modelId="{3E2C77B7-930A-41A2-9051-57A83D4CD44B}" type="pres">
      <dgm:prSet presAssocID="{7E534DE6-9881-41EB-8B6F-117DDFDB7588}" presName="sp" presStyleCnt="0"/>
      <dgm:spPr/>
    </dgm:pt>
    <dgm:pt modelId="{5EC1CC96-2419-47E3-84D5-6214A93090A6}" type="pres">
      <dgm:prSet presAssocID="{72E9EFD1-3188-49D6-8981-9BE426E874CB}" presName="linNode" presStyleCnt="0"/>
      <dgm:spPr/>
    </dgm:pt>
    <dgm:pt modelId="{960D8CFA-06CE-4AF4-97AC-D1837CD9B277}" type="pres">
      <dgm:prSet presAssocID="{72E9EFD1-3188-49D6-8981-9BE426E874CB}" presName="parentText" presStyleLbl="node1" presStyleIdx="1" presStyleCnt="2" custScaleX="193288">
        <dgm:presLayoutVars>
          <dgm:chMax val="1"/>
          <dgm:bulletEnabled val="1"/>
        </dgm:presLayoutVars>
      </dgm:prSet>
      <dgm:spPr/>
    </dgm:pt>
    <dgm:pt modelId="{8076052C-E2EE-482F-AE96-7D65AF024413}" type="pres">
      <dgm:prSet presAssocID="{72E9EFD1-3188-49D6-8981-9BE426E874CB}" presName="descendantText" presStyleLbl="alignAccFollowNode1" presStyleIdx="1" presStyleCnt="2" custScaleX="320656">
        <dgm:presLayoutVars>
          <dgm:bulletEnabled val="1"/>
        </dgm:presLayoutVars>
      </dgm:prSet>
      <dgm:spPr/>
    </dgm:pt>
  </dgm:ptLst>
  <dgm:cxnLst>
    <dgm:cxn modelId="{8F2EEA11-9C8C-40EF-965C-0E1DFBFC0ACE}" srcId="{56EC9281-59C7-443F-9E28-975CFBCE46CC}" destId="{72E9EFD1-3188-49D6-8981-9BE426E874CB}" srcOrd="1" destOrd="0" parTransId="{C00A8655-272D-47D9-9047-BB99EB99925F}" sibTransId="{7933BFAC-1303-4F7A-9198-29D99C6766EF}"/>
    <dgm:cxn modelId="{170E3E12-C94A-4840-ADA7-370E8087394E}" srcId="{03E191B3-5995-4848-BE5D-29ADCC9CE9BC}" destId="{2E897FF9-8C92-458C-90C0-ADB0FBCDC0E9}" srcOrd="0" destOrd="0" parTransId="{04CF046E-0089-4B2C-815D-B60BF68338DF}" sibTransId="{5662BD89-E557-4572-B263-912F1817E831}"/>
    <dgm:cxn modelId="{94A03319-297A-4D53-A7E1-F015BAD4AD9E}" type="presOf" srcId="{56EC9281-59C7-443F-9E28-975CFBCE46CC}" destId="{A0C16D9D-5846-4C43-A8CB-A6B005BE461F}" srcOrd="0" destOrd="0" presId="urn:microsoft.com/office/officeart/2005/8/layout/vList5"/>
    <dgm:cxn modelId="{E27FA928-129E-4D46-B743-BFF389EC63CE}" type="presOf" srcId="{03E191B3-5995-4848-BE5D-29ADCC9CE9BC}" destId="{285FBEFA-7A17-493E-8557-3BAF28F21AB9}" srcOrd="0" destOrd="0" presId="urn:microsoft.com/office/officeart/2005/8/layout/vList5"/>
    <dgm:cxn modelId="{7C14D741-D791-48C0-8CBF-A6B8DD183352}" srcId="{03E191B3-5995-4848-BE5D-29ADCC9CE9BC}" destId="{150B19DE-770C-40E2-9A38-53C2DA308F15}" srcOrd="1" destOrd="0" parTransId="{A4FED505-A350-4482-B382-1CED1CDA942D}" sibTransId="{325D27FB-6713-43E4-BDF8-34F9A3DAAA54}"/>
    <dgm:cxn modelId="{592C4E4A-20A9-4A7A-AF50-27FBFA253B79}" type="presOf" srcId="{150B19DE-770C-40E2-9A38-53C2DA308F15}" destId="{793D5B9C-798C-472A-90CA-DCD51EE219E7}" srcOrd="0" destOrd="1" presId="urn:microsoft.com/office/officeart/2005/8/layout/vList5"/>
    <dgm:cxn modelId="{B4687161-3305-4CA3-BA98-4048094C4FED}" type="presOf" srcId="{8F580B8B-6E88-4E54-AC95-B1FFA087ECC4}" destId="{8076052C-E2EE-482F-AE96-7D65AF024413}" srcOrd="0" destOrd="1" presId="urn:microsoft.com/office/officeart/2005/8/layout/vList5"/>
    <dgm:cxn modelId="{8342F97F-7EE5-450F-96B8-04B05694DE37}" srcId="{56EC9281-59C7-443F-9E28-975CFBCE46CC}" destId="{03E191B3-5995-4848-BE5D-29ADCC9CE9BC}" srcOrd="0" destOrd="0" parTransId="{A2D780C2-FB27-42F3-8AF6-C0302E20B511}" sibTransId="{7E534DE6-9881-41EB-8B6F-117DDFDB7588}"/>
    <dgm:cxn modelId="{D12087A7-3B6E-4F97-ACC8-663FD568D8BF}" srcId="{72E9EFD1-3188-49D6-8981-9BE426E874CB}" destId="{38B8D559-1385-48B6-84F7-BD9B0B70C1AD}" srcOrd="0" destOrd="0" parTransId="{FFC804FF-23FD-4E1A-9D1C-0387B26CB2A1}" sibTransId="{610E80A2-B544-41DF-91FD-72F03398D709}"/>
    <dgm:cxn modelId="{AB1C5CC0-52FE-483E-91FF-D56F823C3685}" type="presOf" srcId="{2E897FF9-8C92-458C-90C0-ADB0FBCDC0E9}" destId="{793D5B9C-798C-472A-90CA-DCD51EE219E7}" srcOrd="0" destOrd="0" presId="urn:microsoft.com/office/officeart/2005/8/layout/vList5"/>
    <dgm:cxn modelId="{9A4E97D0-09B4-4F1B-99DE-2349E1807715}" type="presOf" srcId="{72E9EFD1-3188-49D6-8981-9BE426E874CB}" destId="{960D8CFA-06CE-4AF4-97AC-D1837CD9B277}" srcOrd="0" destOrd="0" presId="urn:microsoft.com/office/officeart/2005/8/layout/vList5"/>
    <dgm:cxn modelId="{559438D3-5A54-42FF-B457-8BE2EC492ECF}" type="presOf" srcId="{38B8D559-1385-48B6-84F7-BD9B0B70C1AD}" destId="{8076052C-E2EE-482F-AE96-7D65AF024413}" srcOrd="0" destOrd="0" presId="urn:microsoft.com/office/officeart/2005/8/layout/vList5"/>
    <dgm:cxn modelId="{205EBFED-2262-4094-A4E7-A7504626CE42}" srcId="{72E9EFD1-3188-49D6-8981-9BE426E874CB}" destId="{8F580B8B-6E88-4E54-AC95-B1FFA087ECC4}" srcOrd="1" destOrd="0" parTransId="{53DE1A89-EF3C-4731-8F62-C77660509B2E}" sibTransId="{6EB0D8DE-E977-4B8C-9C43-1A687922129B}"/>
    <dgm:cxn modelId="{3CC9F489-2FCF-492B-B7A2-6FEE7A48ADEA}" type="presParOf" srcId="{A0C16D9D-5846-4C43-A8CB-A6B005BE461F}" destId="{019DE4D0-03A2-4D76-9049-DA9E9B8D5B9C}" srcOrd="0" destOrd="0" presId="urn:microsoft.com/office/officeart/2005/8/layout/vList5"/>
    <dgm:cxn modelId="{946E938E-B771-42F6-81E4-90990AA9F4D2}" type="presParOf" srcId="{019DE4D0-03A2-4D76-9049-DA9E9B8D5B9C}" destId="{285FBEFA-7A17-493E-8557-3BAF28F21AB9}" srcOrd="0" destOrd="0" presId="urn:microsoft.com/office/officeart/2005/8/layout/vList5"/>
    <dgm:cxn modelId="{FFED07A5-4233-45D8-B411-03BA92873746}" type="presParOf" srcId="{019DE4D0-03A2-4D76-9049-DA9E9B8D5B9C}" destId="{793D5B9C-798C-472A-90CA-DCD51EE219E7}" srcOrd="1" destOrd="0" presId="urn:microsoft.com/office/officeart/2005/8/layout/vList5"/>
    <dgm:cxn modelId="{5A350060-1145-4858-BE61-8F5994FD6F89}" type="presParOf" srcId="{A0C16D9D-5846-4C43-A8CB-A6B005BE461F}" destId="{3E2C77B7-930A-41A2-9051-57A83D4CD44B}" srcOrd="1" destOrd="0" presId="urn:microsoft.com/office/officeart/2005/8/layout/vList5"/>
    <dgm:cxn modelId="{7A44C532-EED3-421C-9A75-3F379C2374A6}" type="presParOf" srcId="{A0C16D9D-5846-4C43-A8CB-A6B005BE461F}" destId="{5EC1CC96-2419-47E3-84D5-6214A93090A6}" srcOrd="2" destOrd="0" presId="urn:microsoft.com/office/officeart/2005/8/layout/vList5"/>
    <dgm:cxn modelId="{B61C7EA6-E9DE-454D-B348-83F570B5730B}" type="presParOf" srcId="{5EC1CC96-2419-47E3-84D5-6214A93090A6}" destId="{960D8CFA-06CE-4AF4-97AC-D1837CD9B277}" srcOrd="0" destOrd="0" presId="urn:microsoft.com/office/officeart/2005/8/layout/vList5"/>
    <dgm:cxn modelId="{48B5DFCD-FADA-4CF2-B42E-CB116C6C95B3}" type="presParOf" srcId="{5EC1CC96-2419-47E3-84D5-6214A93090A6}" destId="{8076052C-E2EE-482F-AE96-7D65AF0244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EC9281-59C7-443F-9E28-975CFBCE46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E191B3-5995-4848-BE5D-29ADCC9CE9BC}">
      <dgm:prSet/>
      <dgm:spPr>
        <a:solidFill>
          <a:schemeClr val="accent1">
            <a:lumMod val="60000"/>
            <a:lumOff val="40000"/>
          </a:schemeClr>
        </a:solidFill>
      </dgm:spPr>
      <dgm:t>
        <a:bodyPr/>
        <a:lstStyle/>
        <a:p>
          <a:r>
            <a:rPr lang="en-US">
              <a:solidFill>
                <a:schemeClr val="tx1"/>
              </a:solidFill>
            </a:rPr>
            <a:t>Pros:</a:t>
          </a:r>
        </a:p>
      </dgm:t>
    </dgm:pt>
    <dgm:pt modelId="{A2D780C2-FB27-42F3-8AF6-C0302E20B511}" type="parTrans" cxnId="{8342F97F-7EE5-450F-96B8-04B05694DE37}">
      <dgm:prSet/>
      <dgm:spPr/>
      <dgm:t>
        <a:bodyPr/>
        <a:lstStyle/>
        <a:p>
          <a:endParaRPr lang="en-US"/>
        </a:p>
      </dgm:t>
    </dgm:pt>
    <dgm:pt modelId="{7E534DE6-9881-41EB-8B6F-117DDFDB7588}" type="sibTrans" cxnId="{8342F97F-7EE5-450F-96B8-04B05694DE37}">
      <dgm:prSet/>
      <dgm:spPr/>
      <dgm:t>
        <a:bodyPr/>
        <a:lstStyle/>
        <a:p>
          <a:endParaRPr lang="en-US"/>
        </a:p>
      </dgm:t>
    </dgm:pt>
    <dgm:pt modelId="{2E897FF9-8C92-458C-90C0-ADB0FBCDC0E9}">
      <dgm:prSet custT="1"/>
      <dgm:spPr/>
      <dgm:t>
        <a:bodyPr/>
        <a:lstStyle/>
        <a:p>
          <a:pPr>
            <a:buFont typeface="Arial" panose="020B0604020202020204" pitchFamily="34" charset="0"/>
            <a:buChar char="•"/>
          </a:pPr>
          <a:r>
            <a:rPr lang="en-US" sz="2400" dirty="0"/>
            <a:t>Fast
Effectively address complex input features 
Long-Term Optimization</a:t>
          </a:r>
        </a:p>
      </dgm:t>
    </dgm:pt>
    <dgm:pt modelId="{04CF046E-0089-4B2C-815D-B60BF68338DF}" type="parTrans" cxnId="{170E3E12-C94A-4840-ADA7-370E8087394E}">
      <dgm:prSet/>
      <dgm:spPr/>
      <dgm:t>
        <a:bodyPr/>
        <a:lstStyle/>
        <a:p>
          <a:endParaRPr lang="en-US"/>
        </a:p>
      </dgm:t>
    </dgm:pt>
    <dgm:pt modelId="{5662BD89-E557-4572-B263-912F1817E831}" type="sibTrans" cxnId="{170E3E12-C94A-4840-ADA7-370E8087394E}">
      <dgm:prSet/>
      <dgm:spPr/>
      <dgm:t>
        <a:bodyPr/>
        <a:lstStyle/>
        <a:p>
          <a:endParaRPr lang="en-US"/>
        </a:p>
      </dgm:t>
    </dgm:pt>
    <dgm:pt modelId="{72E9EFD1-3188-49D6-8981-9BE426E874CB}">
      <dgm:prSet/>
      <dgm:spPr>
        <a:solidFill>
          <a:schemeClr val="accent2">
            <a:lumMod val="60000"/>
            <a:lumOff val="40000"/>
          </a:schemeClr>
        </a:solidFill>
      </dgm:spPr>
      <dgm:t>
        <a:bodyPr/>
        <a:lstStyle/>
        <a:p>
          <a:r>
            <a:rPr lang="en-US">
              <a:solidFill>
                <a:schemeClr val="tx1"/>
              </a:solidFill>
            </a:rPr>
            <a:t>Cons:</a:t>
          </a:r>
        </a:p>
      </dgm:t>
    </dgm:pt>
    <dgm:pt modelId="{C00A8655-272D-47D9-9047-BB99EB99925F}" type="parTrans" cxnId="{8F2EEA11-9C8C-40EF-965C-0E1DFBFC0ACE}">
      <dgm:prSet/>
      <dgm:spPr/>
      <dgm:t>
        <a:bodyPr/>
        <a:lstStyle/>
        <a:p>
          <a:endParaRPr lang="en-US"/>
        </a:p>
      </dgm:t>
    </dgm:pt>
    <dgm:pt modelId="{7933BFAC-1303-4F7A-9198-29D99C6766EF}" type="sibTrans" cxnId="{8F2EEA11-9C8C-40EF-965C-0E1DFBFC0ACE}">
      <dgm:prSet/>
      <dgm:spPr/>
      <dgm:t>
        <a:bodyPr/>
        <a:lstStyle/>
        <a:p>
          <a:endParaRPr lang="en-US"/>
        </a:p>
      </dgm:t>
    </dgm:pt>
    <dgm:pt modelId="{38B8D559-1385-48B6-84F7-BD9B0B70C1AD}">
      <dgm:prSet custT="1"/>
      <dgm:spPr/>
      <dgm:t>
        <a:bodyPr/>
        <a:lstStyle/>
        <a:p>
          <a:pPr rtl="0">
            <a:buFont typeface="Arial" panose="020B0604020202020204" pitchFamily="34" charset="0"/>
            <a:buChar char="•"/>
          </a:pPr>
          <a:r>
            <a:rPr lang="en-US" sz="2400" b="0" i="0" u="none" dirty="0"/>
            <a:t>Challenges with large and continuous action spaces.</a:t>
          </a:r>
          <a:endParaRPr lang="en-US" sz="2400" dirty="0">
            <a:latin typeface="Calibri"/>
          </a:endParaRPr>
        </a:p>
      </dgm:t>
    </dgm:pt>
    <dgm:pt modelId="{FFC804FF-23FD-4E1A-9D1C-0387B26CB2A1}" type="parTrans" cxnId="{D12087A7-3B6E-4F97-ACC8-663FD568D8BF}">
      <dgm:prSet/>
      <dgm:spPr/>
      <dgm:t>
        <a:bodyPr/>
        <a:lstStyle/>
        <a:p>
          <a:endParaRPr lang="en-US"/>
        </a:p>
      </dgm:t>
    </dgm:pt>
    <dgm:pt modelId="{610E80A2-B544-41DF-91FD-72F03398D709}" type="sibTrans" cxnId="{D12087A7-3B6E-4F97-ACC8-663FD568D8BF}">
      <dgm:prSet/>
      <dgm:spPr/>
      <dgm:t>
        <a:bodyPr/>
        <a:lstStyle/>
        <a:p>
          <a:endParaRPr lang="en-US"/>
        </a:p>
      </dgm:t>
    </dgm:pt>
    <dgm:pt modelId="{4A57C1D7-51A2-FD44-9C22-1523AFA42866}">
      <dgm:prSet custT="1"/>
      <dgm:spPr/>
      <dgm:t>
        <a:bodyPr/>
        <a:lstStyle/>
        <a:p>
          <a:r>
            <a:rPr lang="en-US" sz="2400" b="0" dirty="0"/>
            <a:t>Limited robustness to unseen conditions.</a:t>
          </a:r>
          <a:endParaRPr lang="en-US" sz="2400" b="0" dirty="0">
            <a:latin typeface="Calibri"/>
          </a:endParaRPr>
        </a:p>
      </dgm:t>
    </dgm:pt>
    <dgm:pt modelId="{404D46CD-75B1-3147-AE13-BAC9D24F786E}" type="parTrans" cxnId="{EBE9CE5B-8B28-1347-8263-49D7D356C588}">
      <dgm:prSet/>
      <dgm:spPr/>
      <dgm:t>
        <a:bodyPr/>
        <a:lstStyle/>
        <a:p>
          <a:endParaRPr lang="en-US"/>
        </a:p>
      </dgm:t>
    </dgm:pt>
    <dgm:pt modelId="{3E3C0573-1EB5-6241-9C2F-A76B1C5D3934}" type="sibTrans" cxnId="{EBE9CE5B-8B28-1347-8263-49D7D356C588}">
      <dgm:prSet/>
      <dgm:spPr/>
      <dgm:t>
        <a:bodyPr/>
        <a:lstStyle/>
        <a:p>
          <a:endParaRPr lang="en-US"/>
        </a:p>
      </dgm:t>
    </dgm:pt>
    <dgm:pt modelId="{A0C16D9D-5846-4C43-A8CB-A6B005BE461F}" type="pres">
      <dgm:prSet presAssocID="{56EC9281-59C7-443F-9E28-975CFBCE46CC}" presName="Name0" presStyleCnt="0">
        <dgm:presLayoutVars>
          <dgm:dir/>
          <dgm:animLvl val="lvl"/>
          <dgm:resizeHandles val="exact"/>
        </dgm:presLayoutVars>
      </dgm:prSet>
      <dgm:spPr/>
    </dgm:pt>
    <dgm:pt modelId="{019DE4D0-03A2-4D76-9049-DA9E9B8D5B9C}" type="pres">
      <dgm:prSet presAssocID="{03E191B3-5995-4848-BE5D-29ADCC9CE9BC}" presName="linNode" presStyleCnt="0"/>
      <dgm:spPr/>
    </dgm:pt>
    <dgm:pt modelId="{285FBEFA-7A17-493E-8557-3BAF28F21AB9}" type="pres">
      <dgm:prSet presAssocID="{03E191B3-5995-4848-BE5D-29ADCC9CE9BC}" presName="parentText" presStyleLbl="node1" presStyleIdx="0" presStyleCnt="2">
        <dgm:presLayoutVars>
          <dgm:chMax val="1"/>
          <dgm:bulletEnabled val="1"/>
        </dgm:presLayoutVars>
      </dgm:prSet>
      <dgm:spPr/>
    </dgm:pt>
    <dgm:pt modelId="{793D5B9C-798C-472A-90CA-DCD51EE219E7}" type="pres">
      <dgm:prSet presAssocID="{03E191B3-5995-4848-BE5D-29ADCC9CE9BC}" presName="descendantText" presStyleLbl="alignAccFollowNode1" presStyleIdx="0" presStyleCnt="2" custScaleX="165905">
        <dgm:presLayoutVars>
          <dgm:bulletEnabled val="1"/>
        </dgm:presLayoutVars>
      </dgm:prSet>
      <dgm:spPr/>
    </dgm:pt>
    <dgm:pt modelId="{3E2C77B7-930A-41A2-9051-57A83D4CD44B}" type="pres">
      <dgm:prSet presAssocID="{7E534DE6-9881-41EB-8B6F-117DDFDB7588}" presName="sp" presStyleCnt="0"/>
      <dgm:spPr/>
    </dgm:pt>
    <dgm:pt modelId="{5EC1CC96-2419-47E3-84D5-6214A93090A6}" type="pres">
      <dgm:prSet presAssocID="{72E9EFD1-3188-49D6-8981-9BE426E874CB}" presName="linNode" presStyleCnt="0"/>
      <dgm:spPr/>
    </dgm:pt>
    <dgm:pt modelId="{960D8CFA-06CE-4AF4-97AC-D1837CD9B277}" type="pres">
      <dgm:prSet presAssocID="{72E9EFD1-3188-49D6-8981-9BE426E874CB}" presName="parentText" presStyleLbl="node1" presStyleIdx="1" presStyleCnt="2" custScaleX="193288">
        <dgm:presLayoutVars>
          <dgm:chMax val="1"/>
          <dgm:bulletEnabled val="1"/>
        </dgm:presLayoutVars>
      </dgm:prSet>
      <dgm:spPr/>
    </dgm:pt>
    <dgm:pt modelId="{8076052C-E2EE-482F-AE96-7D65AF024413}" type="pres">
      <dgm:prSet presAssocID="{72E9EFD1-3188-49D6-8981-9BE426E874CB}" presName="descendantText" presStyleLbl="alignAccFollowNode1" presStyleIdx="1" presStyleCnt="2" custScaleX="320656">
        <dgm:presLayoutVars>
          <dgm:bulletEnabled val="1"/>
        </dgm:presLayoutVars>
      </dgm:prSet>
      <dgm:spPr/>
    </dgm:pt>
  </dgm:ptLst>
  <dgm:cxnLst>
    <dgm:cxn modelId="{8F2EEA11-9C8C-40EF-965C-0E1DFBFC0ACE}" srcId="{56EC9281-59C7-443F-9E28-975CFBCE46CC}" destId="{72E9EFD1-3188-49D6-8981-9BE426E874CB}" srcOrd="1" destOrd="0" parTransId="{C00A8655-272D-47D9-9047-BB99EB99925F}" sibTransId="{7933BFAC-1303-4F7A-9198-29D99C6766EF}"/>
    <dgm:cxn modelId="{170E3E12-C94A-4840-ADA7-370E8087394E}" srcId="{03E191B3-5995-4848-BE5D-29ADCC9CE9BC}" destId="{2E897FF9-8C92-458C-90C0-ADB0FBCDC0E9}" srcOrd="0" destOrd="0" parTransId="{04CF046E-0089-4B2C-815D-B60BF68338DF}" sibTransId="{5662BD89-E557-4572-B263-912F1817E831}"/>
    <dgm:cxn modelId="{94A03319-297A-4D53-A7E1-F015BAD4AD9E}" type="presOf" srcId="{56EC9281-59C7-443F-9E28-975CFBCE46CC}" destId="{A0C16D9D-5846-4C43-A8CB-A6B005BE461F}" srcOrd="0" destOrd="0" presId="urn:microsoft.com/office/officeart/2005/8/layout/vList5"/>
    <dgm:cxn modelId="{E27FA928-129E-4D46-B743-BFF389EC63CE}" type="presOf" srcId="{03E191B3-5995-4848-BE5D-29ADCC9CE9BC}" destId="{285FBEFA-7A17-493E-8557-3BAF28F21AB9}" srcOrd="0" destOrd="0" presId="urn:microsoft.com/office/officeart/2005/8/layout/vList5"/>
    <dgm:cxn modelId="{EBE9CE5B-8B28-1347-8263-49D7D356C588}" srcId="{72E9EFD1-3188-49D6-8981-9BE426E874CB}" destId="{4A57C1D7-51A2-FD44-9C22-1523AFA42866}" srcOrd="1" destOrd="0" parTransId="{404D46CD-75B1-3147-AE13-BAC9D24F786E}" sibTransId="{3E3C0573-1EB5-6241-9C2F-A76B1C5D3934}"/>
    <dgm:cxn modelId="{8342F97F-7EE5-450F-96B8-04B05694DE37}" srcId="{56EC9281-59C7-443F-9E28-975CFBCE46CC}" destId="{03E191B3-5995-4848-BE5D-29ADCC9CE9BC}" srcOrd="0" destOrd="0" parTransId="{A2D780C2-FB27-42F3-8AF6-C0302E20B511}" sibTransId="{7E534DE6-9881-41EB-8B6F-117DDFDB7588}"/>
    <dgm:cxn modelId="{D12087A7-3B6E-4F97-ACC8-663FD568D8BF}" srcId="{72E9EFD1-3188-49D6-8981-9BE426E874CB}" destId="{38B8D559-1385-48B6-84F7-BD9B0B70C1AD}" srcOrd="0" destOrd="0" parTransId="{FFC804FF-23FD-4E1A-9D1C-0387B26CB2A1}" sibTransId="{610E80A2-B544-41DF-91FD-72F03398D709}"/>
    <dgm:cxn modelId="{AB1C5CC0-52FE-483E-91FF-D56F823C3685}" type="presOf" srcId="{2E897FF9-8C92-458C-90C0-ADB0FBCDC0E9}" destId="{793D5B9C-798C-472A-90CA-DCD51EE219E7}" srcOrd="0" destOrd="0" presId="urn:microsoft.com/office/officeart/2005/8/layout/vList5"/>
    <dgm:cxn modelId="{9A4E97D0-09B4-4F1B-99DE-2349E1807715}" type="presOf" srcId="{72E9EFD1-3188-49D6-8981-9BE426E874CB}" destId="{960D8CFA-06CE-4AF4-97AC-D1837CD9B277}" srcOrd="0" destOrd="0" presId="urn:microsoft.com/office/officeart/2005/8/layout/vList5"/>
    <dgm:cxn modelId="{559438D3-5A54-42FF-B457-8BE2EC492ECF}" type="presOf" srcId="{38B8D559-1385-48B6-84F7-BD9B0B70C1AD}" destId="{8076052C-E2EE-482F-AE96-7D65AF024413}" srcOrd="0" destOrd="0" presId="urn:microsoft.com/office/officeart/2005/8/layout/vList5"/>
    <dgm:cxn modelId="{BE4E6CEB-6FDB-6144-A6EF-EE8D67757C5A}" type="presOf" srcId="{4A57C1D7-51A2-FD44-9C22-1523AFA42866}" destId="{8076052C-E2EE-482F-AE96-7D65AF024413}" srcOrd="0" destOrd="1" presId="urn:microsoft.com/office/officeart/2005/8/layout/vList5"/>
    <dgm:cxn modelId="{3CC9F489-2FCF-492B-B7A2-6FEE7A48ADEA}" type="presParOf" srcId="{A0C16D9D-5846-4C43-A8CB-A6B005BE461F}" destId="{019DE4D0-03A2-4D76-9049-DA9E9B8D5B9C}" srcOrd="0" destOrd="0" presId="urn:microsoft.com/office/officeart/2005/8/layout/vList5"/>
    <dgm:cxn modelId="{946E938E-B771-42F6-81E4-90990AA9F4D2}" type="presParOf" srcId="{019DE4D0-03A2-4D76-9049-DA9E9B8D5B9C}" destId="{285FBEFA-7A17-493E-8557-3BAF28F21AB9}" srcOrd="0" destOrd="0" presId="urn:microsoft.com/office/officeart/2005/8/layout/vList5"/>
    <dgm:cxn modelId="{FFED07A5-4233-45D8-B411-03BA92873746}" type="presParOf" srcId="{019DE4D0-03A2-4D76-9049-DA9E9B8D5B9C}" destId="{793D5B9C-798C-472A-90CA-DCD51EE219E7}" srcOrd="1" destOrd="0" presId="urn:microsoft.com/office/officeart/2005/8/layout/vList5"/>
    <dgm:cxn modelId="{5A350060-1145-4858-BE61-8F5994FD6F89}" type="presParOf" srcId="{A0C16D9D-5846-4C43-A8CB-A6B005BE461F}" destId="{3E2C77B7-930A-41A2-9051-57A83D4CD44B}" srcOrd="1" destOrd="0" presId="urn:microsoft.com/office/officeart/2005/8/layout/vList5"/>
    <dgm:cxn modelId="{7A44C532-EED3-421C-9A75-3F379C2374A6}" type="presParOf" srcId="{A0C16D9D-5846-4C43-A8CB-A6B005BE461F}" destId="{5EC1CC96-2419-47E3-84D5-6214A93090A6}" srcOrd="2" destOrd="0" presId="urn:microsoft.com/office/officeart/2005/8/layout/vList5"/>
    <dgm:cxn modelId="{B61C7EA6-E9DE-454D-B348-83F570B5730B}" type="presParOf" srcId="{5EC1CC96-2419-47E3-84D5-6214A93090A6}" destId="{960D8CFA-06CE-4AF4-97AC-D1837CD9B277}" srcOrd="0" destOrd="0" presId="urn:microsoft.com/office/officeart/2005/8/layout/vList5"/>
    <dgm:cxn modelId="{48B5DFCD-FADA-4CF2-B42E-CB116C6C95B3}" type="presParOf" srcId="{5EC1CC96-2419-47E3-84D5-6214A93090A6}" destId="{8076052C-E2EE-482F-AE96-7D65AF024413}"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C9281-59C7-443F-9E28-975CFBCE46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E191B3-5995-4848-BE5D-29ADCC9CE9BC}">
      <dgm:prSet/>
      <dgm:spPr>
        <a:solidFill>
          <a:schemeClr val="accent1">
            <a:lumMod val="60000"/>
            <a:lumOff val="40000"/>
          </a:schemeClr>
        </a:solidFill>
      </dgm:spPr>
      <dgm:t>
        <a:bodyPr/>
        <a:lstStyle/>
        <a:p>
          <a:r>
            <a:rPr lang="en-US">
              <a:solidFill>
                <a:schemeClr val="tx1"/>
              </a:solidFill>
            </a:rPr>
            <a:t>Pros:</a:t>
          </a:r>
        </a:p>
      </dgm:t>
    </dgm:pt>
    <dgm:pt modelId="{A2D780C2-FB27-42F3-8AF6-C0302E20B511}" type="parTrans" cxnId="{8342F97F-7EE5-450F-96B8-04B05694DE37}">
      <dgm:prSet/>
      <dgm:spPr/>
      <dgm:t>
        <a:bodyPr/>
        <a:lstStyle/>
        <a:p>
          <a:endParaRPr lang="en-US"/>
        </a:p>
      </dgm:t>
    </dgm:pt>
    <dgm:pt modelId="{7E534DE6-9881-41EB-8B6F-117DDFDB7588}" type="sibTrans" cxnId="{8342F97F-7EE5-450F-96B8-04B05694DE37}">
      <dgm:prSet/>
      <dgm:spPr/>
      <dgm:t>
        <a:bodyPr/>
        <a:lstStyle/>
        <a:p>
          <a:endParaRPr lang="en-US"/>
        </a:p>
      </dgm:t>
    </dgm:pt>
    <dgm:pt modelId="{2E897FF9-8C92-458C-90C0-ADB0FBCDC0E9}">
      <dgm:prSet custT="1"/>
      <dgm:spPr/>
      <dgm:t>
        <a:bodyPr/>
        <a:lstStyle/>
        <a:p>
          <a:pPr lvl="1">
            <a:buFont typeface="Arial" panose="020B0604020202020204" pitchFamily="34" charset="0"/>
            <a:buChar char="•"/>
          </a:pPr>
          <a:r>
            <a:rPr lang="en-US" sz="2400"/>
            <a:t>Optimal solution</a:t>
          </a:r>
        </a:p>
      </dgm:t>
    </dgm:pt>
    <dgm:pt modelId="{04CF046E-0089-4B2C-815D-B60BF68338DF}" type="parTrans" cxnId="{170E3E12-C94A-4840-ADA7-370E8087394E}">
      <dgm:prSet/>
      <dgm:spPr/>
      <dgm:t>
        <a:bodyPr/>
        <a:lstStyle/>
        <a:p>
          <a:endParaRPr lang="en-US"/>
        </a:p>
      </dgm:t>
    </dgm:pt>
    <dgm:pt modelId="{5662BD89-E557-4572-B263-912F1817E831}" type="sibTrans" cxnId="{170E3E12-C94A-4840-ADA7-370E8087394E}">
      <dgm:prSet/>
      <dgm:spPr/>
      <dgm:t>
        <a:bodyPr/>
        <a:lstStyle/>
        <a:p>
          <a:endParaRPr lang="en-US"/>
        </a:p>
      </dgm:t>
    </dgm:pt>
    <dgm:pt modelId="{72E9EFD1-3188-49D6-8981-9BE426E874CB}">
      <dgm:prSet/>
      <dgm:spPr>
        <a:solidFill>
          <a:schemeClr val="accent2">
            <a:lumMod val="60000"/>
            <a:lumOff val="40000"/>
          </a:schemeClr>
        </a:solidFill>
      </dgm:spPr>
      <dgm:t>
        <a:bodyPr/>
        <a:lstStyle/>
        <a:p>
          <a:r>
            <a:rPr lang="en-US">
              <a:solidFill>
                <a:schemeClr val="tx1"/>
              </a:solidFill>
            </a:rPr>
            <a:t>Cons:</a:t>
          </a:r>
        </a:p>
      </dgm:t>
    </dgm:pt>
    <dgm:pt modelId="{C00A8655-272D-47D9-9047-BB99EB99925F}" type="parTrans" cxnId="{8F2EEA11-9C8C-40EF-965C-0E1DFBFC0ACE}">
      <dgm:prSet/>
      <dgm:spPr/>
      <dgm:t>
        <a:bodyPr/>
        <a:lstStyle/>
        <a:p>
          <a:endParaRPr lang="en-US"/>
        </a:p>
      </dgm:t>
    </dgm:pt>
    <dgm:pt modelId="{7933BFAC-1303-4F7A-9198-29D99C6766EF}" type="sibTrans" cxnId="{8F2EEA11-9C8C-40EF-965C-0E1DFBFC0ACE}">
      <dgm:prSet/>
      <dgm:spPr/>
      <dgm:t>
        <a:bodyPr/>
        <a:lstStyle/>
        <a:p>
          <a:endParaRPr lang="en-US"/>
        </a:p>
      </dgm:t>
    </dgm:pt>
    <dgm:pt modelId="{38B8D559-1385-48B6-84F7-BD9B0B70C1AD}">
      <dgm:prSet custT="1"/>
      <dgm:spPr/>
      <dgm:t>
        <a:bodyPr/>
        <a:lstStyle/>
        <a:p>
          <a:pPr rtl="0">
            <a:buFont typeface="Arial" panose="020B0604020202020204" pitchFamily="34" charset="0"/>
            <a:buChar char="•"/>
          </a:pPr>
          <a:r>
            <a:rPr lang="en-US" sz="2400" dirty="0"/>
            <a:t>Poor at handling uncertainty</a:t>
          </a:r>
          <a:endParaRPr lang="en-US" sz="2400" dirty="0">
            <a:latin typeface="Calibri"/>
          </a:endParaRPr>
        </a:p>
      </dgm:t>
    </dgm:pt>
    <dgm:pt modelId="{FFC804FF-23FD-4E1A-9D1C-0387B26CB2A1}" type="parTrans" cxnId="{D12087A7-3B6E-4F97-ACC8-663FD568D8BF}">
      <dgm:prSet/>
      <dgm:spPr/>
      <dgm:t>
        <a:bodyPr/>
        <a:lstStyle/>
        <a:p>
          <a:endParaRPr lang="en-US"/>
        </a:p>
      </dgm:t>
    </dgm:pt>
    <dgm:pt modelId="{610E80A2-B544-41DF-91FD-72F03398D709}" type="sibTrans" cxnId="{D12087A7-3B6E-4F97-ACC8-663FD568D8BF}">
      <dgm:prSet/>
      <dgm:spPr/>
      <dgm:t>
        <a:bodyPr/>
        <a:lstStyle/>
        <a:p>
          <a:endParaRPr lang="en-US"/>
        </a:p>
      </dgm:t>
    </dgm:pt>
    <dgm:pt modelId="{87264D63-3414-4791-95F4-ACD73DADD042}">
      <dgm:prSet custT="1"/>
      <dgm:spPr/>
      <dgm:t>
        <a:bodyPr/>
        <a:lstStyle/>
        <a:p>
          <a:pPr rtl="0">
            <a:buFont typeface="Arial" panose="020B0604020202020204" pitchFamily="34" charset="0"/>
            <a:buChar char="•"/>
          </a:pPr>
          <a:r>
            <a:rPr lang="en-US" sz="2400" dirty="0"/>
            <a:t>Needs complete information (Oracle)</a:t>
          </a:r>
          <a:endParaRPr lang="en-US" sz="2400" dirty="0">
            <a:latin typeface="Calibri"/>
          </a:endParaRPr>
        </a:p>
      </dgm:t>
    </dgm:pt>
    <dgm:pt modelId="{D0D93110-E8AA-4F53-8759-6612CC1704CC}" type="parTrans" cxnId="{726A16F3-600D-40E0-9582-5C96A1708613}">
      <dgm:prSet/>
      <dgm:spPr/>
      <dgm:t>
        <a:bodyPr/>
        <a:lstStyle/>
        <a:p>
          <a:endParaRPr lang="en-US"/>
        </a:p>
      </dgm:t>
    </dgm:pt>
    <dgm:pt modelId="{9EE83B2B-4C1A-4C6B-848C-7A617E4C59CE}" type="sibTrans" cxnId="{726A16F3-600D-40E0-9582-5C96A1708613}">
      <dgm:prSet/>
      <dgm:spPr/>
      <dgm:t>
        <a:bodyPr/>
        <a:lstStyle/>
        <a:p>
          <a:endParaRPr lang="en-US"/>
        </a:p>
      </dgm:t>
    </dgm:pt>
    <dgm:pt modelId="{D8E56ABF-FF80-42C6-9EA0-0841708842CF}">
      <dgm:prSet custT="1"/>
      <dgm:spPr/>
      <dgm:t>
        <a:bodyPr/>
        <a:lstStyle/>
        <a:p>
          <a:pPr lvl="1">
            <a:buFont typeface="Arial" panose="020B0604020202020204" pitchFamily="34" charset="0"/>
            <a:buChar char="•"/>
          </a:pPr>
          <a:r>
            <a:rPr lang="en-US" sz="2400" dirty="0"/>
            <a:t>Fast convergence (for regular problem size)</a:t>
          </a:r>
        </a:p>
      </dgm:t>
    </dgm:pt>
    <dgm:pt modelId="{8A791ADB-D868-4811-9F37-B836561B8C7A}" type="parTrans" cxnId="{4D5C4AAE-D28C-495D-BF5A-17E66AEE46A8}">
      <dgm:prSet/>
      <dgm:spPr/>
      <dgm:t>
        <a:bodyPr/>
        <a:lstStyle/>
        <a:p>
          <a:endParaRPr lang="en-US"/>
        </a:p>
      </dgm:t>
    </dgm:pt>
    <dgm:pt modelId="{FFC3C5B1-D229-41CA-9CF8-93F60A4587AA}" type="sibTrans" cxnId="{4D5C4AAE-D28C-495D-BF5A-17E66AEE46A8}">
      <dgm:prSet/>
      <dgm:spPr/>
      <dgm:t>
        <a:bodyPr/>
        <a:lstStyle/>
        <a:p>
          <a:endParaRPr lang="en-US"/>
        </a:p>
      </dgm:t>
    </dgm:pt>
    <dgm:pt modelId="{A0C16D9D-5846-4C43-A8CB-A6B005BE461F}" type="pres">
      <dgm:prSet presAssocID="{56EC9281-59C7-443F-9E28-975CFBCE46CC}" presName="Name0" presStyleCnt="0">
        <dgm:presLayoutVars>
          <dgm:dir/>
          <dgm:animLvl val="lvl"/>
          <dgm:resizeHandles val="exact"/>
        </dgm:presLayoutVars>
      </dgm:prSet>
      <dgm:spPr/>
    </dgm:pt>
    <dgm:pt modelId="{019DE4D0-03A2-4D76-9049-DA9E9B8D5B9C}" type="pres">
      <dgm:prSet presAssocID="{03E191B3-5995-4848-BE5D-29ADCC9CE9BC}" presName="linNode" presStyleCnt="0"/>
      <dgm:spPr/>
    </dgm:pt>
    <dgm:pt modelId="{285FBEFA-7A17-493E-8557-3BAF28F21AB9}" type="pres">
      <dgm:prSet presAssocID="{03E191B3-5995-4848-BE5D-29ADCC9CE9BC}" presName="parentText" presStyleLbl="node1" presStyleIdx="0" presStyleCnt="2">
        <dgm:presLayoutVars>
          <dgm:chMax val="1"/>
          <dgm:bulletEnabled val="1"/>
        </dgm:presLayoutVars>
      </dgm:prSet>
      <dgm:spPr/>
    </dgm:pt>
    <dgm:pt modelId="{793D5B9C-798C-472A-90CA-DCD51EE219E7}" type="pres">
      <dgm:prSet presAssocID="{03E191B3-5995-4848-BE5D-29ADCC9CE9BC}" presName="descendantText" presStyleLbl="alignAccFollowNode1" presStyleIdx="0" presStyleCnt="2" custScaleX="165905">
        <dgm:presLayoutVars>
          <dgm:bulletEnabled val="1"/>
        </dgm:presLayoutVars>
      </dgm:prSet>
      <dgm:spPr/>
    </dgm:pt>
    <dgm:pt modelId="{3E2C77B7-930A-41A2-9051-57A83D4CD44B}" type="pres">
      <dgm:prSet presAssocID="{7E534DE6-9881-41EB-8B6F-117DDFDB7588}" presName="sp" presStyleCnt="0"/>
      <dgm:spPr/>
    </dgm:pt>
    <dgm:pt modelId="{5EC1CC96-2419-47E3-84D5-6214A93090A6}" type="pres">
      <dgm:prSet presAssocID="{72E9EFD1-3188-49D6-8981-9BE426E874CB}" presName="linNode" presStyleCnt="0"/>
      <dgm:spPr/>
    </dgm:pt>
    <dgm:pt modelId="{960D8CFA-06CE-4AF4-97AC-D1837CD9B277}" type="pres">
      <dgm:prSet presAssocID="{72E9EFD1-3188-49D6-8981-9BE426E874CB}" presName="parentText" presStyleLbl="node1" presStyleIdx="1" presStyleCnt="2" custScaleX="196630">
        <dgm:presLayoutVars>
          <dgm:chMax val="1"/>
          <dgm:bulletEnabled val="1"/>
        </dgm:presLayoutVars>
      </dgm:prSet>
      <dgm:spPr/>
    </dgm:pt>
    <dgm:pt modelId="{8076052C-E2EE-482F-AE96-7D65AF024413}" type="pres">
      <dgm:prSet presAssocID="{72E9EFD1-3188-49D6-8981-9BE426E874CB}" presName="descendantText" presStyleLbl="alignAccFollowNode1" presStyleIdx="1" presStyleCnt="2" custScaleX="320656">
        <dgm:presLayoutVars>
          <dgm:bulletEnabled val="1"/>
        </dgm:presLayoutVars>
      </dgm:prSet>
      <dgm:spPr/>
    </dgm:pt>
  </dgm:ptLst>
  <dgm:cxnLst>
    <dgm:cxn modelId="{8F2EEA11-9C8C-40EF-965C-0E1DFBFC0ACE}" srcId="{56EC9281-59C7-443F-9E28-975CFBCE46CC}" destId="{72E9EFD1-3188-49D6-8981-9BE426E874CB}" srcOrd="1" destOrd="0" parTransId="{C00A8655-272D-47D9-9047-BB99EB99925F}" sibTransId="{7933BFAC-1303-4F7A-9198-29D99C6766EF}"/>
    <dgm:cxn modelId="{170E3E12-C94A-4840-ADA7-370E8087394E}" srcId="{03E191B3-5995-4848-BE5D-29ADCC9CE9BC}" destId="{2E897FF9-8C92-458C-90C0-ADB0FBCDC0E9}" srcOrd="0" destOrd="0" parTransId="{04CF046E-0089-4B2C-815D-B60BF68338DF}" sibTransId="{5662BD89-E557-4572-B263-912F1817E831}"/>
    <dgm:cxn modelId="{94A03319-297A-4D53-A7E1-F015BAD4AD9E}" type="presOf" srcId="{56EC9281-59C7-443F-9E28-975CFBCE46CC}" destId="{A0C16D9D-5846-4C43-A8CB-A6B005BE461F}" srcOrd="0" destOrd="0" presId="urn:microsoft.com/office/officeart/2005/8/layout/vList5"/>
    <dgm:cxn modelId="{C9690D22-4E10-401E-9B10-AB96B4A7960D}" type="presOf" srcId="{87264D63-3414-4791-95F4-ACD73DADD042}" destId="{8076052C-E2EE-482F-AE96-7D65AF024413}" srcOrd="0" destOrd="1" presId="urn:microsoft.com/office/officeart/2005/8/layout/vList5"/>
    <dgm:cxn modelId="{E27FA928-129E-4D46-B743-BFF389EC63CE}" type="presOf" srcId="{03E191B3-5995-4848-BE5D-29ADCC9CE9BC}" destId="{285FBEFA-7A17-493E-8557-3BAF28F21AB9}" srcOrd="0" destOrd="0" presId="urn:microsoft.com/office/officeart/2005/8/layout/vList5"/>
    <dgm:cxn modelId="{0ABF3E6E-D72C-4C5F-817A-A1AB7F8BBDCB}" type="presOf" srcId="{D8E56ABF-FF80-42C6-9EA0-0841708842CF}" destId="{793D5B9C-798C-472A-90CA-DCD51EE219E7}" srcOrd="0" destOrd="1" presId="urn:microsoft.com/office/officeart/2005/8/layout/vList5"/>
    <dgm:cxn modelId="{8342F97F-7EE5-450F-96B8-04B05694DE37}" srcId="{56EC9281-59C7-443F-9E28-975CFBCE46CC}" destId="{03E191B3-5995-4848-BE5D-29ADCC9CE9BC}" srcOrd="0" destOrd="0" parTransId="{A2D780C2-FB27-42F3-8AF6-C0302E20B511}" sibTransId="{7E534DE6-9881-41EB-8B6F-117DDFDB7588}"/>
    <dgm:cxn modelId="{D12087A7-3B6E-4F97-ACC8-663FD568D8BF}" srcId="{72E9EFD1-3188-49D6-8981-9BE426E874CB}" destId="{38B8D559-1385-48B6-84F7-BD9B0B70C1AD}" srcOrd="0" destOrd="0" parTransId="{FFC804FF-23FD-4E1A-9D1C-0387B26CB2A1}" sibTransId="{610E80A2-B544-41DF-91FD-72F03398D709}"/>
    <dgm:cxn modelId="{4D5C4AAE-D28C-495D-BF5A-17E66AEE46A8}" srcId="{03E191B3-5995-4848-BE5D-29ADCC9CE9BC}" destId="{D8E56ABF-FF80-42C6-9EA0-0841708842CF}" srcOrd="1" destOrd="0" parTransId="{8A791ADB-D868-4811-9F37-B836561B8C7A}" sibTransId="{FFC3C5B1-D229-41CA-9CF8-93F60A4587AA}"/>
    <dgm:cxn modelId="{AB1C5CC0-52FE-483E-91FF-D56F823C3685}" type="presOf" srcId="{2E897FF9-8C92-458C-90C0-ADB0FBCDC0E9}" destId="{793D5B9C-798C-472A-90CA-DCD51EE219E7}" srcOrd="0" destOrd="0" presId="urn:microsoft.com/office/officeart/2005/8/layout/vList5"/>
    <dgm:cxn modelId="{9A4E97D0-09B4-4F1B-99DE-2349E1807715}" type="presOf" srcId="{72E9EFD1-3188-49D6-8981-9BE426E874CB}" destId="{960D8CFA-06CE-4AF4-97AC-D1837CD9B277}" srcOrd="0" destOrd="0" presId="urn:microsoft.com/office/officeart/2005/8/layout/vList5"/>
    <dgm:cxn modelId="{559438D3-5A54-42FF-B457-8BE2EC492ECF}" type="presOf" srcId="{38B8D559-1385-48B6-84F7-BD9B0B70C1AD}" destId="{8076052C-E2EE-482F-AE96-7D65AF024413}" srcOrd="0" destOrd="0" presId="urn:microsoft.com/office/officeart/2005/8/layout/vList5"/>
    <dgm:cxn modelId="{726A16F3-600D-40E0-9582-5C96A1708613}" srcId="{72E9EFD1-3188-49D6-8981-9BE426E874CB}" destId="{87264D63-3414-4791-95F4-ACD73DADD042}" srcOrd="1" destOrd="0" parTransId="{D0D93110-E8AA-4F53-8759-6612CC1704CC}" sibTransId="{9EE83B2B-4C1A-4C6B-848C-7A617E4C59CE}"/>
    <dgm:cxn modelId="{3CC9F489-2FCF-492B-B7A2-6FEE7A48ADEA}" type="presParOf" srcId="{A0C16D9D-5846-4C43-A8CB-A6B005BE461F}" destId="{019DE4D0-03A2-4D76-9049-DA9E9B8D5B9C}" srcOrd="0" destOrd="0" presId="urn:microsoft.com/office/officeart/2005/8/layout/vList5"/>
    <dgm:cxn modelId="{946E938E-B771-42F6-81E4-90990AA9F4D2}" type="presParOf" srcId="{019DE4D0-03A2-4D76-9049-DA9E9B8D5B9C}" destId="{285FBEFA-7A17-493E-8557-3BAF28F21AB9}" srcOrd="0" destOrd="0" presId="urn:microsoft.com/office/officeart/2005/8/layout/vList5"/>
    <dgm:cxn modelId="{FFED07A5-4233-45D8-B411-03BA92873746}" type="presParOf" srcId="{019DE4D0-03A2-4D76-9049-DA9E9B8D5B9C}" destId="{793D5B9C-798C-472A-90CA-DCD51EE219E7}" srcOrd="1" destOrd="0" presId="urn:microsoft.com/office/officeart/2005/8/layout/vList5"/>
    <dgm:cxn modelId="{5A350060-1145-4858-BE61-8F5994FD6F89}" type="presParOf" srcId="{A0C16D9D-5846-4C43-A8CB-A6B005BE461F}" destId="{3E2C77B7-930A-41A2-9051-57A83D4CD44B}" srcOrd="1" destOrd="0" presId="urn:microsoft.com/office/officeart/2005/8/layout/vList5"/>
    <dgm:cxn modelId="{7A44C532-EED3-421C-9A75-3F379C2374A6}" type="presParOf" srcId="{A0C16D9D-5846-4C43-A8CB-A6B005BE461F}" destId="{5EC1CC96-2419-47E3-84D5-6214A93090A6}" srcOrd="2" destOrd="0" presId="urn:microsoft.com/office/officeart/2005/8/layout/vList5"/>
    <dgm:cxn modelId="{B61C7EA6-E9DE-454D-B348-83F570B5730B}" type="presParOf" srcId="{5EC1CC96-2419-47E3-84D5-6214A93090A6}" destId="{960D8CFA-06CE-4AF4-97AC-D1837CD9B277}" srcOrd="0" destOrd="0" presId="urn:microsoft.com/office/officeart/2005/8/layout/vList5"/>
    <dgm:cxn modelId="{48B5DFCD-FADA-4CF2-B42E-CB116C6C95B3}" type="presParOf" srcId="{5EC1CC96-2419-47E3-84D5-6214A93090A6}" destId="{8076052C-E2EE-482F-AE96-7D65AF024413}"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5B9C-798C-472A-90CA-DCD51EE219E7}">
      <dsp:nvSpPr>
        <dsp:cNvPr id="0" name=""/>
        <dsp:cNvSpPr/>
      </dsp:nvSpPr>
      <dsp:spPr>
        <a:xfrm rot="5400000">
          <a:off x="2496469" y="-866800"/>
          <a:ext cx="1901251" cy="41073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b="0" kern="1200"/>
            <a:t>Fully online, anytime, and robust</a:t>
          </a:r>
          <a:endParaRPr lang="en-US" sz="2400" kern="1200"/>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Robust to environmental changes</a:t>
          </a:r>
        </a:p>
      </dsp:txBody>
      <dsp:txXfrm rot="-5400000">
        <a:off x="1393425" y="329055"/>
        <a:ext cx="4014530" cy="1715629"/>
      </dsp:txXfrm>
    </dsp:sp>
    <dsp:sp modelId="{285FBEFA-7A17-493E-8557-3BAF28F21AB9}">
      <dsp:nvSpPr>
        <dsp:cNvPr id="0" name=""/>
        <dsp:cNvSpPr/>
      </dsp:nvSpPr>
      <dsp:spPr>
        <a:xfrm>
          <a:off x="832" y="59"/>
          <a:ext cx="1392591" cy="2373621"/>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rPr>
            <a:t>Pros:</a:t>
          </a:r>
        </a:p>
      </dsp:txBody>
      <dsp:txXfrm>
        <a:off x="68813" y="68040"/>
        <a:ext cx="1256629" cy="2237659"/>
      </dsp:txXfrm>
    </dsp:sp>
    <dsp:sp modelId="{8076052C-E2EE-482F-AE96-7D65AF024413}">
      <dsp:nvSpPr>
        <dsp:cNvPr id="0" name=""/>
        <dsp:cNvSpPr/>
      </dsp:nvSpPr>
      <dsp:spPr>
        <a:xfrm rot="5400000">
          <a:off x="2497517" y="1625625"/>
          <a:ext cx="1898896" cy="41070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Font typeface="Arial" panose="020B0604020202020204" pitchFamily="34" charset="0"/>
            <a:buChar char="•"/>
          </a:pPr>
          <a:r>
            <a:rPr lang="en-US" sz="2400" b="0" kern="1200" dirty="0"/>
            <a:t>Slow</a:t>
          </a:r>
          <a:r>
            <a:rPr lang="en-US" sz="2400" kern="1200" dirty="0"/>
            <a:t>, mainly due to the number of iterations</a:t>
          </a:r>
          <a:endParaRPr lang="en-US" sz="2400" kern="1200" dirty="0">
            <a:latin typeface="Calibri"/>
          </a:endParaRPr>
        </a:p>
        <a:p>
          <a:pPr marL="228600" lvl="1" indent="-228600" algn="l" defTabSz="1066800" rtl="0">
            <a:lnSpc>
              <a:spcPct val="90000"/>
            </a:lnSpc>
            <a:spcBef>
              <a:spcPct val="0"/>
            </a:spcBef>
            <a:spcAft>
              <a:spcPct val="15000"/>
            </a:spcAft>
            <a:buFont typeface="Arial" panose="020B0604020202020204" pitchFamily="34" charset="0"/>
            <a:buChar char="•"/>
          </a:pPr>
          <a:r>
            <a:rPr lang="en-US" sz="2400" kern="1200" dirty="0">
              <a:latin typeface="Calibri"/>
            </a:rPr>
            <a:t>Large action</a:t>
          </a:r>
          <a:r>
            <a:rPr lang="en-US" sz="2400" kern="1200" dirty="0"/>
            <a:t> space</a:t>
          </a:r>
          <a:r>
            <a:rPr lang="en-US" sz="2400" kern="1200" dirty="0">
              <a:latin typeface="Calibri"/>
            </a:rPr>
            <a:t> is a major</a:t>
          </a:r>
          <a:r>
            <a:rPr lang="en-US" sz="2400" kern="1200" dirty="0"/>
            <a:t> </a:t>
          </a:r>
          <a:r>
            <a:rPr lang="en-US" sz="2400" kern="1200" dirty="0">
              <a:latin typeface="Calibri"/>
            </a:rPr>
            <a:t>challenge</a:t>
          </a:r>
        </a:p>
      </dsp:txBody>
      <dsp:txXfrm rot="-5400000">
        <a:off x="1393419" y="2822419"/>
        <a:ext cx="4014396" cy="1713504"/>
      </dsp:txXfrm>
    </dsp:sp>
    <dsp:sp modelId="{960D8CFA-06CE-4AF4-97AC-D1837CD9B277}">
      <dsp:nvSpPr>
        <dsp:cNvPr id="0" name=""/>
        <dsp:cNvSpPr/>
      </dsp:nvSpPr>
      <dsp:spPr>
        <a:xfrm>
          <a:off x="832" y="2492361"/>
          <a:ext cx="1392587" cy="237362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rPr>
            <a:t>Cons:</a:t>
          </a:r>
        </a:p>
      </dsp:txBody>
      <dsp:txXfrm>
        <a:off x="68812" y="2560341"/>
        <a:ext cx="1256627" cy="2237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5B9C-798C-472A-90CA-DCD51EE219E7}">
      <dsp:nvSpPr>
        <dsp:cNvPr id="0" name=""/>
        <dsp:cNvSpPr/>
      </dsp:nvSpPr>
      <dsp:spPr>
        <a:xfrm rot="5400000">
          <a:off x="2497646" y="-866800"/>
          <a:ext cx="1898896" cy="41073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Fast
Effectively address complex input features 
Long-Term Optimization</a:t>
          </a:r>
        </a:p>
      </dsp:txBody>
      <dsp:txXfrm rot="-5400000">
        <a:off x="1393424" y="330118"/>
        <a:ext cx="4014645" cy="1713504"/>
      </dsp:txXfrm>
    </dsp:sp>
    <dsp:sp modelId="{285FBEFA-7A17-493E-8557-3BAF28F21AB9}">
      <dsp:nvSpPr>
        <dsp:cNvPr id="0" name=""/>
        <dsp:cNvSpPr/>
      </dsp:nvSpPr>
      <dsp:spPr>
        <a:xfrm>
          <a:off x="832" y="59"/>
          <a:ext cx="1392591" cy="2373621"/>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rPr>
            <a:t>Pros:</a:t>
          </a:r>
        </a:p>
      </dsp:txBody>
      <dsp:txXfrm>
        <a:off x="68813" y="68040"/>
        <a:ext cx="1256629" cy="2237659"/>
      </dsp:txXfrm>
    </dsp:sp>
    <dsp:sp modelId="{8076052C-E2EE-482F-AE96-7D65AF024413}">
      <dsp:nvSpPr>
        <dsp:cNvPr id="0" name=""/>
        <dsp:cNvSpPr/>
      </dsp:nvSpPr>
      <dsp:spPr>
        <a:xfrm rot="5400000">
          <a:off x="2497517" y="1625625"/>
          <a:ext cx="1898896" cy="41070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Font typeface="Arial" panose="020B0604020202020204" pitchFamily="34" charset="0"/>
            <a:buChar char="•"/>
          </a:pPr>
          <a:r>
            <a:rPr lang="en-US" sz="2400" b="0" i="0" u="none" kern="1200" dirty="0"/>
            <a:t>Challenges with large and continuous action spaces.</a:t>
          </a:r>
          <a:endParaRPr lang="en-US" sz="2400" kern="1200" dirty="0">
            <a:latin typeface="Calibri"/>
          </a:endParaRPr>
        </a:p>
        <a:p>
          <a:pPr marL="228600" lvl="1" indent="-228600" algn="l" defTabSz="1066800">
            <a:lnSpc>
              <a:spcPct val="90000"/>
            </a:lnSpc>
            <a:spcBef>
              <a:spcPct val="0"/>
            </a:spcBef>
            <a:spcAft>
              <a:spcPct val="15000"/>
            </a:spcAft>
            <a:buChar char="•"/>
          </a:pPr>
          <a:r>
            <a:rPr lang="en-US" sz="2400" b="0" kern="1200" dirty="0"/>
            <a:t>Limited robustness to unseen conditions.</a:t>
          </a:r>
          <a:endParaRPr lang="en-US" sz="2400" b="0" kern="1200" dirty="0">
            <a:latin typeface="Calibri"/>
          </a:endParaRPr>
        </a:p>
      </dsp:txBody>
      <dsp:txXfrm rot="-5400000">
        <a:off x="1393419" y="2822419"/>
        <a:ext cx="4014396" cy="1713504"/>
      </dsp:txXfrm>
    </dsp:sp>
    <dsp:sp modelId="{960D8CFA-06CE-4AF4-97AC-D1837CD9B277}">
      <dsp:nvSpPr>
        <dsp:cNvPr id="0" name=""/>
        <dsp:cNvSpPr/>
      </dsp:nvSpPr>
      <dsp:spPr>
        <a:xfrm>
          <a:off x="832" y="2492361"/>
          <a:ext cx="1392587" cy="237362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tx1"/>
              </a:solidFill>
            </a:rPr>
            <a:t>Cons:</a:t>
          </a:r>
        </a:p>
      </dsp:txBody>
      <dsp:txXfrm>
        <a:off x="68812" y="2560341"/>
        <a:ext cx="1256627" cy="2237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5B9C-798C-472A-90CA-DCD51EE219E7}">
      <dsp:nvSpPr>
        <dsp:cNvPr id="0" name=""/>
        <dsp:cNvSpPr/>
      </dsp:nvSpPr>
      <dsp:spPr>
        <a:xfrm rot="5400000">
          <a:off x="2496855" y="-866800"/>
          <a:ext cx="1898896" cy="41073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a:t>Optimal solution</a:t>
          </a: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t>Fast convergence (for regular problem size)</a:t>
          </a:r>
        </a:p>
      </dsp:txBody>
      <dsp:txXfrm rot="-5400000">
        <a:off x="1392633" y="330118"/>
        <a:ext cx="4014645" cy="1713504"/>
      </dsp:txXfrm>
    </dsp:sp>
    <dsp:sp modelId="{285FBEFA-7A17-493E-8557-3BAF28F21AB9}">
      <dsp:nvSpPr>
        <dsp:cNvPr id="0" name=""/>
        <dsp:cNvSpPr/>
      </dsp:nvSpPr>
      <dsp:spPr>
        <a:xfrm>
          <a:off x="41" y="59"/>
          <a:ext cx="1392591" cy="2373621"/>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tx1"/>
              </a:solidFill>
            </a:rPr>
            <a:t>Pros:</a:t>
          </a:r>
        </a:p>
      </dsp:txBody>
      <dsp:txXfrm>
        <a:off x="68022" y="68040"/>
        <a:ext cx="1256629" cy="2237659"/>
      </dsp:txXfrm>
    </dsp:sp>
    <dsp:sp modelId="{8076052C-E2EE-482F-AE96-7D65AF024413}">
      <dsp:nvSpPr>
        <dsp:cNvPr id="0" name=""/>
        <dsp:cNvSpPr/>
      </dsp:nvSpPr>
      <dsp:spPr>
        <a:xfrm rot="5400000">
          <a:off x="2506831" y="1633894"/>
          <a:ext cx="1898896" cy="409055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Font typeface="Arial" panose="020B0604020202020204" pitchFamily="34" charset="0"/>
            <a:buChar char="•"/>
          </a:pPr>
          <a:r>
            <a:rPr lang="en-US" sz="2400" kern="1200" dirty="0"/>
            <a:t>Poor at handling uncertainty</a:t>
          </a:r>
          <a:endParaRPr lang="en-US" sz="2400" kern="1200" dirty="0">
            <a:latin typeface="Calibri"/>
          </a:endParaRPr>
        </a:p>
        <a:p>
          <a:pPr marL="228600" lvl="1" indent="-228600" algn="l" defTabSz="1066800" rtl="0">
            <a:lnSpc>
              <a:spcPct val="90000"/>
            </a:lnSpc>
            <a:spcBef>
              <a:spcPct val="0"/>
            </a:spcBef>
            <a:spcAft>
              <a:spcPct val="15000"/>
            </a:spcAft>
            <a:buFont typeface="Arial" panose="020B0604020202020204" pitchFamily="34" charset="0"/>
            <a:buChar char="•"/>
          </a:pPr>
          <a:r>
            <a:rPr lang="en-US" sz="2400" kern="1200" dirty="0"/>
            <a:t>Needs complete information (Oracle)</a:t>
          </a:r>
          <a:endParaRPr lang="en-US" sz="2400" kern="1200" dirty="0">
            <a:latin typeface="Calibri"/>
          </a:endParaRPr>
        </a:p>
      </dsp:txBody>
      <dsp:txXfrm rot="-5400000">
        <a:off x="1411002" y="2822419"/>
        <a:ext cx="3997858" cy="1713504"/>
      </dsp:txXfrm>
    </dsp:sp>
    <dsp:sp modelId="{960D8CFA-06CE-4AF4-97AC-D1837CD9B277}">
      <dsp:nvSpPr>
        <dsp:cNvPr id="0" name=""/>
        <dsp:cNvSpPr/>
      </dsp:nvSpPr>
      <dsp:spPr>
        <a:xfrm>
          <a:off x="41" y="2492361"/>
          <a:ext cx="1410961" cy="2373621"/>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tx1"/>
              </a:solidFill>
            </a:rPr>
            <a:t>Cons:</a:t>
          </a:r>
        </a:p>
      </dsp:txBody>
      <dsp:txXfrm>
        <a:off x="68918" y="2561238"/>
        <a:ext cx="1273207" cy="22358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2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 I'm going to tell you about P-V2B, a neuro-symbolic framework for controlling EV charging in commercial buildings. This is joint work with my collaborators at Vanderbilt and Nissan. The headline idea is simple: the people who plug in at your office tomorrow are probably the same people who plugged in today — and if you know that, you can be a lot smarter about how you charge their cars. I'll explain why that matters, why prior work missed it, and how we turned it into a real-time controller that gets close to the offline optimum.</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answer is a neuro-symbolic hybrid. The symbolic half is a Monte Carlo Model Predictive Controller — it looks ahead to the end of the day, enforces all the physical and user constraints, and handles uncertainty by averaging over sampled futures. The neural half is a learned value function that estimates the cost-to-go from the end of the day all the way to the end of the billing cycle. The MPC gets the short-horizon feasibility right; the value function supplies the long-horizon strategy. They talk to each other through a terminal cost in the MPC objective.</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90100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04F88-6766-7BDD-2E6B-FAF8D1CD2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8BF23-9391-28B9-3411-FC8A90E0A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692D9-A989-1DEA-489B-E15D4CD9FEF5}"/>
              </a:ext>
            </a:extLst>
          </p:cNvPr>
          <p:cNvSpPr>
            <a:spLocks noGrp="1"/>
          </p:cNvSpPr>
          <p:nvPr>
            <p:ph type="body" idx="1"/>
          </p:nvPr>
        </p:nvSpPr>
        <p:spPr/>
        <p:txBody>
          <a:bodyPr/>
          <a:lstStyle/>
          <a:p>
            <a:r>
              <a:rPr lang="en-US" dirty="0"/>
              <a:t>So our answer is a neuro-symbolic hybrid. The symbolic half is a Monte Carlo Model Predictive Controller — it looks ahead to the end of the day, enforces all the physical and user constraints, and handles uncertainty by averaging over sampled futures. The neural half is a learned value function that estimates the cost-to-go from the end of the day all the way to the end of the billing cycle. The MPC gets the short-horizon feasibility right; the value function supplies the long-horizon strategy. They talk to each other through a terminal cost in the MPC objective.</a:t>
            </a:r>
          </a:p>
        </p:txBody>
      </p:sp>
      <p:sp>
        <p:nvSpPr>
          <p:cNvPr id="4" name="Slide Number Placeholder 3">
            <a:extLst>
              <a:ext uri="{FF2B5EF4-FFF2-40B4-BE49-F238E27FC236}">
                <a16:creationId xmlns:a16="http://schemas.microsoft.com/office/drawing/2014/main" id="{040FBA06-0CAB-79A4-DB5F-AC35259EC989}"/>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34712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actually solving this online is hard for three reasons. First, everything is stochastic — arrivals, departures, building load. Second, decisions are coupled across days — what you do Monday changes what's feasible Friday, which means the reward is delayed by up to a month. And third, the action space is continuous and high-dimensional — you're setting a charging rate for every car at every fifteen-minute interval. Classical RL struggles with delayed rewards. Classical MPC can't see past its horizon. Neither alone is enough.</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239719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answer is a neuro-symbolic hybrid. The symbolic half is a Monte Carlo Model Predictive Controller — it looks ahead to the end of the day, enforces all the physical and user constraints, and handles uncertainty by averaging over sampled futures. The neural half is a learned value function that estimates the cost-to-go from the end of the day all the way to the end of the billing cycle. The MPC gets the short-horizon feasibility right; the value function supplies the long-horizon strategy. They talk to each other through a terminal cost in the MPC objective.</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changes everything. Because now, on a low-demand Monday, you can deliberately over-charge a user's battery beyond what they asked for. That extra energy sits in their car overnight, drives home with them, comes back Tuesday morning — and now you have a pre-positioned battery ready to discharge during Friday's peak. It's a multi-day strategy that is structurally invisible to daily-decomposed controllers. We call this the Persistent V2B problem, or P-V2B.</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2518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B54F6-4234-07F2-BF2E-CCA009CE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00593-AC7D-2DDF-505D-54243EE39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9CF24-43AC-4421-19AC-D2F21B6511A7}"/>
              </a:ext>
            </a:extLst>
          </p:cNvPr>
          <p:cNvSpPr>
            <a:spLocks noGrp="1"/>
          </p:cNvSpPr>
          <p:nvPr>
            <p:ph type="body" idx="1"/>
          </p:nvPr>
        </p:nvSpPr>
        <p:spPr/>
        <p:txBody>
          <a:bodyPr/>
          <a:lstStyle/>
          <a:p>
            <a:r>
              <a:rPr lang="en-US" dirty="0"/>
              <a:t>Let's unpack the MPC side. At every fifteen-minute control step, we sample ten possible futures for the rest of the day — different arrival patterns, different load realizations. We then solve one MILP that has to commit to a single first-stage action good across all ten scenarios. This is sample average approximation, and it gives us robustness against both arrival noise and load-forecast error. Constraints in this MILP guarantee every user gets the charge they asked for before they leave. Nobody's cheated out of their commute.</a:t>
            </a:r>
          </a:p>
        </p:txBody>
      </p:sp>
      <p:sp>
        <p:nvSpPr>
          <p:cNvPr id="4" name="Slide Number Placeholder 3">
            <a:extLst>
              <a:ext uri="{FF2B5EF4-FFF2-40B4-BE49-F238E27FC236}">
                <a16:creationId xmlns:a16="http://schemas.microsoft.com/office/drawing/2014/main" id="{A437193F-D94E-62B3-BF93-08EF07F35A5C}"/>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3701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function is where the cross-day strategy lives. We don't feed it the full state — that would be enormous. Instead, we cluster users into three groups by how often they visit, and we summarize the end-of-day state with just three numbers: how much excess charge is sitting in each cluster. The VF maps those three numbers, plus the day of the month, to the expected residual demand charge. One nice engineering detail: embedding a ReLU network inside a MILP with Big-M constraints blows up to five-plus minutes per decision. So we approximate the VF with a trilinear piecewise-linear surrogate — twenty grid points per axis — and we're back down to about two seconds per decision.</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peak-shaving numbers. Fast charging — the real-world baseline, just charge everyone as fast as you can — averages about 199 kilowatts. Daily RL and daily MCTS, which are the state-of-the-art online controllers, sit around 171 to 173. Our method comes in at 156, which is within about three kilowatts of the building-only profile. That means we're serving all the EV charging demand without creating a peak that's meaningfully bigger than the building would have had on its own. And we're remarkably close to the offline persistent oracle, which is 121 — that gap is the unavoidable cost of not having perfect foresight.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What is the effect of pre vs post value function?</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357FD-FCC0-9796-ED3F-F6DD3B8E2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26FF4-519D-C761-1A2F-7E63C0685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7A34B-C560-898C-37E7-97102AE72EBE}"/>
              </a:ext>
            </a:extLst>
          </p:cNvPr>
          <p:cNvSpPr>
            <a:spLocks noGrp="1"/>
          </p:cNvSpPr>
          <p:nvPr>
            <p:ph type="body" idx="1"/>
          </p:nvPr>
        </p:nvSpPr>
        <p:spPr/>
        <p:txBody>
          <a:bodyPr/>
          <a:lstStyle/>
          <a:p>
            <a:r>
              <a:rPr lang="en-US" dirty="0"/>
              <a:t>But in a real office building, the same fifteen or twenty employees show up every single day. Look at the arrival-time histogram — there's a sharp morning peak. The average car visits fifteen to twenty times per month. These aren't strangers; they're regulars. That persistence means the SoC you leave a car at on Tuesday evening is the SoC that car arrives with on Wednesday morning — minus whatever they used driving home.</a:t>
            </a:r>
          </a:p>
        </p:txBody>
      </p:sp>
      <p:sp>
        <p:nvSpPr>
          <p:cNvPr id="4" name="Slide Number Placeholder 3">
            <a:extLst>
              <a:ext uri="{FF2B5EF4-FFF2-40B4-BE49-F238E27FC236}">
                <a16:creationId xmlns:a16="http://schemas.microsoft.com/office/drawing/2014/main" id="{6B99331B-11A0-CA29-EFFB-54E03D6D57F0}"/>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267163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close: persistence is a structural feature of real office EV fleets, and ignoring it costs money. A neuro-symbolic controller — short-horizon MILP with a learned long-horizon terminal cost — gets you near-oracle performance while respecting every user's charging requirement, and it scales to larger fleets within the fifteen-minute control window. I'd love to take your questions.</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AF815-3902-060F-7C2C-9FEF5FECC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4B67E-EC8B-D548-D88E-B80407E82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567FD-73E3-7F60-77A2-AE57F50C9CA8}"/>
              </a:ext>
            </a:extLst>
          </p:cNvPr>
          <p:cNvSpPr>
            <a:spLocks noGrp="1"/>
          </p:cNvSpPr>
          <p:nvPr>
            <p:ph type="body" idx="1"/>
          </p:nvPr>
        </p:nvSpPr>
        <p:spPr/>
        <p:txBody>
          <a:bodyPr/>
          <a:lstStyle/>
          <a:p>
            <a:r>
              <a:rPr lang="en-US" dirty="0"/>
              <a:t>Maarten: (~1 min)</a:t>
            </a:r>
          </a:p>
          <a:p>
            <a:endParaRPr lang="en-US" dirty="0"/>
          </a:p>
          <a:p>
            <a:pPr lvl="0"/>
            <a:r>
              <a:rPr lang="en-US" sz="1200" kern="1200" dirty="0">
                <a:solidFill>
                  <a:schemeClr val="tx1"/>
                </a:solidFill>
                <a:effectLst/>
                <a:latin typeface="+mn-lt"/>
                <a:ea typeface="+mn-ea"/>
                <a:cs typeface="+mn-cs"/>
              </a:rPr>
              <a:t>Let's start with why this matters. Power grids are under growing strain from multiple directions.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there's a fundamental mismatch — solar generates the most energy midday when demand is lowest, then drops off right when evening demand ramps up. That creates the famous 'duck curve.’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Meanwhile, electricity costs have climbed roughly 50% in just six years — from about 10.5 cents per kilowatt-hour in 2019 to over 15.6 cents in 2025.</a:t>
            </a:r>
          </a:p>
          <a:p>
            <a:endParaRPr lang="en-US" dirty="0"/>
          </a:p>
        </p:txBody>
      </p:sp>
      <p:sp>
        <p:nvSpPr>
          <p:cNvPr id="4" name="Slide Number Placeholder 3">
            <a:extLst>
              <a:ext uri="{FF2B5EF4-FFF2-40B4-BE49-F238E27FC236}">
                <a16:creationId xmlns:a16="http://schemas.microsoft.com/office/drawing/2014/main" id="{CA4E77A7-6239-1BB3-49F7-F0FC09FC43B5}"/>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755643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Happy to take questions.</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more results worth mentioning. The dollar savings track the peak-shaving — lowest monthly bill among all online controllers. The ablation confirms that both the value function and the proactive-charging term contribute, with the VF being the dominant factor. And under load-forecast noise of plus or minus twenty percent — four times the nominal uncertainty — we only degrade by about seven dollars on the peak-power side, while MCTS degrades by fifty-plus kilowatts. That robustness comes directly from the Monte Carlo scenario sampling.</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455786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MPC + RL is more robust than pure RL/MCTS. No unknown user information, and users use the operator multiple times. If a stranger comes, we need to use a very conservative assumption.</a:t>
            </a:r>
            <a:br>
              <a:rPr lang="en-US" dirty="0"/>
            </a:br>
            <a:br>
              <a:rPr lang="en-US" dirty="0"/>
            </a:br>
            <a:r>
              <a:rPr lang="en-US" dirty="0"/>
              <a:t>Takeaway:  Persistence relies heavily on user </a:t>
            </a:r>
            <a:r>
              <a:rPr lang="en-US" dirty="0" err="1"/>
              <a:t>behvaior</a:t>
            </a:r>
            <a:r>
              <a:rPr lang="en-US" dirty="0"/>
              <a:t> –the more the better. The less its, it </a:t>
            </a:r>
            <a:r>
              <a:rPr lang="en-US" dirty="0" err="1"/>
              <a:t>boes</a:t>
            </a:r>
            <a:r>
              <a:rPr lang="en-US" dirty="0"/>
              <a:t> back to the MC-MPC base. More </a:t>
            </a:r>
            <a:r>
              <a:rPr lang="en-US" dirty="0" err="1"/>
              <a:t>nfo</a:t>
            </a:r>
            <a:r>
              <a:rPr lang="en-US" dirty="0"/>
              <a:t> we know – better leverage better performance. User suddenly leaves, charger broken, building </a:t>
            </a:r>
            <a:r>
              <a:rPr lang="en-US" dirty="0" err="1"/>
              <a:t>sddenly</a:t>
            </a:r>
            <a:r>
              <a:rPr lang="en-US" dirty="0"/>
              <a:t> spikes – </a:t>
            </a:r>
            <a:r>
              <a:rPr lang="en-US" dirty="0" err="1"/>
              <a:t>limitation,s</a:t>
            </a:r>
            <a:r>
              <a:rPr lang="en-US" dirty="0"/>
              <a:t> but MPC+ RL still better than MPC only.</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326EE-B5ED-0B50-5F8A-9EFA39FA5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B96A4-8966-9EE3-4B3E-9DB0CADFF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9513C-BBF1-7A4D-D3D6-74CD29023416}"/>
              </a:ext>
            </a:extLst>
          </p:cNvPr>
          <p:cNvSpPr>
            <a:spLocks noGrp="1"/>
          </p:cNvSpPr>
          <p:nvPr>
            <p:ph type="body" idx="1"/>
          </p:nvPr>
        </p:nvSpPr>
        <p:spPr/>
        <p:txBody>
          <a:bodyPr/>
          <a:lstStyle/>
          <a:p>
            <a:r>
              <a:rPr lang="en-US" dirty="0"/>
              <a:t>So our answer is a neuro-symbolic hybrid. The symbolic half is a Monte Carlo Model Predictive Controller — it looks ahead to the end of the day, enforces all the physical and user constraints, and handles uncertainty by averaging over sampled futures. The neural half is a learned value function that estimates the cost-to-go from the end of the day all the way to the end of the billing cycle. The MPC gets the short-horizon feasibility right; the value function supplies the long-horizon strategy. They talk to each other through a terminal cost in the MPC objective.</a:t>
            </a:r>
          </a:p>
        </p:txBody>
      </p:sp>
      <p:sp>
        <p:nvSpPr>
          <p:cNvPr id="4" name="Slide Number Placeholder 3">
            <a:extLst>
              <a:ext uri="{FF2B5EF4-FFF2-40B4-BE49-F238E27FC236}">
                <a16:creationId xmlns:a16="http://schemas.microsoft.com/office/drawing/2014/main" id="{CED6B402-66A5-937A-B306-5AD128115F28}"/>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2993783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1737-A7DD-09E4-672C-BBCD0DC2C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18E5B-C3A1-D7C1-4437-DDE98ED9B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D9B0F-2721-677A-D1F5-4F08F339CE4D}"/>
              </a:ext>
            </a:extLst>
          </p:cNvPr>
          <p:cNvSpPr>
            <a:spLocks noGrp="1"/>
          </p:cNvSpPr>
          <p:nvPr>
            <p:ph type="body" idx="1"/>
          </p:nvPr>
        </p:nvSpPr>
        <p:spPr/>
        <p:txBody>
          <a:bodyPr/>
          <a:lstStyle/>
          <a:p>
            <a:r>
              <a:rPr lang="en-US" dirty="0"/>
              <a:t>Let's unpack the MPC side. At every fifteen-minute control step, we sample ten possible futures for the rest of the day — different arrival patterns, different load realizations. We then solve one MILP that has to commit to a single first-stage action good across all ten scenarios. This is sample average approximation, and it gives us robustness against both arrival noise and load-forecast error. Constraints in this MILP guarantee every user gets the charge they asked for before they leave. Nobody's cheated out of their commute.</a:t>
            </a:r>
          </a:p>
        </p:txBody>
      </p:sp>
      <p:sp>
        <p:nvSpPr>
          <p:cNvPr id="4" name="Slide Number Placeholder 3">
            <a:extLst>
              <a:ext uri="{FF2B5EF4-FFF2-40B4-BE49-F238E27FC236}">
                <a16:creationId xmlns:a16="http://schemas.microsoft.com/office/drawing/2014/main" id="{31CACD8A-F47D-D3D1-2CEF-3979228E9111}"/>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391812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957518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Show how we are combining  </a:t>
            </a:r>
            <a:r>
              <a:rPr lang="en-US" dirty="0" err="1">
                <a:solidFill>
                  <a:srgbClr val="FF0000"/>
                </a:solidFill>
              </a:rPr>
              <a:t>FSL+CONSENT+online</a:t>
            </a:r>
            <a:r>
              <a:rPr lang="en-US" dirty="0">
                <a:solidFill>
                  <a:srgbClr val="FF0000"/>
                </a:solidFill>
              </a:rPr>
              <a:t> decisions. How does this work combined? Where does this go?</a:t>
            </a:r>
            <a:br>
              <a:rPr lang="en-US" dirty="0">
                <a:solidFill>
                  <a:srgbClr val="FF0000"/>
                </a:solidFill>
              </a:rPr>
            </a:br>
            <a:br>
              <a:rPr lang="en-US" dirty="0">
                <a:solidFill>
                  <a:srgbClr val="FF0000"/>
                </a:solidFill>
              </a:rPr>
            </a:br>
            <a:r>
              <a:rPr lang="en-US" dirty="0">
                <a:solidFill>
                  <a:srgbClr val="FF0000"/>
                </a:solidFill>
              </a:rPr>
              <a:t>- </a:t>
            </a:r>
            <a:r>
              <a:rPr lang="en-US" dirty="0" err="1">
                <a:solidFill>
                  <a:srgbClr val="FF0000"/>
                </a:solidFill>
              </a:rPr>
              <a:t>Resilio</a:t>
            </a:r>
            <a:endParaRPr lang="en-US" dirty="0">
              <a:solidFill>
                <a:srgbClr val="FF0000"/>
              </a:solidFill>
            </a:endParaRPr>
          </a:p>
          <a:p>
            <a:pPr marL="285750" indent="-285750">
              <a:buFontTx/>
              <a:buChar char="-"/>
            </a:pPr>
            <a:r>
              <a:rPr lang="en-US" dirty="0">
                <a:solidFill>
                  <a:srgbClr val="FF0000"/>
                </a:solidFill>
              </a:rPr>
              <a:t>Mobility</a:t>
            </a:r>
          </a:p>
          <a:p>
            <a:pPr marL="285750" indent="-285750">
              <a:buFontTx/>
              <a:buChar char="-"/>
            </a:pPr>
            <a:r>
              <a:rPr lang="en-US" dirty="0">
                <a:solidFill>
                  <a:srgbClr val="FF0000"/>
                </a:solidFill>
              </a:rPr>
              <a:t>Real deployment?</a:t>
            </a:r>
          </a:p>
          <a:p>
            <a:pPr marL="285750" indent="-285750">
              <a:buFontTx/>
              <a:buChar char="-"/>
            </a:pPr>
            <a:r>
              <a:rPr lang="en-US" dirty="0">
                <a:solidFill>
                  <a:srgbClr val="FF0000"/>
                </a:solidFill>
              </a:rPr>
              <a:t>This is prop. industry data. Working on open dataset &amp; benchmark (similar to </a:t>
            </a:r>
            <a:r>
              <a:rPr lang="en-US" dirty="0" err="1">
                <a:solidFill>
                  <a:srgbClr val="FF0000"/>
                </a:solidFill>
              </a:rPr>
              <a:t>MoveOD</a:t>
            </a:r>
            <a:r>
              <a:rPr lang="en-US" dirty="0">
                <a:solidFill>
                  <a:srgbClr val="FF0000"/>
                </a:solidFill>
              </a:rPr>
              <a:t>) - open source that</a:t>
            </a:r>
            <a:br>
              <a:rPr lang="en-US" dirty="0">
                <a:solidFill>
                  <a:srgbClr val="FF0000"/>
                </a:solidFill>
              </a:rPr>
            </a:br>
            <a:r>
              <a:rPr lang="en-US" dirty="0">
                <a:solidFill>
                  <a:srgbClr val="FF0000"/>
                </a:solidFill>
              </a:rPr>
              <a:t>Cheekily talk about Postdoc employment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BF568-266B-E550-C4A2-CBCD1143E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186B7-8A40-D888-FA92-5A49FB654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1D406-518D-23EF-F04B-467308160A44}"/>
              </a:ext>
            </a:extLst>
          </p:cNvPr>
          <p:cNvSpPr>
            <a:spLocks noGrp="1"/>
          </p:cNvSpPr>
          <p:nvPr>
            <p:ph type="body" idx="1"/>
          </p:nvPr>
        </p:nvSpPr>
        <p:spPr/>
        <p:txBody>
          <a:bodyPr/>
          <a:lstStyle/>
          <a:p>
            <a:r>
              <a:rPr lang="en-US" dirty="0"/>
              <a:t>Now here's the setup. You have a building, you have the grid feeding it, and you have a fleet of EVs that show up with bidirectional chargers. The user tells the system: I need this much charge by this time. The controller decides how fast to charge each car, and critically, when to discharge them back into the building. The goal is to flatten the load curve — pull energy from the grid when demand is low, and push it back from the EVs when the building would otherwise spike. That's vehicle-to-building, or V2B.</a:t>
            </a:r>
          </a:p>
        </p:txBody>
      </p:sp>
      <p:sp>
        <p:nvSpPr>
          <p:cNvPr id="4" name="Slide Number Placeholder 3">
            <a:extLst>
              <a:ext uri="{FF2B5EF4-FFF2-40B4-BE49-F238E27FC236}">
                <a16:creationId xmlns:a16="http://schemas.microsoft.com/office/drawing/2014/main" id="{3BD847E7-D6CB-F70E-8CB1-E545D743F6E0}"/>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703118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lang="en-US" dirty="0"/>
              <a:t>Triggered by 'why 20 grid points?' [partial — exact full tradeoff table is in paper Appendix].</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lang="en-US" dirty="0"/>
              <a:t>Bracketing trick (Nominal + Robust MPC) avoids the cost of training on full MC-MPC rollouts. Replay buffer is per-month; one VF per month worked best in our sweep.</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lang="en-US" dirty="0"/>
              <a:t>Defend by emphasizing credit-assignment in monthly-horizon RL: the dominant signal (demand charge) only shows up at month-end, after 2880 timesteps. RL needs millions of episodes to learn that. Our hybrid uses MILP for short horizon and pre-trained VF for long horizon, sidestepping the credit-assignment problem entirely.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lang="en-US" dirty="0"/>
              <a:t>Grid search across F, w_pc, VF architecture, and learning rate. Per-month VF (one network per calendar month) was a meaningful gain over a single year-round VF — pre-empts hyperparameter brittleness concerns.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r>
              <a:rPr lang="en-US" dirty="0"/>
              <a:t>MPC layer auto-corrects under distribution shift. The VF was trained on full-attendance assumptions, so it's wrong when users drop out — but the MPC layer absorbs the correction online by re-optimizing over the realized fleet. Cleanest illustration of why the symbolic layer matters under uncertainty.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14359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9b8c20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49b8c20594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a:p>
            <a:pPr marL="171450" marR="0" lvl="0" indent="-171450" algn="l" defTabSz="914400" rtl="0" eaLnBrk="1" fontAlgn="auto" latinLnBrk="0" hangingPunct="1">
              <a:lnSpc>
                <a:spcPct val="117999"/>
              </a:lnSpc>
              <a:spcBef>
                <a:spcPts val="0"/>
              </a:spcBef>
              <a:spcAft>
                <a:spcPts val="0"/>
              </a:spcAft>
              <a:buClr>
                <a:srgbClr val="000000"/>
              </a:buClr>
              <a:buSzPts val="1100"/>
              <a:buFont typeface="Arial"/>
              <a:buChar char="●"/>
              <a:tabLst/>
              <a:defRPr/>
            </a:pPr>
            <a:r>
              <a:rPr lang="en-US"/>
              <a:t>in a way that minimizes the total electricity bill. The bill has two parts: energy cost for energy consumption for the building and EVs, and demand charges, which depend on the peak power draw in peak hours during the billing period. At the same time, we need to make sure all EV charging needs are met. </a:t>
            </a:r>
          </a:p>
          <a:p>
            <a:pPr marL="171450" lvl="0" indent="-171450" algn="l" rtl="0">
              <a:lnSpc>
                <a:spcPct val="117999"/>
              </a:lnSpc>
              <a:spcBef>
                <a:spcPts val="0"/>
              </a:spcBef>
              <a:spcAft>
                <a:spcPts val="0"/>
              </a:spcAft>
            </a:pPr>
            <a:endParaRPr lang="en-US"/>
          </a:p>
          <a:p>
            <a:pPr marL="0" lvl="0" indent="0" algn="l" rtl="0">
              <a:lnSpc>
                <a:spcPct val="117999"/>
              </a:lnSpc>
              <a:spcBef>
                <a:spcPts val="0"/>
              </a:spcBef>
              <a:spcAft>
                <a:spcPts val="0"/>
              </a:spcAft>
              <a:buNone/>
            </a:pPr>
            <a:r>
              <a:rPr lang="en-US" altLang="zh-CN"/>
              <a:t>--------------------</a:t>
            </a:r>
          </a:p>
          <a:p>
            <a:pPr marL="0" lvl="0" indent="0" algn="l" rtl="0">
              <a:lnSpc>
                <a:spcPct val="117999"/>
              </a:lnSpc>
              <a:spcBef>
                <a:spcPts val="0"/>
              </a:spcBef>
              <a:spcAft>
                <a:spcPts val="0"/>
              </a:spcAft>
              <a:buNone/>
            </a:pPr>
            <a:r>
              <a:rPr lang="en-US"/>
              <a:t>Addressing this problem presents several challenges. Real-time decision-making is required in an uncertain environment with varying EV arrivals, charging needs, and building loads over time, making offline optimization and simple heuristics ineffective.</a:t>
            </a:r>
          </a:p>
          <a:p>
            <a:pPr marL="0" lvl="0" indent="0" algn="l" rtl="0">
              <a:lnSpc>
                <a:spcPct val="117999"/>
              </a:lnSpc>
              <a:spcBef>
                <a:spcPts val="0"/>
              </a:spcBef>
              <a:spcAft>
                <a:spcPts val="0"/>
              </a:spcAft>
              <a:buNone/>
            </a:pPr>
            <a:endParaRPr lang="en-US"/>
          </a:p>
          <a:p>
            <a:pPr marL="0" lvl="0" indent="0" algn="l" rtl="0">
              <a:lnSpc>
                <a:spcPct val="117999"/>
              </a:lnSpc>
              <a:spcBef>
                <a:spcPts val="0"/>
              </a:spcBef>
              <a:spcAft>
                <a:spcPts val="0"/>
              </a:spcAft>
              <a:buNone/>
            </a:pPr>
            <a:r>
              <a:rPr lang="en-US"/>
              <a:t>Additionally, decisions must be made in a continuous action space while optimizing long-term rewards, such as minimizing monthly demand charges. Traditional RL methods, designed for simpler environments with discrete actions, struggle with these complexities and face the curse of dimensionality at scale. </a:t>
            </a:r>
          </a:p>
          <a:p>
            <a:pPr marL="0" lvl="0" indent="0" algn="l" rtl="0">
              <a:lnSpc>
                <a:spcPct val="117999"/>
              </a:lnSpc>
              <a:spcBef>
                <a:spcPts val="0"/>
              </a:spcBef>
              <a:spcAft>
                <a:spcPts val="0"/>
              </a:spcAft>
              <a:buNone/>
            </a:pPr>
            <a:r>
              <a:rPr lang="en-US" altLang="zh-CN"/>
              <a:t>-----------------------</a:t>
            </a:r>
            <a:endParaRPr lang="en-US"/>
          </a:p>
          <a:p>
            <a:pPr marL="171450" lvl="0" indent="-171450" algn="l" rtl="0">
              <a:lnSpc>
                <a:spcPct val="117999"/>
              </a:lnSpc>
              <a:spcBef>
                <a:spcPts val="0"/>
              </a:spcBef>
              <a:spcAft>
                <a:spcPts val="0"/>
              </a:spcAft>
            </a:pPr>
            <a:endParaRPr lang="en-US"/>
          </a:p>
          <a:p>
            <a:pPr marL="171450" lvl="0" indent="-171450" algn="l" rtl="0">
              <a:lnSpc>
                <a:spcPct val="117999"/>
              </a:lnSpc>
              <a:spcBef>
                <a:spcPts val="0"/>
              </a:spcBef>
              <a:spcAft>
                <a:spcPts val="0"/>
              </a:spcAft>
            </a:pPr>
            <a:r>
              <a:rPr lang="en-US"/>
              <a:t>Traditional energy distribution is centralized</a:t>
            </a:r>
          </a:p>
          <a:p>
            <a:pPr marL="171450" lvl="0" indent="-171450" algn="l" rtl="0">
              <a:lnSpc>
                <a:spcPct val="117999"/>
              </a:lnSpc>
              <a:spcBef>
                <a:spcPts val="0"/>
              </a:spcBef>
              <a:spcAft>
                <a:spcPts val="0"/>
              </a:spcAft>
            </a:pPr>
            <a:endParaRPr lang="en-US"/>
          </a:p>
          <a:p>
            <a:pPr marL="171450" lvl="0" indent="-171450" algn="l" rtl="0">
              <a:lnSpc>
                <a:spcPct val="117999"/>
              </a:lnSpc>
              <a:spcBef>
                <a:spcPts val="0"/>
              </a:spcBef>
              <a:spcAft>
                <a:spcPts val="0"/>
              </a:spcAft>
            </a:pPr>
            <a:r>
              <a:rPr lang="en-US"/>
              <a:t>But with the addition of distributed energy resources transferring energy back to the main grid became is an option. </a:t>
            </a:r>
          </a:p>
          <a:p>
            <a:pPr marL="171450" lvl="0" indent="-171450" algn="l" rtl="0">
              <a:lnSpc>
                <a:spcPct val="117999"/>
              </a:lnSpc>
              <a:spcBef>
                <a:spcPts val="0"/>
              </a:spcBef>
              <a:spcAft>
                <a:spcPts val="0"/>
              </a:spcAft>
            </a:pPr>
            <a:endParaRPr lang="en-US"/>
          </a:p>
          <a:p>
            <a:pPr marL="171450" lvl="0" indent="-171450" algn="l" rtl="0">
              <a:lnSpc>
                <a:spcPct val="117999"/>
              </a:lnSpc>
              <a:spcBef>
                <a:spcPts val="0"/>
              </a:spcBef>
              <a:spcAft>
                <a:spcPts val="0"/>
              </a:spcAft>
            </a:pPr>
            <a:r>
              <a:rPr lang="en-US"/>
              <a:t>This also provides the opportunity for transferring energy directly between agents. </a:t>
            </a:r>
            <a:endParaRPr/>
          </a:p>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232994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you care about peaks? For commercial and industrial buildings, your electricity bill has two pieces: the energy you use, and one number — the single highest kilowatt spike in a given month. That single moment can account for more than 30% of the bill. One bad afternoon can cost you as much as everything else combined. So if you can shave that peak — even by a little — the financial impact is huge. This is what's called the demand charge, and it's the thing we're really optimizing against.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7691F-8A32-1237-A130-803872BAE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1F43B-9ADF-F239-1B06-E133B2737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F6F52-B684-9668-D29D-D376E93D3A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0070D3-FCCC-04FD-DAC4-7C5523DC3247}"/>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56395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FA07B-EAA9-C137-05BA-26788CDE0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BB97C-F121-8FDF-4FC9-3B99BB0BF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CBF7D-74E9-6F5E-6637-8B9CA8C70E7A}"/>
              </a:ext>
            </a:extLst>
          </p:cNvPr>
          <p:cNvSpPr>
            <a:spLocks noGrp="1"/>
          </p:cNvSpPr>
          <p:nvPr>
            <p:ph type="body" idx="1"/>
          </p:nvPr>
        </p:nvSpPr>
        <p:spPr/>
        <p:txBody>
          <a:bodyPr/>
          <a:lstStyle/>
          <a:p>
            <a:r>
              <a:rPr lang="en-US" dirty="0"/>
              <a:t>Abhishek</a:t>
            </a:r>
          </a:p>
          <a:p>
            <a:endParaRPr lang="en-US" dirty="0"/>
          </a:p>
          <a:p>
            <a:pPr lvl="0"/>
            <a:r>
              <a:rPr lang="en-US" sz="1200" kern="1200" dirty="0">
                <a:solidFill>
                  <a:schemeClr val="tx1"/>
                </a:solidFill>
                <a:effectLst/>
                <a:latin typeface="+mn-lt"/>
                <a:ea typeface="+mn-ea"/>
                <a:cs typeface="+mn-cs"/>
              </a:rPr>
              <a:t>"We also realized that in a workplace setting, the same employees bring the same cars day after day."</a:t>
            </a:r>
          </a:p>
          <a:p>
            <a:pPr lvl="0"/>
            <a:r>
              <a:rPr lang="en-US" sz="1200" kern="1200" dirty="0">
                <a:solidFill>
                  <a:schemeClr val="tx1"/>
                </a:solidFill>
                <a:effectLst/>
                <a:latin typeface="+mn-lt"/>
                <a:ea typeface="+mn-ea"/>
                <a:cs typeface="+mn-cs"/>
              </a:rPr>
              <a:t>"Those predictable patterns unlock deeper optimization — personalized schedules per user profile that compound savings over time."</a:t>
            </a:r>
          </a:p>
          <a:p>
            <a:pPr lvl="0"/>
            <a:r>
              <a:rPr lang="en-US" sz="1200" kern="1200" dirty="0">
                <a:solidFill>
                  <a:schemeClr val="tx1"/>
                </a:solidFill>
                <a:effectLst/>
                <a:latin typeface="+mn-lt"/>
                <a:ea typeface="+mn-ea"/>
                <a:cs typeface="+mn-cs"/>
              </a:rPr>
              <a:t>"This became P-V2B, our neuro-symbolic control system with persistence, accepted at ICCPS 2026."</a:t>
            </a:r>
          </a:p>
          <a:p>
            <a:endParaRPr lang="en-US" dirty="0"/>
          </a:p>
        </p:txBody>
      </p:sp>
      <p:sp>
        <p:nvSpPr>
          <p:cNvPr id="4" name="Slide Number Placeholder 3">
            <a:extLst>
              <a:ext uri="{FF2B5EF4-FFF2-40B4-BE49-F238E27FC236}">
                <a16:creationId xmlns:a16="http://schemas.microsoft.com/office/drawing/2014/main" id="{D07952CE-E536-AD39-6AC2-0A6148D1F547}"/>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45388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we differ from prior work. Almost every published V2B controller treats the problem one day at a time. A car arrives, they solve a daily optimization, the car leaves, they throw away state, and the next day starts fresh. This is called the transient-fleet assumption. It's tractable, but it assumes every EV is a stranger.</a:t>
            </a:r>
          </a:p>
          <a:p>
            <a:endParaRPr lang="en-US" dirty="0"/>
          </a:p>
          <a:p>
            <a:r>
              <a:rPr lang="en-US" dirty="0">
                <a:solidFill>
                  <a:srgbClr val="FF0000"/>
                </a:solidFill>
              </a:rPr>
              <a:t>Existing Approaches?</a:t>
            </a:r>
            <a:br>
              <a:rPr lang="en-US" dirty="0">
                <a:solidFill>
                  <a:srgbClr val="FF0000"/>
                </a:solidFill>
              </a:rPr>
            </a:br>
            <a:br>
              <a:rPr lang="en-US" dirty="0">
                <a:solidFill>
                  <a:srgbClr val="FF0000"/>
                </a:solidFill>
              </a:rPr>
            </a:br>
            <a:r>
              <a:rPr lang="en-US" dirty="0">
                <a:solidFill>
                  <a:srgbClr val="FF0000"/>
                </a:solidFill>
              </a:rPr>
              <a:t>Before our work</a:t>
            </a:r>
          </a:p>
          <a:p>
            <a:r>
              <a:rPr lang="en-US" dirty="0">
                <a:solidFill>
                  <a:srgbClr val="FF0000"/>
                </a:solidFill>
              </a:rPr>
              <a:t>Our work (CPS problem with online decision making) (brief recap)</a:t>
            </a:r>
          </a:p>
          <a:p>
            <a:r>
              <a:rPr lang="en-US" dirty="0">
                <a:solidFill>
                  <a:srgbClr val="FF0000"/>
                </a:solidFill>
              </a:rPr>
              <a:t>Missing - &gt; Ignored human element,: </a:t>
            </a:r>
            <a:r>
              <a:rPr lang="en-US" dirty="0" err="1">
                <a:solidFill>
                  <a:srgbClr val="FF0000"/>
                </a:solidFill>
              </a:rPr>
              <a:t>i</a:t>
            </a:r>
            <a:r>
              <a:rPr lang="en-US" dirty="0">
                <a:solidFill>
                  <a:srgbClr val="FF0000"/>
                </a:solidFill>
              </a:rPr>
              <a:t>. realize employees come back (actions today -&gt; impact tomorrow)</a:t>
            </a:r>
          </a:p>
          <a:p>
            <a:r>
              <a:rPr lang="en-US" dirty="0">
                <a:solidFill>
                  <a:srgbClr val="FF0000"/>
                </a:solidFill>
              </a:rPr>
              <a:t>Negotiation with humans –(CONSENT, give QR code, </a:t>
            </a:r>
            <a:r>
              <a:rPr lang="en-US" dirty="0" err="1">
                <a:solidFill>
                  <a:srgbClr val="FF0000"/>
                </a:solidFill>
              </a:rPr>
              <a:t>tbd</a:t>
            </a:r>
            <a:r>
              <a:rPr lang="en-US" dirty="0">
                <a:solidFill>
                  <a:srgbClr val="FF0000"/>
                </a:solidFill>
              </a:rPr>
              <a:t> at AAMAS )</a:t>
            </a:r>
          </a:p>
          <a:p>
            <a:r>
              <a:rPr lang="en-US" dirty="0">
                <a:solidFill>
                  <a:srgbClr val="FF0000"/>
                </a:solidFill>
              </a:rPr>
              <a:t>Next-&gt;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8FD0F-6AE4-5B27-359F-B00ED2EA8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ECB5F-0D93-CDFD-2DBB-16DD915C3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2B857-D51E-A9DF-5D7A-9DB869869B3A}"/>
              </a:ext>
            </a:extLst>
          </p:cNvPr>
          <p:cNvSpPr>
            <a:spLocks noGrp="1"/>
          </p:cNvSpPr>
          <p:nvPr>
            <p:ph type="body" idx="1"/>
          </p:nvPr>
        </p:nvSpPr>
        <p:spPr/>
        <p:txBody>
          <a:bodyPr/>
          <a:lstStyle/>
          <a:p>
            <a:r>
              <a:rPr lang="en-US" dirty="0"/>
              <a:t>Here's where we differ from prior work. Almost every published V2B controller treats the problem one day at a time. A car arrives, they solve a daily optimization, the car leaves, they throw away state, and the next day starts fresh. This is called the transient-fleet assumption. It's tractable, but it assumes every EV is a stranger.</a:t>
            </a:r>
          </a:p>
        </p:txBody>
      </p:sp>
      <p:sp>
        <p:nvSpPr>
          <p:cNvPr id="4" name="Slide Number Placeholder 3">
            <a:extLst>
              <a:ext uri="{FF2B5EF4-FFF2-40B4-BE49-F238E27FC236}">
                <a16:creationId xmlns:a16="http://schemas.microsoft.com/office/drawing/2014/main" id="{23ADBE16-97DA-FD8B-35F6-2280B5588759}"/>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44598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09894"/>
            <a:ext cx="16459200" cy="1175656"/>
          </a:xfrm>
        </p:spPr>
        <p:txBody>
          <a:bodyPr/>
          <a:lstStyle>
            <a:lvl1pPr>
              <a:defRPr>
                <a:solidFill>
                  <a:srgbClr val="0E1C58"/>
                </a:solidFill>
              </a:defRPr>
            </a:lvl1pPr>
          </a:lstStyle>
          <a:p>
            <a:r>
              <a:rPr lang="en-US"/>
              <a:t>Click to edit Master title style</a:t>
            </a:r>
          </a:p>
        </p:txBody>
      </p:sp>
    </p:spTree>
    <p:extLst>
      <p:ext uri="{BB962C8B-B14F-4D97-AF65-F5344CB8AC3E}">
        <p14:creationId xmlns:p14="http://schemas.microsoft.com/office/powerpoint/2010/main" val="347091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F40D-FD12-515F-37E2-C6746F23FB1B}"/>
              </a:ext>
            </a:extLst>
          </p:cNvPr>
          <p:cNvSpPr>
            <a:spLocks noGrp="1"/>
          </p:cNvSpPr>
          <p:nvPr>
            <p:ph type="title"/>
          </p:nvPr>
        </p:nvSpPr>
        <p:spPr>
          <a:xfrm>
            <a:off x="1257299" y="117381"/>
            <a:ext cx="15773399" cy="1424549"/>
          </a:xfrm>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A17C609D-A847-10C8-0624-FF9A622D7B31}"/>
              </a:ext>
            </a:extLst>
          </p:cNvPr>
          <p:cNvSpPr>
            <a:spLocks noGrp="1"/>
          </p:cNvSpPr>
          <p:nvPr>
            <p:ph idx="1"/>
          </p:nvPr>
        </p:nvSpPr>
        <p:spPr>
          <a:xfrm>
            <a:off x="1257300" y="1918447"/>
            <a:ext cx="15773400" cy="7346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AE823-AD7E-60EE-E769-DF0C500C3AC0}"/>
              </a:ext>
            </a:extLst>
          </p:cNvPr>
          <p:cNvSpPr>
            <a:spLocks noGrp="1"/>
          </p:cNvSpPr>
          <p:nvPr>
            <p:ph type="dt" sz="half" idx="10"/>
          </p:nvPr>
        </p:nvSpPr>
        <p:spPr>
          <a:xfrm>
            <a:off x="1257300" y="9534526"/>
            <a:ext cx="4114800" cy="547688"/>
          </a:xfrm>
          <a:prstGeom prst="rect">
            <a:avLst/>
          </a:prstGeom>
        </p:spPr>
        <p:txBody>
          <a:bodyPr/>
          <a:lstStyle/>
          <a:p>
            <a:fld id="{1F2C8A28-6853-4584-9417-69BD584B1007}" type="datetime1">
              <a:rPr lang="en-US" smtClean="0"/>
              <a:t>5/25/26</a:t>
            </a:fld>
            <a:endParaRPr lang="en-US"/>
          </a:p>
        </p:txBody>
      </p:sp>
      <p:sp>
        <p:nvSpPr>
          <p:cNvPr id="5" name="Footer Placeholder 4">
            <a:extLst>
              <a:ext uri="{FF2B5EF4-FFF2-40B4-BE49-F238E27FC236}">
                <a16:creationId xmlns:a16="http://schemas.microsoft.com/office/drawing/2014/main" id="{A3C15197-154B-B925-033D-52325310409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FB2630-2D2C-9A73-8C3D-E7177A5A4944}"/>
              </a:ext>
            </a:extLst>
          </p:cNvPr>
          <p:cNvSpPr>
            <a:spLocks noGrp="1"/>
          </p:cNvSpPr>
          <p:nvPr>
            <p:ph type="sldNum" sz="quarter" idx="12"/>
          </p:nvPr>
        </p:nvSpPr>
        <p:spPr/>
        <p:txBody>
          <a:bodyPr/>
          <a:lstStyle/>
          <a:p>
            <a:fld id="{64C65100-78AB-4E84-AEC9-C8EF47DE6F4B}" type="slidenum">
              <a:rPr lang="en-US" smtClean="0"/>
              <a:t>‹#›</a:t>
            </a:fld>
            <a:endParaRPr lang="en-US"/>
          </a:p>
        </p:txBody>
      </p:sp>
    </p:spTree>
    <p:extLst>
      <p:ext uri="{BB962C8B-B14F-4D97-AF65-F5344CB8AC3E}">
        <p14:creationId xmlns:p14="http://schemas.microsoft.com/office/powerpoint/2010/main" val="2793999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hape 7">
            <a:extLst>
              <a:ext uri="{FF2B5EF4-FFF2-40B4-BE49-F238E27FC236}">
                <a16:creationId xmlns:a16="http://schemas.microsoft.com/office/drawing/2014/main" id="{3AED487F-9D8D-1904-C8D1-ECC79E725833}"/>
              </a:ext>
            </a:extLst>
          </p:cNvPr>
          <p:cNvSpPr/>
          <p:nvPr userDrawn="1"/>
        </p:nvSpPr>
        <p:spPr>
          <a:xfrm>
            <a:off x="571500" y="9385515"/>
            <a:ext cx="17145001" cy="25218"/>
          </a:xfrm>
          <a:prstGeom prst="rect">
            <a:avLst/>
          </a:prstGeom>
          <a:solidFill>
            <a:srgbClr val="2F7FB8"/>
          </a:solidFill>
          <a:ln/>
        </p:spPr>
        <p:txBody>
          <a:bodyPr/>
          <a:lstStyle/>
          <a:p>
            <a:endParaRPr lang="en-US"/>
          </a:p>
        </p:txBody>
      </p:sp>
      <p:sp>
        <p:nvSpPr>
          <p:cNvPr id="3" name="Text 8">
            <a:extLst>
              <a:ext uri="{FF2B5EF4-FFF2-40B4-BE49-F238E27FC236}">
                <a16:creationId xmlns:a16="http://schemas.microsoft.com/office/drawing/2014/main" id="{8DCE3074-E81C-E044-64E7-324DA98860C4}"/>
              </a:ext>
            </a:extLst>
          </p:cNvPr>
          <p:cNvSpPr/>
          <p:nvPr userDrawn="1"/>
        </p:nvSpPr>
        <p:spPr>
          <a:xfrm>
            <a:off x="571500" y="9511384"/>
            <a:ext cx="4158839" cy="561810"/>
          </a:xfrm>
          <a:prstGeom prst="rect">
            <a:avLst/>
          </a:prstGeom>
          <a:noFill/>
          <a:ln/>
        </p:spPr>
        <p:txBody>
          <a:bodyPr wrap="square" lIns="25400" tIns="25400" rIns="25400" bIns="25400" rtlCol="0" anchor="t">
            <a:normAutofit fontScale="92500" lnSpcReduction="10000"/>
          </a:bodyPr>
          <a:lstStyle/>
          <a:p>
            <a:pPr marL="0" indent="0" algn="l">
              <a:lnSpc>
                <a:spcPct val="125000"/>
              </a:lnSpc>
              <a:buNone/>
            </a:pPr>
            <a:r>
              <a:rPr lang="en-US" sz="1650" dirty="0">
                <a:solidFill>
                  <a:srgbClr val="1A1A1A"/>
                </a:solidFill>
                <a:latin typeface="IBM Plex Serif" pitchFamily="34" charset="0"/>
                <a:ea typeface="IBM Plex Serif" pitchFamily="34" charset="-122"/>
                <a:cs typeface="IBM Plex Serif" pitchFamily="34" charset="-120"/>
              </a:rPr>
              <a:t>17th ACM/IEEE International Conference on Cyber-Physical Systems · May 2026</a:t>
            </a:r>
            <a:endParaRPr lang="en-US" sz="1650" dirty="0"/>
          </a:p>
        </p:txBody>
      </p:sp>
      <p:pic>
        <p:nvPicPr>
          <p:cNvPr id="4" name="Image 1" descr="preencoded.png">
            <a:extLst>
              <a:ext uri="{FF2B5EF4-FFF2-40B4-BE49-F238E27FC236}">
                <a16:creationId xmlns:a16="http://schemas.microsoft.com/office/drawing/2014/main" id="{26FBAE11-24A0-CDD9-8F8E-9C2998304B74}"/>
              </a:ext>
            </a:extLst>
          </p:cNvPr>
          <p:cNvPicPr>
            <a:picLocks noChangeAspect="1"/>
          </p:cNvPicPr>
          <p:nvPr userDrawn="1"/>
        </p:nvPicPr>
        <p:blipFill>
          <a:blip r:embed="rId5"/>
          <a:stretch>
            <a:fillRect/>
          </a:stretch>
        </p:blipFill>
        <p:spPr>
          <a:xfrm>
            <a:off x="11917448" y="9536217"/>
            <a:ext cx="945215" cy="634932"/>
          </a:xfrm>
          <a:prstGeom prst="rect">
            <a:avLst/>
          </a:prstGeom>
        </p:spPr>
      </p:pic>
      <p:pic>
        <p:nvPicPr>
          <p:cNvPr id="6" name="Image 3" descr="preencoded.png">
            <a:extLst>
              <a:ext uri="{FF2B5EF4-FFF2-40B4-BE49-F238E27FC236}">
                <a16:creationId xmlns:a16="http://schemas.microsoft.com/office/drawing/2014/main" id="{BEDB4BDD-C045-E641-F695-85E61EFC844A}"/>
              </a:ext>
            </a:extLst>
          </p:cNvPr>
          <p:cNvPicPr>
            <a:picLocks noChangeAspect="1"/>
          </p:cNvPicPr>
          <p:nvPr userDrawn="1"/>
        </p:nvPicPr>
        <p:blipFill>
          <a:blip r:embed="rId6"/>
          <a:stretch>
            <a:fillRect/>
          </a:stretch>
        </p:blipFill>
        <p:spPr>
          <a:xfrm>
            <a:off x="15442173" y="9546487"/>
            <a:ext cx="2274327" cy="495691"/>
          </a:xfrm>
          <a:prstGeom prst="rect">
            <a:avLst/>
          </a:prstGeom>
        </p:spPr>
      </p:pic>
      <p:pic>
        <p:nvPicPr>
          <p:cNvPr id="8" name="Picture 7">
            <a:extLst>
              <a:ext uri="{FF2B5EF4-FFF2-40B4-BE49-F238E27FC236}">
                <a16:creationId xmlns:a16="http://schemas.microsoft.com/office/drawing/2014/main" id="{C69419E5-694C-9923-A8FE-B2CB1F1C40B7}"/>
              </a:ext>
            </a:extLst>
          </p:cNvPr>
          <p:cNvPicPr>
            <a:picLocks noChangeAspect="1"/>
          </p:cNvPicPr>
          <p:nvPr userDrawn="1"/>
        </p:nvPicPr>
        <p:blipFill>
          <a:blip r:embed="rId7"/>
          <a:srcRect l="19346" t="-5489" r="19797" b="1"/>
          <a:stretch>
            <a:fillRect/>
          </a:stretch>
        </p:blipFill>
        <p:spPr>
          <a:xfrm>
            <a:off x="13217236" y="9544443"/>
            <a:ext cx="1870364" cy="4956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50.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9.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1.png"/><Relationship Id="rId5" Type="http://schemas.openxmlformats.org/officeDocument/2006/relationships/image" Target="../media/image14.pn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eta-publications.lbl.gov/sites/default/files/comdemandcharge-briefing.pdf" TargetMode="External"/><Relationship Id="rId4" Type="http://schemas.openxmlformats.org/officeDocument/2006/relationships/hyperlink" Target="https://docs.nrel.gov/docs/fy17osti/68963.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1143000" y="857249"/>
            <a:ext cx="8227951" cy="522737"/>
          </a:xfrm>
          <a:prstGeom prst="rect">
            <a:avLst/>
          </a:prstGeom>
          <a:noFill/>
          <a:ln/>
        </p:spPr>
        <p:txBody>
          <a:bodyPr wrap="square" lIns="0" tIns="0" rIns="0" bIns="0" rtlCol="0" anchor="t">
            <a:normAutofit/>
          </a:bodyPr>
          <a:lstStyle/>
          <a:p>
            <a:pPr marL="0" indent="0" algn="l">
              <a:buNone/>
            </a:pPr>
            <a:r>
              <a:rPr lang="en-US" b="1" kern="0" spc="330" dirty="0">
                <a:solidFill>
                  <a:srgbClr val="2F7FB8"/>
                </a:solidFill>
                <a:latin typeface="Montserrat" pitchFamily="2" charset="77"/>
                <a:ea typeface="Inter" pitchFamily="34" charset="-122"/>
                <a:cs typeface="Inter" pitchFamily="34" charset="-120"/>
              </a:rPr>
              <a:t>HSCC/ICCPS 2026</a:t>
            </a:r>
            <a:endParaRPr lang="en-US" dirty="0">
              <a:latin typeface="Montserrat" pitchFamily="2" charset="77"/>
            </a:endParaRPr>
          </a:p>
        </p:txBody>
      </p:sp>
      <p:sp>
        <p:nvSpPr>
          <p:cNvPr id="5" name="Text 3"/>
          <p:cNvSpPr/>
          <p:nvPr/>
        </p:nvSpPr>
        <p:spPr>
          <a:xfrm>
            <a:off x="1143000" y="2203401"/>
            <a:ext cx="14716126" cy="3380118"/>
          </a:xfrm>
          <a:prstGeom prst="rect">
            <a:avLst/>
          </a:prstGeom>
          <a:noFill/>
          <a:ln/>
        </p:spPr>
        <p:txBody>
          <a:bodyPr wrap="square" lIns="25400" tIns="25400" rIns="25400" bIns="25400" rtlCol="0" anchor="t">
            <a:normAutofit/>
          </a:bodyPr>
          <a:lstStyle/>
          <a:p>
            <a:pPr marL="0" indent="0" algn="l">
              <a:lnSpc>
                <a:spcPct val="102000"/>
              </a:lnSpc>
              <a:buNone/>
            </a:pPr>
            <a:r>
              <a:rPr lang="en-US" sz="6450" b="1" i="1" kern="0" spc="-97" dirty="0">
                <a:solidFill>
                  <a:srgbClr val="000000"/>
                </a:solidFill>
                <a:latin typeface="IBM Plex Serif" pitchFamily="34" charset="0"/>
                <a:ea typeface="IBM Plex Serif" pitchFamily="34" charset="-122"/>
                <a:cs typeface="IBM Plex Serif" pitchFamily="34" charset="-120"/>
              </a:rPr>
              <a:t>P-V2B </a:t>
            </a:r>
            <a:r>
              <a:rPr lang="en-US" sz="6450" kern="0" spc="-97" dirty="0">
                <a:solidFill>
                  <a:srgbClr val="1A1A1A"/>
                </a:solidFill>
                <a:latin typeface="IBM Plex Serif" pitchFamily="34" charset="0"/>
                <a:ea typeface="IBM Plex Serif" pitchFamily="34" charset="-122"/>
                <a:cs typeface="IBM Plex Serif" pitchFamily="34" charset="-120"/>
              </a:rPr>
              <a:t>: A Neuro-Symbolic Framework for Leveraging User Persistence in Vehicle-to-Building Charging</a:t>
            </a:r>
            <a:endParaRPr lang="en-US" sz="6450" dirty="0"/>
          </a:p>
        </p:txBody>
      </p:sp>
      <p:sp>
        <p:nvSpPr>
          <p:cNvPr id="6" name="Text 4"/>
          <p:cNvSpPr/>
          <p:nvPr/>
        </p:nvSpPr>
        <p:spPr>
          <a:xfrm>
            <a:off x="1143000" y="5831169"/>
            <a:ext cx="13735051" cy="860954"/>
          </a:xfrm>
          <a:prstGeom prst="rect">
            <a:avLst/>
          </a:prstGeom>
          <a:noFill/>
          <a:ln/>
        </p:spPr>
        <p:txBody>
          <a:bodyPr wrap="square" lIns="25400" tIns="25400" rIns="25400" bIns="25400" rtlCol="0" anchor="t">
            <a:normAutofit/>
          </a:bodyPr>
          <a:lstStyle/>
          <a:p>
            <a:pPr marL="0" indent="0" algn="l">
              <a:lnSpc>
                <a:spcPct val="135000"/>
              </a:lnSpc>
              <a:buNone/>
            </a:pPr>
            <a:endParaRPr lang="en-US" sz="2400" dirty="0"/>
          </a:p>
        </p:txBody>
      </p:sp>
      <p:sp>
        <p:nvSpPr>
          <p:cNvPr id="7" name="Text 5"/>
          <p:cNvSpPr/>
          <p:nvPr/>
        </p:nvSpPr>
        <p:spPr>
          <a:xfrm>
            <a:off x="1143000" y="6038059"/>
            <a:ext cx="16002000" cy="860954"/>
          </a:xfrm>
          <a:prstGeom prst="rect">
            <a:avLst/>
          </a:prstGeom>
          <a:noFill/>
          <a:ln/>
        </p:spPr>
        <p:txBody>
          <a:bodyPr wrap="square" lIns="25400" tIns="25400" rIns="25400" bIns="25400" rtlCol="0" anchor="t">
            <a:normAutofit fontScale="92500"/>
          </a:bodyPr>
          <a:lstStyle/>
          <a:p>
            <a:pPr marL="0" indent="0" algn="l">
              <a:lnSpc>
                <a:spcPct val="150000"/>
              </a:lnSpc>
              <a:buNone/>
            </a:pPr>
            <a:r>
              <a:rPr lang="en-US" sz="2800" kern="0" spc="20" dirty="0">
                <a:solidFill>
                  <a:srgbClr val="1A1A1A"/>
                </a:solidFill>
                <a:latin typeface="Calibri" panose="020F0502020204030204" pitchFamily="34" charset="0"/>
                <a:ea typeface="-apple-system" pitchFamily="34" charset="-122"/>
                <a:cs typeface="Calibri" panose="020F0502020204030204" pitchFamily="34" charset="0"/>
              </a:rPr>
              <a:t>Rishav Sen · Fangqi Liu · Jose Paolo Talusan · Ava Pettet · Yoshinori Suzue · Ayan Mukhopadhyay · Abhishek Dubey</a:t>
            </a:r>
            <a:endParaRPr lang="en-US" sz="2800" dirty="0">
              <a:latin typeface="Calibri" panose="020F0502020204030204" pitchFamily="34" charset="0"/>
              <a:cs typeface="Calibri" panose="020F0502020204030204" pitchFamily="34" charset="0"/>
            </a:endParaRPr>
          </a:p>
        </p:txBody>
      </p:sp>
      <p:sp>
        <p:nvSpPr>
          <p:cNvPr id="8" name="Text 6"/>
          <p:cNvSpPr/>
          <p:nvPr/>
        </p:nvSpPr>
        <p:spPr>
          <a:xfrm>
            <a:off x="1143000" y="6747166"/>
            <a:ext cx="14716126" cy="537641"/>
          </a:xfrm>
          <a:prstGeom prst="rect">
            <a:avLst/>
          </a:prstGeom>
          <a:noFill/>
          <a:ln/>
        </p:spPr>
        <p:txBody>
          <a:bodyPr wrap="square" lIns="25400" tIns="25400" rIns="25400" bIns="25400" rtlCol="0" anchor="t">
            <a:noAutofit/>
          </a:bodyPr>
          <a:lstStyle/>
          <a:p>
            <a:pPr marL="0" indent="0" algn="l">
              <a:lnSpc>
                <a:spcPct val="150000"/>
              </a:lnSpc>
              <a:buNone/>
            </a:pPr>
            <a:r>
              <a:rPr lang="en-US" sz="2400" dirty="0">
                <a:solidFill>
                  <a:srgbClr val="8A8A8A"/>
                </a:solidFill>
                <a:latin typeface="IBM Plex Serif" pitchFamily="34" charset="0"/>
                <a:ea typeface="IBM Plex Serif" pitchFamily="34" charset="-122"/>
                <a:cs typeface="IBM Plex Serif" pitchFamily="34" charset="-120"/>
              </a:rPr>
              <a:t>Vanderbilt University · Nissan Advanced Technology Center - Silicon Valley</a:t>
            </a:r>
            <a:endParaRPr lang="en-US" sz="2400" dirty="0"/>
          </a:p>
        </p:txBody>
      </p:sp>
      <p:pic>
        <p:nvPicPr>
          <p:cNvPr id="9" name="Image 0" descr="preencoded.png"/>
          <p:cNvPicPr>
            <a:picLocks noChangeAspect="1"/>
          </p:cNvPicPr>
          <p:nvPr/>
        </p:nvPicPr>
        <p:blipFill>
          <a:blip r:embed="rId3">
            <a:alphaModFix amt="8000"/>
          </a:blip>
          <a:stretch>
            <a:fillRect/>
          </a:stretch>
        </p:blipFill>
        <p:spPr>
          <a:xfrm>
            <a:off x="7810501" y="3619500"/>
            <a:ext cx="10477500" cy="6667501"/>
          </a:xfrm>
          <a:prstGeom prst="rect">
            <a:avLst/>
          </a:prstGeom>
        </p:spPr>
      </p:pic>
      <p:sp>
        <p:nvSpPr>
          <p:cNvPr id="16" name="Text 4">
            <a:extLst>
              <a:ext uri="{FF2B5EF4-FFF2-40B4-BE49-F238E27FC236}">
                <a16:creationId xmlns:a16="http://schemas.microsoft.com/office/drawing/2014/main" id="{8F3E6403-BA00-F8B7-8FE1-88E04F8E57CB}"/>
              </a:ext>
            </a:extLst>
          </p:cNvPr>
          <p:cNvSpPr/>
          <p:nvPr/>
        </p:nvSpPr>
        <p:spPr>
          <a:xfrm>
            <a:off x="1143000" y="8108222"/>
            <a:ext cx="15108382" cy="1038159"/>
          </a:xfrm>
          <a:prstGeom prst="rect">
            <a:avLst/>
          </a:prstGeom>
          <a:noFill/>
          <a:ln/>
        </p:spPr>
        <p:txBody>
          <a:bodyPr wrap="square" lIns="25400" tIns="25400" rIns="25400" bIns="25400" rtlCol="0" anchor="t">
            <a:normAutofit lnSpcReduction="10000"/>
          </a:bodyPr>
          <a:lstStyle/>
          <a:p>
            <a:pPr marL="0" indent="0" algn="l">
              <a:lnSpc>
                <a:spcPct val="150000"/>
              </a:lnSpc>
              <a:buNone/>
            </a:pPr>
            <a:r>
              <a:rPr lang="en-US" sz="2400" dirty="0">
                <a:solidFill>
                  <a:srgbClr val="8A8A8A"/>
                </a:solidFill>
                <a:latin typeface="IBM Plex Serif" pitchFamily="34" charset="0"/>
                <a:ea typeface="IBM Plex Serif" pitchFamily="34" charset="-122"/>
                <a:cs typeface="IBM Plex Serif" pitchFamily="34" charset="-120"/>
              </a:rPr>
              <a:t>Thanks to our collaborators at Nissan Advanced Technology Center - Silicon Valley. </a:t>
            </a:r>
          </a:p>
          <a:p>
            <a:pPr marL="0" indent="0" algn="l">
              <a:lnSpc>
                <a:spcPct val="150000"/>
              </a:lnSpc>
              <a:buNone/>
            </a:pPr>
            <a:r>
              <a:rPr lang="en-US" sz="2400" dirty="0">
                <a:solidFill>
                  <a:srgbClr val="8A8A8A"/>
                </a:solidFill>
                <a:latin typeface="IBM Plex Serif" pitchFamily="34" charset="0"/>
                <a:ea typeface="IBM Plex Serif" pitchFamily="34" charset="-122"/>
                <a:cs typeface="IBM Plex Serif" pitchFamily="34" charset="-120"/>
              </a:rPr>
              <a:t>Work supported in part by the National Science Foundation.</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6825351" y="457150"/>
            <a:ext cx="929316"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10 / 26</a:t>
            </a:r>
            <a:endParaRPr lang="en-US" sz="1500" dirty="0"/>
          </a:p>
        </p:txBody>
      </p:sp>
      <p:sp>
        <p:nvSpPr>
          <p:cNvPr id="3" name="Text 1"/>
          <p:cNvSpPr/>
          <p:nvPr/>
        </p:nvSpPr>
        <p:spPr>
          <a:xfrm>
            <a:off x="952500" y="1051186"/>
            <a:ext cx="16874491" cy="416786"/>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OPPORTUNITY</a:t>
            </a:r>
            <a:endParaRPr lang="en-US" sz="2000" dirty="0">
              <a:latin typeface="Montserrat" pitchFamily="2" charset="77"/>
            </a:endParaRPr>
          </a:p>
        </p:txBody>
      </p:sp>
      <p:sp>
        <p:nvSpPr>
          <p:cNvPr id="4" name="Text 2"/>
          <p:cNvSpPr/>
          <p:nvPr/>
        </p:nvSpPr>
        <p:spPr>
          <a:xfrm>
            <a:off x="952500" y="1451984"/>
            <a:ext cx="16874491" cy="1169690"/>
          </a:xfrm>
          <a:prstGeom prst="rect">
            <a:avLst/>
          </a:prstGeom>
          <a:noFill/>
          <a:ln/>
        </p:spPr>
        <p:txBody>
          <a:bodyPr wrap="square" lIns="25400" tIns="25400" rIns="25400" bIns="25400" rtlCol="0" anchor="t">
            <a:normAutofit/>
          </a:bodyPr>
          <a:lstStyle/>
          <a:p>
            <a:pPr marL="0" indent="0" algn="l">
              <a:lnSpc>
                <a:spcPct val="110000"/>
              </a:lnSpc>
              <a:buNone/>
            </a:pPr>
            <a:r>
              <a:rPr lang="en-US" sz="4050" b="1" kern="0" spc="-40" dirty="0">
                <a:solidFill>
                  <a:srgbClr val="1A1A1A"/>
                </a:solidFill>
                <a:latin typeface="IBM Plex Serif" pitchFamily="34" charset="0"/>
                <a:ea typeface="IBM Plex Serif" pitchFamily="34" charset="-122"/>
                <a:cs typeface="IBM Plex Serif" pitchFamily="34" charset="-120"/>
              </a:rPr>
              <a:t>Non-Persistent</a:t>
            </a:r>
            <a:r>
              <a:rPr lang="en-US" sz="4050" kern="0" spc="-40" dirty="0">
                <a:solidFill>
                  <a:srgbClr val="1A1A1A"/>
                </a:solidFill>
                <a:latin typeface="IBM Plex Serif" pitchFamily="34" charset="0"/>
                <a:ea typeface="IBM Plex Serif" pitchFamily="34" charset="-122"/>
                <a:cs typeface="IBM Plex Serif" pitchFamily="34" charset="-120"/>
              </a:rPr>
              <a:t> EV fleet, 1 building.</a:t>
            </a:r>
            <a:endParaRPr lang="en-US" sz="4050" dirty="0"/>
          </a:p>
        </p:txBody>
      </p:sp>
      <p:sp>
        <p:nvSpPr>
          <p:cNvPr id="5" name="Shape 3"/>
          <p:cNvSpPr/>
          <p:nvPr/>
        </p:nvSpPr>
        <p:spPr>
          <a:xfrm>
            <a:off x="952500" y="2779613"/>
            <a:ext cx="16383001" cy="5983388"/>
          </a:xfrm>
          <a:prstGeom prst="roundRect">
            <a:avLst>
              <a:gd name="adj" fmla="val 1687"/>
            </a:avLst>
          </a:prstGeom>
          <a:solidFill>
            <a:srgbClr val="F6F3EC"/>
          </a:solidFill>
          <a:ln/>
        </p:spPr>
        <p:txBody>
          <a:bodyPr/>
          <a:lstStyle/>
          <a:p>
            <a:endParaRPr lang="en-US"/>
          </a:p>
        </p:txBody>
      </p:sp>
      <p:sp>
        <p:nvSpPr>
          <p:cNvPr id="6" name="Text 4"/>
          <p:cNvSpPr/>
          <p:nvPr/>
        </p:nvSpPr>
        <p:spPr>
          <a:xfrm>
            <a:off x="1371533" y="2956259"/>
            <a:ext cx="8250139" cy="334433"/>
          </a:xfrm>
          <a:prstGeom prst="rect">
            <a:avLst/>
          </a:prstGeom>
          <a:noFill/>
          <a:ln/>
        </p:spPr>
        <p:txBody>
          <a:bodyPr wrap="square" lIns="25400" tIns="25400" rIns="25400" bIns="25400" rtlCol="0" anchor="t">
            <a:noAutofit/>
          </a:bodyPr>
          <a:lstStyle/>
          <a:p>
            <a:r>
              <a:rPr lang="en-US" sz="2400" dirty="0">
                <a:solidFill>
                  <a:srgbClr val="1A1A1A"/>
                </a:solidFill>
                <a:latin typeface="IBM Plex Serif" pitchFamily="34" charset="0"/>
                <a:ea typeface="IBM Plex Serif" pitchFamily="34" charset="-122"/>
                <a:cs typeface="IBM Plex Serif" pitchFamily="34" charset="-120"/>
              </a:rPr>
              <a:t>Example: Without Persistence in V2B (oracle solution)</a:t>
            </a:r>
            <a:endParaRPr lang="en-US" sz="2400" dirty="0"/>
          </a:p>
        </p:txBody>
      </p:sp>
      <p:sp>
        <p:nvSpPr>
          <p:cNvPr id="7" name="Text 5"/>
          <p:cNvSpPr/>
          <p:nvPr/>
        </p:nvSpPr>
        <p:spPr>
          <a:xfrm>
            <a:off x="1371534" y="3290626"/>
            <a:ext cx="4803350" cy="239183"/>
          </a:xfrm>
          <a:prstGeom prst="rect">
            <a:avLst/>
          </a:prstGeom>
          <a:noFill/>
          <a:ln/>
        </p:spPr>
        <p:txBody>
          <a:bodyPr wrap="square" lIns="25400" tIns="25400" rIns="25400" bIns="25400" rtlCol="0" anchor="t">
            <a:noAutofit/>
          </a:bodyPr>
          <a:lstStyle/>
          <a:p>
            <a:pPr marL="0" indent="0" algn="l">
              <a:buNone/>
            </a:pPr>
            <a:r>
              <a:rPr lang="en-US" sz="1600" dirty="0">
                <a:solidFill>
                  <a:srgbClr val="8A8A8A"/>
                </a:solidFill>
                <a:latin typeface="JetBrains Mono" pitchFamily="34" charset="0"/>
                <a:ea typeface="JetBrains Mono" pitchFamily="34" charset="-122"/>
                <a:cs typeface="JetBrains Mono" pitchFamily="34" charset="-120"/>
              </a:rPr>
              <a:t>building load + V2B controller output · 15-min </a:t>
            </a:r>
            <a:endParaRPr lang="en-US" sz="1600" dirty="0"/>
          </a:p>
        </p:txBody>
      </p:sp>
      <p:sp>
        <p:nvSpPr>
          <p:cNvPr id="9" name="Shape 7"/>
          <p:cNvSpPr/>
          <p:nvPr/>
        </p:nvSpPr>
        <p:spPr>
          <a:xfrm>
            <a:off x="11438593" y="3196219"/>
            <a:ext cx="311697" cy="45719"/>
          </a:xfrm>
          <a:prstGeom prst="rect">
            <a:avLst/>
          </a:prstGeom>
          <a:solidFill>
            <a:srgbClr val="8A8A8A"/>
          </a:solidFill>
          <a:ln/>
        </p:spPr>
        <p:txBody>
          <a:bodyPr/>
          <a:lstStyle/>
          <a:p>
            <a:endParaRPr lang="en-US" sz="2800"/>
          </a:p>
        </p:txBody>
      </p:sp>
      <p:sp>
        <p:nvSpPr>
          <p:cNvPr id="10" name="Text 8"/>
          <p:cNvSpPr/>
          <p:nvPr/>
        </p:nvSpPr>
        <p:spPr>
          <a:xfrm>
            <a:off x="11814143" y="3084912"/>
            <a:ext cx="1095782" cy="235876"/>
          </a:xfrm>
          <a:prstGeom prst="rect">
            <a:avLst/>
          </a:prstGeom>
          <a:noFill/>
          <a:ln/>
        </p:spPr>
        <p:txBody>
          <a:bodyPr wrap="square" lIns="0" tIns="0" rIns="0" bIns="0" rtlCol="0" anchor="t">
            <a:noAutofit/>
          </a:bodyPr>
          <a:lstStyle/>
          <a:p>
            <a:pPr marL="0" indent="0" algn="l">
              <a:buNone/>
            </a:pPr>
            <a:r>
              <a:rPr lang="en-US" sz="1600" dirty="0">
                <a:solidFill>
                  <a:srgbClr val="4A4A4A"/>
                </a:solidFill>
                <a:latin typeface="Inter" pitchFamily="34" charset="0"/>
                <a:ea typeface="Inter" pitchFamily="34" charset="-122"/>
                <a:cs typeface="Inter" pitchFamily="34" charset="-120"/>
              </a:rPr>
              <a:t>building only</a:t>
            </a:r>
            <a:endParaRPr lang="en-US" sz="1600" dirty="0"/>
          </a:p>
        </p:txBody>
      </p:sp>
      <p:sp>
        <p:nvSpPr>
          <p:cNvPr id="11" name="Text 9"/>
          <p:cNvSpPr/>
          <p:nvPr/>
        </p:nvSpPr>
        <p:spPr>
          <a:xfrm>
            <a:off x="13303912" y="3084912"/>
            <a:ext cx="683280" cy="235876"/>
          </a:xfrm>
          <a:prstGeom prst="rect">
            <a:avLst/>
          </a:prstGeom>
          <a:noFill/>
          <a:ln/>
        </p:spPr>
        <p:txBody>
          <a:bodyPr wrap="square" lIns="0" tIns="0" rIns="0" bIns="0" rtlCol="0" anchor="t">
            <a:noAutofit/>
          </a:bodyPr>
          <a:lstStyle/>
          <a:p>
            <a:pPr marL="0" indent="0" algn="l">
              <a:buNone/>
            </a:pPr>
            <a:r>
              <a:rPr lang="en-US" sz="1600" dirty="0">
                <a:solidFill>
                  <a:srgbClr val="4A4A4A"/>
                </a:solidFill>
                <a:latin typeface="Inter" pitchFamily="34" charset="0"/>
                <a:ea typeface="Inter" pitchFamily="34" charset="-122"/>
                <a:cs typeface="Inter" pitchFamily="34" charset="-120"/>
              </a:rPr>
              <a:t>D-MILP</a:t>
            </a:r>
            <a:endParaRPr lang="en-US" sz="1600" dirty="0"/>
          </a:p>
        </p:txBody>
      </p:sp>
      <p:sp>
        <p:nvSpPr>
          <p:cNvPr id="12" name="Text 10"/>
          <p:cNvSpPr/>
          <p:nvPr/>
        </p:nvSpPr>
        <p:spPr>
          <a:xfrm>
            <a:off x="13948436" y="3057616"/>
            <a:ext cx="1309761" cy="235876"/>
          </a:xfrm>
          <a:prstGeom prst="rect">
            <a:avLst/>
          </a:prstGeom>
          <a:noFill/>
          <a:ln/>
        </p:spPr>
        <p:txBody>
          <a:bodyPr wrap="square" lIns="25400" tIns="25400" rIns="25400" bIns="25400" rtlCol="0" anchor="t">
            <a:noAutofit/>
          </a:bodyPr>
          <a:lstStyle/>
          <a:p>
            <a:pPr marL="0" indent="0" algn="l">
              <a:buNone/>
            </a:pPr>
            <a:r>
              <a:rPr lang="en-US" sz="1600" i="1" dirty="0">
                <a:solidFill>
                  <a:srgbClr val="8A8A8A"/>
                </a:solidFill>
                <a:latin typeface="Inter" pitchFamily="34" charset="0"/>
                <a:ea typeface="Inter" pitchFamily="34" charset="-122"/>
                <a:cs typeface="Inter" pitchFamily="34" charset="-120"/>
              </a:rPr>
              <a:t>daily oracle</a:t>
            </a:r>
            <a:endParaRPr lang="en-US" sz="1600" dirty="0"/>
          </a:p>
        </p:txBody>
      </p:sp>
      <p:sp>
        <p:nvSpPr>
          <p:cNvPr id="17" name="Rectangle 16">
            <a:extLst>
              <a:ext uri="{FF2B5EF4-FFF2-40B4-BE49-F238E27FC236}">
                <a16:creationId xmlns:a16="http://schemas.microsoft.com/office/drawing/2014/main" id="{B2946433-342E-DCAE-E5B0-CCBD837E5FE6}"/>
              </a:ext>
            </a:extLst>
          </p:cNvPr>
          <p:cNvSpPr/>
          <p:nvPr/>
        </p:nvSpPr>
        <p:spPr>
          <a:xfrm>
            <a:off x="15325246" y="3803374"/>
            <a:ext cx="1500105" cy="583088"/>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5F26B91-9148-4E5A-76EB-DEE9C77CCB6A}"/>
              </a:ext>
            </a:extLst>
          </p:cNvPr>
          <p:cNvSpPr/>
          <p:nvPr/>
        </p:nvSpPr>
        <p:spPr>
          <a:xfrm>
            <a:off x="4829114" y="4481224"/>
            <a:ext cx="3319669" cy="240490"/>
          </a:xfrm>
          <a:prstGeom prst="rect">
            <a:avLst/>
          </a:prstGeom>
          <a:solidFill>
            <a:srgbClr val="F7F3ED"/>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
            </a:endParaRPr>
          </a:p>
        </p:txBody>
      </p:sp>
      <p:pic>
        <p:nvPicPr>
          <p:cNvPr id="19" name="Image 0" descr="preencoded.png">
            <a:extLst>
              <a:ext uri="{FF2B5EF4-FFF2-40B4-BE49-F238E27FC236}">
                <a16:creationId xmlns:a16="http://schemas.microsoft.com/office/drawing/2014/main" id="{FB328D17-1C62-ECE7-598C-4F682EB64A34}"/>
              </a:ext>
            </a:extLst>
          </p:cNvPr>
          <p:cNvPicPr>
            <a:picLocks noChangeAspect="1"/>
          </p:cNvPicPr>
          <p:nvPr/>
        </p:nvPicPr>
        <p:blipFill>
          <a:blip r:embed="rId3"/>
          <a:stretch>
            <a:fillRect/>
          </a:stretch>
        </p:blipFill>
        <p:spPr>
          <a:xfrm>
            <a:off x="1045804" y="3737394"/>
            <a:ext cx="15544933" cy="4921409"/>
          </a:xfrm>
          <a:prstGeom prst="rect">
            <a:avLst/>
          </a:prstGeom>
        </p:spPr>
      </p:pic>
      <p:sp>
        <p:nvSpPr>
          <p:cNvPr id="34" name="Rectangle 33">
            <a:extLst>
              <a:ext uri="{FF2B5EF4-FFF2-40B4-BE49-F238E27FC236}">
                <a16:creationId xmlns:a16="http://schemas.microsoft.com/office/drawing/2014/main" id="{BD293FF4-F4F1-317A-1C79-5AEE2D273076}"/>
              </a:ext>
            </a:extLst>
          </p:cNvPr>
          <p:cNvSpPr/>
          <p:nvPr/>
        </p:nvSpPr>
        <p:spPr>
          <a:xfrm>
            <a:off x="8375374" y="4386462"/>
            <a:ext cx="903054" cy="240490"/>
          </a:xfrm>
          <a:prstGeom prst="rect">
            <a:avLst/>
          </a:prstGeom>
          <a:solidFill>
            <a:srgbClr val="F0E9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
            </a:endParaRPr>
          </a:p>
        </p:txBody>
      </p:sp>
      <p:sp>
        <p:nvSpPr>
          <p:cNvPr id="21" name="Rectangle 20">
            <a:extLst>
              <a:ext uri="{FF2B5EF4-FFF2-40B4-BE49-F238E27FC236}">
                <a16:creationId xmlns:a16="http://schemas.microsoft.com/office/drawing/2014/main" id="{518500C1-0ED1-D1D2-08CE-1A59326DA123}"/>
              </a:ext>
            </a:extLst>
          </p:cNvPr>
          <p:cNvSpPr/>
          <p:nvPr/>
        </p:nvSpPr>
        <p:spPr>
          <a:xfrm>
            <a:off x="13987192" y="5336286"/>
            <a:ext cx="2838159" cy="463827"/>
          </a:xfrm>
          <a:prstGeom prst="rect">
            <a:avLst/>
          </a:prstGeom>
          <a:solidFill>
            <a:srgbClr val="F7F3ED"/>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2">
                    <a:lumMod val="50000"/>
                  </a:schemeClr>
                </a:solidFill>
                <a:latin typeface=""/>
              </a:rPr>
              <a:t>D-MILP peak = </a:t>
            </a:r>
            <a:r>
              <a:rPr lang="en-US" sz="2000" b="1" dirty="0">
                <a:solidFill>
                  <a:schemeClr val="bg2">
                    <a:lumMod val="50000"/>
                  </a:schemeClr>
                </a:solidFill>
                <a:latin typeface=""/>
              </a:rPr>
              <a:t>188</a:t>
            </a:r>
            <a:r>
              <a:rPr lang="en-US" sz="2000" dirty="0">
                <a:solidFill>
                  <a:schemeClr val="bg2">
                    <a:lumMod val="50000"/>
                  </a:schemeClr>
                </a:solidFill>
                <a:latin typeface=""/>
              </a:rPr>
              <a:t>kW</a:t>
            </a:r>
          </a:p>
        </p:txBody>
      </p:sp>
      <p:sp>
        <p:nvSpPr>
          <p:cNvPr id="24" name="Rectangle 23">
            <a:extLst>
              <a:ext uri="{FF2B5EF4-FFF2-40B4-BE49-F238E27FC236}">
                <a16:creationId xmlns:a16="http://schemas.microsoft.com/office/drawing/2014/main" id="{24FCB582-1630-BA77-C662-B48C2AD93012}"/>
              </a:ext>
            </a:extLst>
          </p:cNvPr>
          <p:cNvSpPr/>
          <p:nvPr/>
        </p:nvSpPr>
        <p:spPr>
          <a:xfrm>
            <a:off x="14666309" y="3988215"/>
            <a:ext cx="1500105" cy="583088"/>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988B189-FD1A-1227-05A6-BCFDF254587A}"/>
              </a:ext>
            </a:extLst>
          </p:cNvPr>
          <p:cNvSpPr/>
          <p:nvPr/>
        </p:nvSpPr>
        <p:spPr>
          <a:xfrm>
            <a:off x="4602523" y="4332933"/>
            <a:ext cx="3319669" cy="240490"/>
          </a:xfrm>
          <a:prstGeom prst="rect">
            <a:avLst/>
          </a:prstGeom>
          <a:solidFill>
            <a:srgbClr val="F7F3ED"/>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
            </a:endParaRPr>
          </a:p>
        </p:txBody>
      </p:sp>
      <p:cxnSp>
        <p:nvCxnSpPr>
          <p:cNvPr id="26" name="Straight Connector 25">
            <a:extLst>
              <a:ext uri="{FF2B5EF4-FFF2-40B4-BE49-F238E27FC236}">
                <a16:creationId xmlns:a16="http://schemas.microsoft.com/office/drawing/2014/main" id="{34298E73-1FCA-90FE-3D41-F46EB9997F7E}"/>
              </a:ext>
            </a:extLst>
          </p:cNvPr>
          <p:cNvCxnSpPr>
            <a:cxnSpLocks/>
          </p:cNvCxnSpPr>
          <p:nvPr/>
        </p:nvCxnSpPr>
        <p:spPr>
          <a:xfrm>
            <a:off x="1719618" y="5841552"/>
            <a:ext cx="14991373" cy="0"/>
          </a:xfrm>
          <a:prstGeom prst="line">
            <a:avLst/>
          </a:prstGeom>
          <a:ln w="285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10624CF1-4019-B54D-3699-0C7E0EDA6A0F}"/>
              </a:ext>
            </a:extLst>
          </p:cNvPr>
          <p:cNvSpPr/>
          <p:nvPr/>
        </p:nvSpPr>
        <p:spPr>
          <a:xfrm>
            <a:off x="14096235" y="5880123"/>
            <a:ext cx="3193774" cy="132126"/>
          </a:xfrm>
          <a:prstGeom prst="rect">
            <a:avLst/>
          </a:prstGeom>
          <a:solidFill>
            <a:srgbClr val="F7F3ED"/>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bg2">
                  <a:lumMod val="50000"/>
                </a:schemeClr>
              </a:solidFill>
              <a:latin typeface=""/>
            </a:endParaRPr>
          </a:p>
        </p:txBody>
      </p:sp>
      <p:sp>
        <p:nvSpPr>
          <p:cNvPr id="30" name="TextBox 29">
            <a:extLst>
              <a:ext uri="{FF2B5EF4-FFF2-40B4-BE49-F238E27FC236}">
                <a16:creationId xmlns:a16="http://schemas.microsoft.com/office/drawing/2014/main" id="{FDA0F2A2-A62C-0806-1FDE-3C7A01C3E7FE}"/>
              </a:ext>
            </a:extLst>
          </p:cNvPr>
          <p:cNvSpPr txBox="1"/>
          <p:nvPr/>
        </p:nvSpPr>
        <p:spPr>
          <a:xfrm rot="16200000">
            <a:off x="-254282" y="5911168"/>
            <a:ext cx="2893323" cy="369332"/>
          </a:xfrm>
          <a:prstGeom prst="rect">
            <a:avLst/>
          </a:prstGeom>
          <a:noFill/>
        </p:spPr>
        <p:txBody>
          <a:bodyPr wrap="square">
            <a:spAutoFit/>
          </a:bodyPr>
          <a:lstStyle/>
          <a:p>
            <a:r>
              <a:rPr lang="en-US" dirty="0">
                <a:solidFill>
                  <a:srgbClr val="8A8A8A"/>
                </a:solidFill>
                <a:latin typeface="JetBrains Mono" pitchFamily="34" charset="0"/>
                <a:ea typeface="JetBrains Mono" pitchFamily="34" charset="-122"/>
                <a:cs typeface="JetBrains Mono" pitchFamily="34" charset="-120"/>
              </a:rPr>
              <a:t>Combined Power use (</a:t>
            </a:r>
            <a:r>
              <a:rPr lang="en-US" sz="1800" b="1" dirty="0">
                <a:solidFill>
                  <a:srgbClr val="8A8A8A"/>
                </a:solidFill>
                <a:latin typeface="JetBrains Mono" pitchFamily="34" charset="0"/>
                <a:ea typeface="JetBrains Mono" pitchFamily="34" charset="-122"/>
                <a:cs typeface="JetBrains Mono" pitchFamily="34" charset="-120"/>
              </a:rPr>
              <a:t>kW</a:t>
            </a:r>
            <a:r>
              <a:rPr lang="en-US" sz="1800" dirty="0">
                <a:solidFill>
                  <a:srgbClr val="8A8A8A"/>
                </a:solidFill>
                <a:latin typeface="JetBrains Mono" pitchFamily="34" charset="0"/>
                <a:ea typeface="JetBrains Mono" pitchFamily="34" charset="-122"/>
                <a:cs typeface="JetBrains Mono" pitchFamily="34" charset="-120"/>
              </a:rPr>
              <a:t>)</a:t>
            </a:r>
            <a:endParaRPr lang="en-US" dirty="0"/>
          </a:p>
        </p:txBody>
      </p:sp>
      <p:sp>
        <p:nvSpPr>
          <p:cNvPr id="35" name="Rectangle 34">
            <a:extLst>
              <a:ext uri="{FF2B5EF4-FFF2-40B4-BE49-F238E27FC236}">
                <a16:creationId xmlns:a16="http://schemas.microsoft.com/office/drawing/2014/main" id="{CCDAFE54-0B5D-1798-1151-AD3010479E84}"/>
              </a:ext>
            </a:extLst>
          </p:cNvPr>
          <p:cNvSpPr/>
          <p:nvPr/>
        </p:nvSpPr>
        <p:spPr>
          <a:xfrm>
            <a:off x="1205055" y="3912386"/>
            <a:ext cx="263853" cy="354797"/>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67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7D08B-34E3-0BE0-AD0D-7E8AA14E42D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BCFD282-A9E6-606F-40C7-FB15D87D58D1}"/>
              </a:ext>
            </a:extLst>
          </p:cNvPr>
          <p:cNvSpPr/>
          <p:nvPr/>
        </p:nvSpPr>
        <p:spPr>
          <a:xfrm>
            <a:off x="16825351" y="457150"/>
            <a:ext cx="929316"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11 / 26</a:t>
            </a:r>
            <a:endParaRPr lang="en-US" sz="1500" dirty="0"/>
          </a:p>
        </p:txBody>
      </p:sp>
      <p:sp>
        <p:nvSpPr>
          <p:cNvPr id="3" name="Text 1">
            <a:extLst>
              <a:ext uri="{FF2B5EF4-FFF2-40B4-BE49-F238E27FC236}">
                <a16:creationId xmlns:a16="http://schemas.microsoft.com/office/drawing/2014/main" id="{A1CCEC1B-BF25-34B7-24ED-DBD1BC4D5008}"/>
              </a:ext>
            </a:extLst>
          </p:cNvPr>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OPPORTUNITY </a:t>
            </a:r>
            <a:endParaRPr lang="en-US" sz="2000" dirty="0">
              <a:latin typeface="Montserrat" pitchFamily="2" charset="77"/>
            </a:endParaRPr>
          </a:p>
        </p:txBody>
      </p:sp>
      <p:sp>
        <p:nvSpPr>
          <p:cNvPr id="4" name="Text 2">
            <a:extLst>
              <a:ext uri="{FF2B5EF4-FFF2-40B4-BE49-F238E27FC236}">
                <a16:creationId xmlns:a16="http://schemas.microsoft.com/office/drawing/2014/main" id="{B4DE4EC8-EF58-2B70-4700-B4F34AED5B63}"/>
              </a:ext>
            </a:extLst>
          </p:cNvPr>
          <p:cNvSpPr/>
          <p:nvPr/>
        </p:nvSpPr>
        <p:spPr>
          <a:xfrm>
            <a:off x="952500" y="1451984"/>
            <a:ext cx="16874491" cy="1169690"/>
          </a:xfrm>
          <a:prstGeom prst="rect">
            <a:avLst/>
          </a:prstGeom>
          <a:noFill/>
          <a:ln/>
        </p:spPr>
        <p:txBody>
          <a:bodyPr wrap="square" lIns="25400" tIns="25400" rIns="25400" bIns="25400" rtlCol="0" anchor="t">
            <a:normAutofit/>
          </a:bodyPr>
          <a:lstStyle/>
          <a:p>
            <a:pPr>
              <a:lnSpc>
                <a:spcPct val="110000"/>
              </a:lnSpc>
            </a:pPr>
            <a:r>
              <a:rPr lang="en-US" sz="4050" b="1" kern="0" spc="-40" dirty="0">
                <a:solidFill>
                  <a:srgbClr val="1A1A1A"/>
                </a:solidFill>
                <a:latin typeface="IBM Plex Serif" pitchFamily="34" charset="0"/>
                <a:ea typeface="IBM Plex Serif" pitchFamily="34" charset="-122"/>
                <a:cs typeface="IBM Plex Serif" pitchFamily="34" charset="-120"/>
              </a:rPr>
              <a:t>Persistent</a:t>
            </a:r>
            <a:r>
              <a:rPr lang="en-US" sz="4050" kern="0" spc="-40" dirty="0">
                <a:solidFill>
                  <a:srgbClr val="1A1A1A"/>
                </a:solidFill>
                <a:latin typeface="IBM Plex Serif" pitchFamily="34" charset="0"/>
                <a:ea typeface="IBM Plex Serif" pitchFamily="34" charset="-122"/>
                <a:cs typeface="IBM Plex Serif" pitchFamily="34" charset="-120"/>
              </a:rPr>
              <a:t> EV fleet, 1 building.</a:t>
            </a:r>
            <a:endParaRPr lang="en-US" sz="4050" dirty="0"/>
          </a:p>
        </p:txBody>
      </p:sp>
      <p:sp>
        <p:nvSpPr>
          <p:cNvPr id="5" name="Shape 3">
            <a:extLst>
              <a:ext uri="{FF2B5EF4-FFF2-40B4-BE49-F238E27FC236}">
                <a16:creationId xmlns:a16="http://schemas.microsoft.com/office/drawing/2014/main" id="{28DBAAE2-CBCA-99A2-EB8D-CA581835F8C9}"/>
              </a:ext>
            </a:extLst>
          </p:cNvPr>
          <p:cNvSpPr/>
          <p:nvPr/>
        </p:nvSpPr>
        <p:spPr>
          <a:xfrm>
            <a:off x="952500" y="2779613"/>
            <a:ext cx="16383001" cy="5983388"/>
          </a:xfrm>
          <a:prstGeom prst="roundRect">
            <a:avLst>
              <a:gd name="adj" fmla="val 1687"/>
            </a:avLst>
          </a:prstGeom>
          <a:solidFill>
            <a:srgbClr val="F6F3EC"/>
          </a:solidFill>
          <a:ln/>
        </p:spPr>
        <p:txBody>
          <a:bodyPr/>
          <a:lstStyle/>
          <a:p>
            <a:endParaRPr lang="en-US"/>
          </a:p>
        </p:txBody>
      </p:sp>
      <p:sp>
        <p:nvSpPr>
          <p:cNvPr id="6" name="Text 4">
            <a:extLst>
              <a:ext uri="{FF2B5EF4-FFF2-40B4-BE49-F238E27FC236}">
                <a16:creationId xmlns:a16="http://schemas.microsoft.com/office/drawing/2014/main" id="{C729D615-E926-E0FF-60AB-AA69CA68CA81}"/>
              </a:ext>
            </a:extLst>
          </p:cNvPr>
          <p:cNvSpPr/>
          <p:nvPr/>
        </p:nvSpPr>
        <p:spPr>
          <a:xfrm>
            <a:off x="1371533" y="2956259"/>
            <a:ext cx="8700515" cy="334433"/>
          </a:xfrm>
          <a:prstGeom prst="rect">
            <a:avLst/>
          </a:prstGeom>
          <a:noFill/>
          <a:ln/>
        </p:spPr>
        <p:txBody>
          <a:bodyPr wrap="square" lIns="25400" tIns="25400" rIns="25400" bIns="25400" rtlCol="0" anchor="t">
            <a:noAutofit/>
          </a:bodyPr>
          <a:lstStyle/>
          <a:p>
            <a:pPr marL="0" indent="0" algn="l">
              <a:buNone/>
            </a:pPr>
            <a:r>
              <a:rPr lang="en-US" sz="2400" dirty="0">
                <a:solidFill>
                  <a:srgbClr val="1A1A1A"/>
                </a:solidFill>
                <a:latin typeface="IBM Plex Serif" pitchFamily="34" charset="0"/>
                <a:ea typeface="IBM Plex Serif" pitchFamily="34" charset="-122"/>
                <a:cs typeface="IBM Plex Serif" pitchFamily="34" charset="-120"/>
              </a:rPr>
              <a:t>Example: Effect of Persistence in V2B (oracle solutions)</a:t>
            </a:r>
            <a:endParaRPr lang="en-US" sz="2400" dirty="0"/>
          </a:p>
        </p:txBody>
      </p:sp>
      <p:sp>
        <p:nvSpPr>
          <p:cNvPr id="7" name="Text 5">
            <a:extLst>
              <a:ext uri="{FF2B5EF4-FFF2-40B4-BE49-F238E27FC236}">
                <a16:creationId xmlns:a16="http://schemas.microsoft.com/office/drawing/2014/main" id="{D8206714-9419-06FF-D937-43D885D84BF8}"/>
              </a:ext>
            </a:extLst>
          </p:cNvPr>
          <p:cNvSpPr/>
          <p:nvPr/>
        </p:nvSpPr>
        <p:spPr>
          <a:xfrm>
            <a:off x="1371534" y="3290626"/>
            <a:ext cx="4803350" cy="239183"/>
          </a:xfrm>
          <a:prstGeom prst="rect">
            <a:avLst/>
          </a:prstGeom>
          <a:noFill/>
          <a:ln/>
        </p:spPr>
        <p:txBody>
          <a:bodyPr wrap="square" lIns="25400" tIns="25400" rIns="25400" bIns="25400" rtlCol="0" anchor="t">
            <a:noAutofit/>
          </a:bodyPr>
          <a:lstStyle/>
          <a:p>
            <a:pPr marL="0" indent="0" algn="l">
              <a:buNone/>
            </a:pPr>
            <a:r>
              <a:rPr lang="en-US" sz="1600" dirty="0">
                <a:solidFill>
                  <a:srgbClr val="8A8A8A"/>
                </a:solidFill>
                <a:latin typeface="JetBrains Mono" pitchFamily="34" charset="0"/>
                <a:ea typeface="JetBrains Mono" pitchFamily="34" charset="-122"/>
                <a:cs typeface="JetBrains Mono" pitchFamily="34" charset="-120"/>
              </a:rPr>
              <a:t>building load + V2B controller output · 15-min · kW</a:t>
            </a:r>
            <a:endParaRPr lang="en-US" sz="1600" dirty="0"/>
          </a:p>
        </p:txBody>
      </p:sp>
      <p:sp>
        <p:nvSpPr>
          <p:cNvPr id="11" name="Text 9">
            <a:extLst>
              <a:ext uri="{FF2B5EF4-FFF2-40B4-BE49-F238E27FC236}">
                <a16:creationId xmlns:a16="http://schemas.microsoft.com/office/drawing/2014/main" id="{0C400706-D433-D099-B9E9-D22A4D8F1705}"/>
              </a:ext>
            </a:extLst>
          </p:cNvPr>
          <p:cNvSpPr/>
          <p:nvPr/>
        </p:nvSpPr>
        <p:spPr>
          <a:xfrm>
            <a:off x="13290264" y="3084912"/>
            <a:ext cx="709344" cy="197721"/>
          </a:xfrm>
          <a:prstGeom prst="rect">
            <a:avLst/>
          </a:prstGeom>
          <a:noFill/>
          <a:ln/>
        </p:spPr>
        <p:txBody>
          <a:bodyPr wrap="square" lIns="0" tIns="0" rIns="0" bIns="0" rtlCol="0" anchor="t">
            <a:noAutofit/>
          </a:bodyPr>
          <a:lstStyle/>
          <a:p>
            <a:pPr marL="0" indent="0" algn="l">
              <a:buNone/>
            </a:pPr>
            <a:r>
              <a:rPr lang="en-US" sz="1600" dirty="0">
                <a:solidFill>
                  <a:schemeClr val="tx1">
                    <a:lumMod val="65000"/>
                    <a:lumOff val="35000"/>
                  </a:schemeClr>
                </a:solidFill>
                <a:latin typeface="Inter" pitchFamily="34" charset="0"/>
                <a:ea typeface="Inter" pitchFamily="34" charset="-122"/>
                <a:cs typeface="Inter" pitchFamily="34" charset="-120"/>
              </a:rPr>
              <a:t>D-MILP</a:t>
            </a:r>
            <a:endParaRPr lang="en-US" sz="1600" dirty="0">
              <a:solidFill>
                <a:schemeClr val="tx1">
                  <a:lumMod val="65000"/>
                  <a:lumOff val="35000"/>
                </a:schemeClr>
              </a:solidFill>
            </a:endParaRPr>
          </a:p>
        </p:txBody>
      </p:sp>
      <p:sp>
        <p:nvSpPr>
          <p:cNvPr id="12" name="Text 10">
            <a:extLst>
              <a:ext uri="{FF2B5EF4-FFF2-40B4-BE49-F238E27FC236}">
                <a16:creationId xmlns:a16="http://schemas.microsoft.com/office/drawing/2014/main" id="{5DEC78C5-A00A-6470-B6FA-1CF17C26E568}"/>
              </a:ext>
            </a:extLst>
          </p:cNvPr>
          <p:cNvSpPr/>
          <p:nvPr/>
        </p:nvSpPr>
        <p:spPr>
          <a:xfrm>
            <a:off x="13907492" y="3056486"/>
            <a:ext cx="1359723" cy="308036"/>
          </a:xfrm>
          <a:prstGeom prst="rect">
            <a:avLst/>
          </a:prstGeom>
          <a:noFill/>
          <a:ln/>
        </p:spPr>
        <p:txBody>
          <a:bodyPr wrap="square" lIns="25400" tIns="25400" rIns="25400" bIns="25400" rtlCol="0" anchor="t">
            <a:noAutofit/>
          </a:bodyPr>
          <a:lstStyle/>
          <a:p>
            <a:pPr marL="0" indent="0" algn="l">
              <a:buNone/>
            </a:pPr>
            <a:r>
              <a:rPr lang="en-US" sz="1600" i="1" dirty="0">
                <a:solidFill>
                  <a:srgbClr val="8A8A8A"/>
                </a:solidFill>
                <a:latin typeface="Inter" pitchFamily="34" charset="0"/>
                <a:ea typeface="Inter" pitchFamily="34" charset="-122"/>
                <a:cs typeface="Inter" pitchFamily="34" charset="-120"/>
              </a:rPr>
              <a:t>daily oracle</a:t>
            </a:r>
            <a:endParaRPr lang="en-US" sz="1600" dirty="0"/>
          </a:p>
        </p:txBody>
      </p:sp>
      <p:sp>
        <p:nvSpPr>
          <p:cNvPr id="13" name="Text 11">
            <a:extLst>
              <a:ext uri="{FF2B5EF4-FFF2-40B4-BE49-F238E27FC236}">
                <a16:creationId xmlns:a16="http://schemas.microsoft.com/office/drawing/2014/main" id="{2B1DB463-75FB-4003-9879-2D12218FAD5A}"/>
              </a:ext>
            </a:extLst>
          </p:cNvPr>
          <p:cNvSpPr/>
          <p:nvPr/>
        </p:nvSpPr>
        <p:spPr>
          <a:xfrm>
            <a:off x="15311598" y="3098560"/>
            <a:ext cx="687070" cy="197721"/>
          </a:xfrm>
          <a:prstGeom prst="rect">
            <a:avLst/>
          </a:prstGeom>
          <a:noFill/>
          <a:ln/>
        </p:spPr>
        <p:txBody>
          <a:bodyPr wrap="square" lIns="0" tIns="0" rIns="0" bIns="0" rtlCol="0" anchor="t">
            <a:noAutofit/>
          </a:bodyPr>
          <a:lstStyle/>
          <a:p>
            <a:pPr marL="0" indent="0" algn="l">
              <a:buNone/>
            </a:pPr>
            <a:r>
              <a:rPr lang="en-US" sz="1600" dirty="0">
                <a:solidFill>
                  <a:srgbClr val="2A8B55"/>
                </a:solidFill>
                <a:latin typeface="Inter" pitchFamily="34" charset="0"/>
                <a:ea typeface="Inter" pitchFamily="34" charset="-122"/>
                <a:cs typeface="Inter" pitchFamily="34" charset="-120"/>
              </a:rPr>
              <a:t>P-MILP</a:t>
            </a:r>
            <a:endParaRPr lang="en-US" sz="1600" dirty="0">
              <a:solidFill>
                <a:srgbClr val="2A8B55"/>
              </a:solidFill>
            </a:endParaRPr>
          </a:p>
        </p:txBody>
      </p:sp>
      <p:sp>
        <p:nvSpPr>
          <p:cNvPr id="14" name="Text 12">
            <a:extLst>
              <a:ext uri="{FF2B5EF4-FFF2-40B4-BE49-F238E27FC236}">
                <a16:creationId xmlns:a16="http://schemas.microsoft.com/office/drawing/2014/main" id="{F051F6FC-13E0-56FF-9822-820C57506D2B}"/>
              </a:ext>
            </a:extLst>
          </p:cNvPr>
          <p:cNvSpPr/>
          <p:nvPr/>
        </p:nvSpPr>
        <p:spPr>
          <a:xfrm>
            <a:off x="15910472" y="3065474"/>
            <a:ext cx="1550400" cy="308036"/>
          </a:xfrm>
          <a:prstGeom prst="rect">
            <a:avLst/>
          </a:prstGeom>
          <a:noFill/>
          <a:ln/>
        </p:spPr>
        <p:txBody>
          <a:bodyPr wrap="square" lIns="25400" tIns="25400" rIns="25400" bIns="25400" rtlCol="0" anchor="t">
            <a:noAutofit/>
          </a:bodyPr>
          <a:lstStyle/>
          <a:p>
            <a:pPr marL="0" indent="0" algn="l">
              <a:buNone/>
            </a:pPr>
            <a:r>
              <a:rPr lang="en-US" sz="1600" i="1" dirty="0">
                <a:solidFill>
                  <a:srgbClr val="8A8A8A"/>
                </a:solidFill>
                <a:latin typeface="Inter" pitchFamily="34" charset="0"/>
                <a:ea typeface="Inter" pitchFamily="34" charset="-122"/>
                <a:cs typeface="Inter" pitchFamily="34" charset="-120"/>
              </a:rPr>
              <a:t>monthly oracle</a:t>
            </a:r>
            <a:endParaRPr lang="en-US" sz="1600" dirty="0"/>
          </a:p>
        </p:txBody>
      </p:sp>
      <p:pic>
        <p:nvPicPr>
          <p:cNvPr id="15" name="Image 0" descr="preencoded.png">
            <a:extLst>
              <a:ext uri="{FF2B5EF4-FFF2-40B4-BE49-F238E27FC236}">
                <a16:creationId xmlns:a16="http://schemas.microsoft.com/office/drawing/2014/main" id="{51F840CA-9EF6-E01F-F0F0-08ED2DF457FE}"/>
              </a:ext>
            </a:extLst>
          </p:cNvPr>
          <p:cNvPicPr>
            <a:picLocks noChangeAspect="1"/>
          </p:cNvPicPr>
          <p:nvPr/>
        </p:nvPicPr>
        <p:blipFill>
          <a:blip r:embed="rId3"/>
          <a:stretch>
            <a:fillRect/>
          </a:stretch>
        </p:blipFill>
        <p:spPr>
          <a:xfrm>
            <a:off x="1012284" y="3685489"/>
            <a:ext cx="15904184" cy="5009875"/>
          </a:xfrm>
          <a:prstGeom prst="rect">
            <a:avLst/>
          </a:prstGeom>
        </p:spPr>
      </p:pic>
      <p:sp>
        <p:nvSpPr>
          <p:cNvPr id="16" name="Shape 13">
            <a:extLst>
              <a:ext uri="{FF2B5EF4-FFF2-40B4-BE49-F238E27FC236}">
                <a16:creationId xmlns:a16="http://schemas.microsoft.com/office/drawing/2014/main" id="{D3B5A9B3-9B6A-4AD9-DB4B-05D1EF3977B1}"/>
              </a:ext>
            </a:extLst>
          </p:cNvPr>
          <p:cNvSpPr/>
          <p:nvPr/>
        </p:nvSpPr>
        <p:spPr>
          <a:xfrm>
            <a:off x="1371534" y="7805503"/>
            <a:ext cx="15544933" cy="10583"/>
          </a:xfrm>
          <a:prstGeom prst="rect">
            <a:avLst/>
          </a:prstGeom>
          <a:solidFill>
            <a:srgbClr val="E8E2D3"/>
          </a:solidFill>
          <a:ln/>
        </p:spPr>
        <p:txBody>
          <a:bodyPr/>
          <a:lstStyle/>
          <a:p>
            <a:endParaRPr lang="en-US"/>
          </a:p>
        </p:txBody>
      </p:sp>
      <p:sp>
        <p:nvSpPr>
          <p:cNvPr id="29" name="Rectangle 28">
            <a:extLst>
              <a:ext uri="{FF2B5EF4-FFF2-40B4-BE49-F238E27FC236}">
                <a16:creationId xmlns:a16="http://schemas.microsoft.com/office/drawing/2014/main" id="{C2B4909D-F286-1F7E-7733-D5992CB0DB90}"/>
              </a:ext>
            </a:extLst>
          </p:cNvPr>
          <p:cNvSpPr/>
          <p:nvPr/>
        </p:nvSpPr>
        <p:spPr>
          <a:xfrm>
            <a:off x="13290264" y="5706792"/>
            <a:ext cx="3193774" cy="540761"/>
          </a:xfrm>
          <a:prstGeom prst="rect">
            <a:avLst/>
          </a:prstGeom>
          <a:solidFill>
            <a:srgbClr val="F7F3ED"/>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50000"/>
                </a:schemeClr>
              </a:solidFill>
              <a:latin typeface=""/>
            </a:endParaRPr>
          </a:p>
          <a:p>
            <a:r>
              <a:rPr lang="en-US" dirty="0">
                <a:solidFill>
                  <a:srgbClr val="298B55"/>
                </a:solidFill>
                <a:latin typeface=""/>
              </a:rPr>
              <a:t>P-MILP peak = </a:t>
            </a:r>
            <a:r>
              <a:rPr lang="en-US" b="1" dirty="0">
                <a:solidFill>
                  <a:srgbClr val="298B55"/>
                </a:solidFill>
                <a:latin typeface=""/>
              </a:rPr>
              <a:t>165</a:t>
            </a:r>
            <a:r>
              <a:rPr lang="en-US" dirty="0">
                <a:solidFill>
                  <a:srgbClr val="298B55"/>
                </a:solidFill>
                <a:latin typeface=""/>
              </a:rPr>
              <a:t>kW</a:t>
            </a:r>
          </a:p>
        </p:txBody>
      </p:sp>
      <p:sp>
        <p:nvSpPr>
          <p:cNvPr id="33" name="Rectangle 32">
            <a:extLst>
              <a:ext uri="{FF2B5EF4-FFF2-40B4-BE49-F238E27FC236}">
                <a16:creationId xmlns:a16="http://schemas.microsoft.com/office/drawing/2014/main" id="{B82372E3-0CFE-A809-CFBB-EA228B1A32BB}"/>
              </a:ext>
            </a:extLst>
          </p:cNvPr>
          <p:cNvSpPr/>
          <p:nvPr/>
        </p:nvSpPr>
        <p:spPr>
          <a:xfrm>
            <a:off x="4732129" y="4481224"/>
            <a:ext cx="3319669" cy="240490"/>
          </a:xfrm>
          <a:prstGeom prst="rect">
            <a:avLst/>
          </a:prstGeom>
          <a:solidFill>
            <a:srgbClr val="F7F3ED"/>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
            </a:endParaRPr>
          </a:p>
        </p:txBody>
      </p:sp>
      <p:sp>
        <p:nvSpPr>
          <p:cNvPr id="34" name="Rectangle 33">
            <a:extLst>
              <a:ext uri="{FF2B5EF4-FFF2-40B4-BE49-F238E27FC236}">
                <a16:creationId xmlns:a16="http://schemas.microsoft.com/office/drawing/2014/main" id="{87419593-D36F-1B59-8DA8-04E1759CDB5F}"/>
              </a:ext>
            </a:extLst>
          </p:cNvPr>
          <p:cNvSpPr/>
          <p:nvPr/>
        </p:nvSpPr>
        <p:spPr>
          <a:xfrm>
            <a:off x="8375374" y="4386462"/>
            <a:ext cx="903054" cy="240490"/>
          </a:xfrm>
          <a:prstGeom prst="rect">
            <a:avLst/>
          </a:prstGeom>
          <a:solidFill>
            <a:srgbClr val="F0E9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DEF7023-4862-CA3D-D5DE-0B0FB179F1C2}"/>
                  </a:ext>
                </a:extLst>
              </p:cNvPr>
              <p:cNvSpPr/>
              <p:nvPr/>
            </p:nvSpPr>
            <p:spPr>
              <a:xfrm>
                <a:off x="2872328" y="4090392"/>
                <a:ext cx="6861971" cy="3201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
                  </a:rPr>
                  <a:t>Pre-charge more on Monday &amp; Tuesday </a:t>
                </a:r>
                <a14:m>
                  <m:oMath xmlns:m="http://schemas.openxmlformats.org/officeDocument/2006/math">
                    <m:r>
                      <a:rPr lang="en-US" sz="1400" i="1" dirty="0" smtClean="0">
                        <a:solidFill>
                          <a:schemeClr val="tx1"/>
                        </a:solidFill>
                        <a:latin typeface="Cambria Math" panose="02040503050406030204" pitchFamily="18" charset="0"/>
                      </a:rPr>
                      <m:t>−&gt;</m:t>
                    </m:r>
                  </m:oMath>
                </a14:m>
                <a:r>
                  <a:rPr lang="en-US" sz="1400" dirty="0">
                    <a:solidFill>
                      <a:schemeClr val="tx1"/>
                    </a:solidFill>
                    <a:latin typeface=""/>
                  </a:rPr>
                  <a:t> Discharge heavily on Thursday &amp; Friday </a:t>
                </a:r>
              </a:p>
            </p:txBody>
          </p:sp>
        </mc:Choice>
        <mc:Fallback xmlns="">
          <p:sp>
            <p:nvSpPr>
              <p:cNvPr id="32" name="Rectangle 31">
                <a:extLst>
                  <a:ext uri="{FF2B5EF4-FFF2-40B4-BE49-F238E27FC236}">
                    <a16:creationId xmlns:a16="http://schemas.microsoft.com/office/drawing/2014/main" id="{E3C64BA2-B631-F081-ED54-6DD02106AAA4}"/>
                  </a:ext>
                </a:extLst>
              </p:cNvPr>
              <p:cNvSpPr>
                <a:spLocks noRot="1" noChangeAspect="1" noMove="1" noResize="1" noEditPoints="1" noAdjustHandles="1" noChangeArrowheads="1" noChangeShapeType="1" noTextEdit="1"/>
              </p:cNvSpPr>
              <p:nvPr/>
            </p:nvSpPr>
            <p:spPr>
              <a:xfrm>
                <a:off x="2872328" y="4090392"/>
                <a:ext cx="6861971" cy="320138"/>
              </a:xfrm>
              <a:prstGeom prst="rect">
                <a:avLst/>
              </a:prstGeom>
              <a:blipFill>
                <a:blip r:embed="rId4"/>
                <a:stretch>
                  <a:fillRect l="-266" r="-533" b="-16981"/>
                </a:stretch>
              </a:blipFill>
              <a:ln>
                <a:noFill/>
              </a:ln>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314BFE72-EE41-3728-7722-4452CD1D80D4}"/>
              </a:ext>
            </a:extLst>
          </p:cNvPr>
          <p:cNvCxnSpPr>
            <a:cxnSpLocks/>
          </p:cNvCxnSpPr>
          <p:nvPr/>
        </p:nvCxnSpPr>
        <p:spPr>
          <a:xfrm>
            <a:off x="1806052" y="5855200"/>
            <a:ext cx="14339249" cy="0"/>
          </a:xfrm>
          <a:prstGeom prst="line">
            <a:avLst/>
          </a:prstGeom>
          <a:ln w="285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5D9CB25-57F8-07D1-BC4C-C8B4B2973BA2}"/>
              </a:ext>
            </a:extLst>
          </p:cNvPr>
          <p:cNvCxnSpPr>
            <a:cxnSpLocks/>
          </p:cNvCxnSpPr>
          <p:nvPr/>
        </p:nvCxnSpPr>
        <p:spPr>
          <a:xfrm flipV="1">
            <a:off x="15891422" y="5841552"/>
            <a:ext cx="0" cy="3749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190EA8E-25E0-CE24-5B71-199A5670F7C8}"/>
              </a:ext>
            </a:extLst>
          </p:cNvPr>
          <p:cNvSpPr/>
          <p:nvPr/>
        </p:nvSpPr>
        <p:spPr>
          <a:xfrm>
            <a:off x="15325246" y="3803374"/>
            <a:ext cx="1500105" cy="583088"/>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9643515-1BFE-817B-584C-6F88C525C232}"/>
              </a:ext>
            </a:extLst>
          </p:cNvPr>
          <p:cNvSpPr txBox="1"/>
          <p:nvPr/>
        </p:nvSpPr>
        <p:spPr>
          <a:xfrm>
            <a:off x="13310224" y="5438696"/>
            <a:ext cx="2647666" cy="369332"/>
          </a:xfrm>
          <a:prstGeom prst="rect">
            <a:avLst/>
          </a:prstGeom>
          <a:noFill/>
        </p:spPr>
        <p:txBody>
          <a:bodyPr wrap="square">
            <a:spAutoFit/>
          </a:bodyPr>
          <a:lstStyle/>
          <a:p>
            <a:r>
              <a:rPr lang="en-US" dirty="0">
                <a:solidFill>
                  <a:schemeClr val="bg2">
                    <a:lumMod val="50000"/>
                  </a:schemeClr>
                </a:solidFill>
                <a:latin typeface=""/>
              </a:rPr>
              <a:t>D-MILP peak = </a:t>
            </a:r>
            <a:r>
              <a:rPr lang="en-US" b="1" dirty="0">
                <a:solidFill>
                  <a:schemeClr val="bg2">
                    <a:lumMod val="50000"/>
                  </a:schemeClr>
                </a:solidFill>
                <a:latin typeface=""/>
              </a:rPr>
              <a:t>188</a:t>
            </a:r>
            <a:r>
              <a:rPr lang="en-US" dirty="0">
                <a:solidFill>
                  <a:schemeClr val="bg2">
                    <a:lumMod val="50000"/>
                  </a:schemeClr>
                </a:solidFill>
                <a:latin typeface=""/>
              </a:rPr>
              <a:t>kW</a:t>
            </a:r>
          </a:p>
        </p:txBody>
      </p:sp>
      <p:sp>
        <p:nvSpPr>
          <p:cNvPr id="21" name="Rectangle 20">
            <a:extLst>
              <a:ext uri="{FF2B5EF4-FFF2-40B4-BE49-F238E27FC236}">
                <a16:creationId xmlns:a16="http://schemas.microsoft.com/office/drawing/2014/main" id="{BA3B88EB-C8CE-AA45-6860-B06D066A89F3}"/>
              </a:ext>
            </a:extLst>
          </p:cNvPr>
          <p:cNvSpPr/>
          <p:nvPr/>
        </p:nvSpPr>
        <p:spPr>
          <a:xfrm>
            <a:off x="16268820" y="5858458"/>
            <a:ext cx="833703" cy="431931"/>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88C25B5-51F8-B4D4-A605-74F0EFDB4A58}"/>
              </a:ext>
            </a:extLst>
          </p:cNvPr>
          <p:cNvSpPr txBox="1"/>
          <p:nvPr/>
        </p:nvSpPr>
        <p:spPr>
          <a:xfrm>
            <a:off x="15921249" y="5847161"/>
            <a:ext cx="1221809" cy="369332"/>
          </a:xfrm>
          <a:prstGeom prst="rect">
            <a:avLst/>
          </a:prstGeom>
          <a:noFill/>
        </p:spPr>
        <p:txBody>
          <a:bodyPr wrap="none" rtlCol="0">
            <a:spAutoFit/>
          </a:bodyPr>
          <a:lstStyle/>
          <a:p>
            <a:r>
              <a:rPr lang="en-US" dirty="0">
                <a:solidFill>
                  <a:srgbClr val="C6411F"/>
                </a:solidFill>
              </a:rPr>
              <a:t>Gap: 23kW</a:t>
            </a:r>
          </a:p>
        </p:txBody>
      </p:sp>
      <p:sp>
        <p:nvSpPr>
          <p:cNvPr id="22" name="TextBox 21">
            <a:extLst>
              <a:ext uri="{FF2B5EF4-FFF2-40B4-BE49-F238E27FC236}">
                <a16:creationId xmlns:a16="http://schemas.microsoft.com/office/drawing/2014/main" id="{38D5F1C2-0BBC-6C44-9F75-C15C53045919}"/>
              </a:ext>
            </a:extLst>
          </p:cNvPr>
          <p:cNvSpPr txBox="1"/>
          <p:nvPr/>
        </p:nvSpPr>
        <p:spPr>
          <a:xfrm rot="16200000">
            <a:off x="-249712" y="5943211"/>
            <a:ext cx="2893323" cy="369332"/>
          </a:xfrm>
          <a:prstGeom prst="rect">
            <a:avLst/>
          </a:prstGeom>
          <a:noFill/>
        </p:spPr>
        <p:txBody>
          <a:bodyPr wrap="square">
            <a:spAutoFit/>
          </a:bodyPr>
          <a:lstStyle/>
          <a:p>
            <a:r>
              <a:rPr lang="en-US" dirty="0">
                <a:solidFill>
                  <a:srgbClr val="8A8A8A"/>
                </a:solidFill>
                <a:latin typeface="JetBrains Mono" pitchFamily="34" charset="0"/>
                <a:ea typeface="JetBrains Mono" pitchFamily="34" charset="-122"/>
                <a:cs typeface="JetBrains Mono" pitchFamily="34" charset="-120"/>
              </a:rPr>
              <a:t>Combined Power use (</a:t>
            </a:r>
            <a:r>
              <a:rPr lang="en-US" sz="1800" b="1" dirty="0">
                <a:solidFill>
                  <a:srgbClr val="8A8A8A"/>
                </a:solidFill>
                <a:latin typeface="JetBrains Mono" pitchFamily="34" charset="0"/>
                <a:ea typeface="JetBrains Mono" pitchFamily="34" charset="-122"/>
                <a:cs typeface="JetBrains Mono" pitchFamily="34" charset="-120"/>
              </a:rPr>
              <a:t>kW</a:t>
            </a:r>
            <a:r>
              <a:rPr lang="en-US" sz="1800" dirty="0">
                <a:solidFill>
                  <a:srgbClr val="8A8A8A"/>
                </a:solidFill>
                <a:latin typeface="JetBrains Mono" pitchFamily="34" charset="0"/>
                <a:ea typeface="JetBrains Mono" pitchFamily="34" charset="-122"/>
                <a:cs typeface="JetBrains Mono" pitchFamily="34" charset="-120"/>
              </a:rPr>
              <a:t>)</a:t>
            </a:r>
            <a:endParaRPr lang="en-US" dirty="0"/>
          </a:p>
        </p:txBody>
      </p:sp>
      <p:sp>
        <p:nvSpPr>
          <p:cNvPr id="23" name="Rectangle 22">
            <a:extLst>
              <a:ext uri="{FF2B5EF4-FFF2-40B4-BE49-F238E27FC236}">
                <a16:creationId xmlns:a16="http://schemas.microsoft.com/office/drawing/2014/main" id="{A673D45D-F05D-5351-4436-2BF540BB5B9A}"/>
              </a:ext>
            </a:extLst>
          </p:cNvPr>
          <p:cNvSpPr/>
          <p:nvPr/>
        </p:nvSpPr>
        <p:spPr>
          <a:xfrm>
            <a:off x="1169644" y="3802935"/>
            <a:ext cx="263853" cy="354797"/>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38394DAA-5623-0E1D-A1EB-C575BB77B78E}"/>
              </a:ext>
            </a:extLst>
          </p:cNvPr>
          <p:cNvCxnSpPr>
            <a:cxnSpLocks/>
          </p:cNvCxnSpPr>
          <p:nvPr/>
        </p:nvCxnSpPr>
        <p:spPr>
          <a:xfrm>
            <a:off x="1806052" y="6219078"/>
            <a:ext cx="14339249"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45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6842880" y="457150"/>
            <a:ext cx="911787"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12 / 26</a:t>
            </a:r>
            <a:endParaRPr lang="en-US" sz="1500" dirty="0"/>
          </a:p>
        </p:txBody>
      </p:sp>
      <p:sp>
        <p:nvSpPr>
          <p:cNvPr id="3" name="Text 1"/>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OPPORTUNITY</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Daily decomposition is a strict subset of monthly control.</a:t>
            </a:r>
            <a:endParaRPr lang="en-US" sz="4050" dirty="0"/>
          </a:p>
        </p:txBody>
      </p:sp>
      <p:sp>
        <p:nvSpPr>
          <p:cNvPr id="5" name="Shape 3"/>
          <p:cNvSpPr/>
          <p:nvPr/>
        </p:nvSpPr>
        <p:spPr>
          <a:xfrm>
            <a:off x="952500" y="2551162"/>
            <a:ext cx="8360999" cy="5591059"/>
          </a:xfrm>
          <a:prstGeom prst="roundRect">
            <a:avLst>
              <a:gd name="adj" fmla="val 1260"/>
            </a:avLst>
          </a:prstGeom>
          <a:solidFill>
            <a:srgbClr val="F6F3EC"/>
          </a:solidFill>
          <a:ln/>
        </p:spPr>
        <p:txBody>
          <a:bodyPr/>
          <a:lstStyle/>
          <a:p>
            <a:endParaRPr lang="en-US"/>
          </a:p>
        </p:txBody>
      </p:sp>
      <p:sp>
        <p:nvSpPr>
          <p:cNvPr id="6" name="Text 4"/>
          <p:cNvSpPr/>
          <p:nvPr/>
        </p:nvSpPr>
        <p:spPr>
          <a:xfrm>
            <a:off x="1485884" y="3008313"/>
            <a:ext cx="7513059" cy="265642"/>
          </a:xfrm>
          <a:prstGeom prst="rect">
            <a:avLst/>
          </a:prstGeom>
          <a:noFill/>
          <a:ln/>
        </p:spPr>
        <p:txBody>
          <a:bodyPr wrap="square" lIns="25400" tIns="25400" rIns="25400" bIns="25400" rtlCol="0" anchor="t">
            <a:normAutofit/>
          </a:bodyPr>
          <a:lstStyle/>
          <a:p>
            <a:pPr marL="0" indent="0" algn="l">
              <a:buNone/>
            </a:pPr>
            <a:r>
              <a:rPr lang="en-US" sz="1400" kern="0" spc="216" dirty="0">
                <a:solidFill>
                  <a:srgbClr val="2F7FB8"/>
                </a:solidFill>
                <a:latin typeface="JetBrains Mono" pitchFamily="34" charset="0"/>
                <a:ea typeface="JetBrains Mono" pitchFamily="34" charset="-122"/>
                <a:cs typeface="JetBrains Mono" pitchFamily="34" charset="-120"/>
              </a:rPr>
              <a:t>THEOREM</a:t>
            </a:r>
            <a:endParaRPr lang="en-US" sz="1400" dirty="0"/>
          </a:p>
        </p:txBody>
      </p:sp>
      <p:sp>
        <p:nvSpPr>
          <p:cNvPr id="7" name="Text 5"/>
          <p:cNvSpPr/>
          <p:nvPr/>
        </p:nvSpPr>
        <p:spPr>
          <a:xfrm>
            <a:off x="952500" y="3679279"/>
            <a:ext cx="2868055" cy="957114"/>
          </a:xfrm>
          <a:prstGeom prst="rect">
            <a:avLst/>
          </a:prstGeom>
          <a:noFill/>
          <a:ln/>
        </p:spPr>
        <p:txBody>
          <a:bodyPr wrap="square" lIns="25400" tIns="25400" rIns="25400" bIns="25400" rtlCol="0" anchor="t">
            <a:normAutofit/>
          </a:bodyPr>
          <a:lstStyle/>
          <a:p>
            <a:pPr algn="r"/>
            <a:r>
              <a:rPr lang="en-US" sz="2000" dirty="0">
                <a:solidFill>
                  <a:srgbClr val="1A1A1A"/>
                </a:solidFill>
                <a:latin typeface="IBM Plex Serif" pitchFamily="34" charset="0"/>
                <a:ea typeface="IBM Plex Serif" pitchFamily="34" charset="-122"/>
                <a:cs typeface="IBM Plex Serif" pitchFamily="34" charset="-120"/>
              </a:rPr>
              <a:t>Total cost under Persistence</a:t>
            </a:r>
            <a:endParaRPr lang="en-US" sz="2000" dirty="0"/>
          </a:p>
        </p:txBody>
      </p:sp>
      <p:sp>
        <p:nvSpPr>
          <p:cNvPr id="8" name="Text 6"/>
          <p:cNvSpPr/>
          <p:nvPr/>
        </p:nvSpPr>
        <p:spPr>
          <a:xfrm>
            <a:off x="4929188" y="3679279"/>
            <a:ext cx="452570" cy="723867"/>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5400" dirty="0">
                <a:solidFill>
                  <a:srgbClr val="000000"/>
                </a:solidFill>
                <a:latin typeface="IBM Plex Serif" pitchFamily="34" charset="0"/>
                <a:ea typeface="IBM Plex Serif" pitchFamily="34" charset="-122"/>
                <a:cs typeface="IBM Plex Serif" pitchFamily="34" charset="-120"/>
              </a:rPr>
              <a:t>≤</a:t>
            </a:r>
            <a:endParaRPr lang="en-US" sz="5400" dirty="0"/>
          </a:p>
        </p:txBody>
      </p:sp>
      <p:sp>
        <p:nvSpPr>
          <p:cNvPr id="10" name="Text 8"/>
          <p:cNvSpPr/>
          <p:nvPr/>
        </p:nvSpPr>
        <p:spPr>
          <a:xfrm>
            <a:off x="1833994" y="4664605"/>
            <a:ext cx="6541936" cy="1032520"/>
          </a:xfrm>
          <a:prstGeom prst="rect">
            <a:avLst/>
          </a:prstGeom>
          <a:noFill/>
          <a:ln/>
        </p:spPr>
        <p:txBody>
          <a:bodyPr wrap="square" lIns="25400" tIns="25400" rIns="25400" bIns="25400" rtlCol="0" anchor="t">
            <a:normAutofit fontScale="92500"/>
          </a:bodyPr>
          <a:lstStyle/>
          <a:p>
            <a:pPr marL="0" indent="0" algn="ctr">
              <a:lnSpc>
                <a:spcPct val="145000"/>
              </a:lnSpc>
              <a:buNone/>
            </a:pPr>
            <a:r>
              <a:rPr lang="en-US" sz="2000" i="1" dirty="0">
                <a:solidFill>
                  <a:srgbClr val="4A4A4A"/>
                </a:solidFill>
                <a:latin typeface="IBM Plex Serif" pitchFamily="34" charset="0"/>
                <a:ea typeface="IBM Plex Serif" pitchFamily="34" charset="-122"/>
                <a:cs typeface="IBM Plex Serif" pitchFamily="34" charset="-120"/>
              </a:rPr>
              <a:t>The optimal persistent-fleet cost is </a:t>
            </a:r>
            <a:r>
              <a:rPr lang="en-US" sz="2000" b="1" dirty="0">
                <a:solidFill>
                  <a:srgbClr val="1A1A1A"/>
                </a:solidFill>
                <a:latin typeface="IBM Plex Serif" pitchFamily="34" charset="0"/>
                <a:ea typeface="IBM Plex Serif" pitchFamily="34" charset="-122"/>
                <a:cs typeface="IBM Plex Serif" pitchFamily="34" charset="-120"/>
              </a:rPr>
              <a:t>never worse </a:t>
            </a:r>
            <a:r>
              <a:rPr lang="en-US" sz="2000" i="1" dirty="0">
                <a:solidFill>
                  <a:srgbClr val="4A4A4A"/>
                </a:solidFill>
                <a:latin typeface="IBM Plex Serif" pitchFamily="34" charset="0"/>
                <a:ea typeface="IBM Plex Serif" pitchFamily="34" charset="-122"/>
                <a:cs typeface="IBM Plex Serif" pitchFamily="34" charset="-120"/>
              </a:rPr>
              <a:t>than the optimal daily-decomposed cost  and is generally strictly better.</a:t>
            </a:r>
            <a:endParaRPr lang="en-US" sz="2000" dirty="0"/>
          </a:p>
        </p:txBody>
      </p:sp>
      <p:sp>
        <p:nvSpPr>
          <p:cNvPr id="11" name="Shape 9"/>
          <p:cNvSpPr/>
          <p:nvPr/>
        </p:nvSpPr>
        <p:spPr>
          <a:xfrm>
            <a:off x="1395944" y="6078058"/>
            <a:ext cx="7294232" cy="10583"/>
          </a:xfrm>
          <a:prstGeom prst="rect">
            <a:avLst/>
          </a:prstGeom>
          <a:solidFill>
            <a:srgbClr val="E8E2D3"/>
          </a:solidFill>
          <a:ln/>
        </p:spPr>
        <p:txBody>
          <a:bodyPr/>
          <a:lstStyle/>
          <a:p>
            <a:endParaRPr lang="en-US"/>
          </a:p>
        </p:txBody>
      </p:sp>
      <p:sp>
        <p:nvSpPr>
          <p:cNvPr id="12" name="Text 10"/>
          <p:cNvSpPr/>
          <p:nvPr/>
        </p:nvSpPr>
        <p:spPr>
          <a:xfrm>
            <a:off x="1395944" y="6317175"/>
            <a:ext cx="380967" cy="313267"/>
          </a:xfrm>
          <a:prstGeom prst="rect">
            <a:avLst/>
          </a:prstGeom>
          <a:noFill/>
          <a:ln/>
        </p:spPr>
        <p:txBody>
          <a:bodyPr wrap="square" lIns="25400" tIns="25400" rIns="25400" bIns="25400" rtlCol="0" anchor="t">
            <a:normAutofit/>
          </a:bodyPr>
          <a:lstStyle/>
          <a:p>
            <a:pPr marL="0" indent="0" algn="l">
              <a:buNone/>
            </a:pPr>
            <a:r>
              <a:rPr lang="en-US" sz="1650" dirty="0">
                <a:solidFill>
                  <a:srgbClr val="2F7FB8"/>
                </a:solidFill>
                <a:latin typeface="IBM Plex Serif" pitchFamily="34" charset="0"/>
                <a:ea typeface="IBM Plex Serif" pitchFamily="34" charset="-122"/>
                <a:cs typeface="IBM Plex Serif" pitchFamily="34" charset="-120"/>
              </a:rPr>
              <a:t>i.</a:t>
            </a:r>
            <a:endParaRPr lang="en-US" sz="1650" dirty="0"/>
          </a:p>
        </p:txBody>
      </p:sp>
      <p:sp>
        <p:nvSpPr>
          <p:cNvPr id="13" name="Text 11"/>
          <p:cNvSpPr/>
          <p:nvPr/>
        </p:nvSpPr>
        <p:spPr>
          <a:xfrm>
            <a:off x="1833994" y="6212244"/>
            <a:ext cx="7061867" cy="476311"/>
          </a:xfrm>
          <a:prstGeom prst="rect">
            <a:avLst/>
          </a:prstGeom>
          <a:noFill/>
          <a:ln/>
        </p:spPr>
        <p:txBody>
          <a:bodyPr wrap="square" lIns="25400" tIns="25400" rIns="25400" bIns="25400" rtlCol="0" anchor="t">
            <a:normAutofit/>
          </a:bodyPr>
          <a:lstStyle/>
          <a:p>
            <a:pPr marL="0" indent="0" algn="l">
              <a:lnSpc>
                <a:spcPct val="150000"/>
              </a:lnSpc>
              <a:buNone/>
            </a:pPr>
            <a:r>
              <a:rPr lang="en-US" sz="2000" dirty="0">
                <a:solidFill>
                  <a:srgbClr val="1A1A1A"/>
                </a:solidFill>
                <a:latin typeface="-apple-system" pitchFamily="34" charset="0"/>
                <a:ea typeface="-apple-system" pitchFamily="34" charset="-122"/>
                <a:cs typeface="-apple-system" pitchFamily="34" charset="-120"/>
              </a:rPr>
              <a:t>Every daily-feasible plan is also monthly-feasible,  so </a:t>
            </a:r>
            <a:r>
              <a:rPr lang="en-US" sz="2000" dirty="0">
                <a:solidFill>
                  <a:srgbClr val="4A4A4A"/>
                </a:solidFill>
                <a:latin typeface="JetBrains Mono" pitchFamily="34" charset="0"/>
                <a:ea typeface="JetBrains Mono" pitchFamily="34" charset="-122"/>
                <a:cs typeface="JetBrains Mono" pitchFamily="34" charset="-120"/>
              </a:rPr>
              <a:t>𝒜</a:t>
            </a:r>
            <a:r>
              <a:rPr lang="en-US" baseline="-40000" dirty="0">
                <a:solidFill>
                  <a:srgbClr val="4A4A4A"/>
                </a:solidFill>
                <a:latin typeface="JetBrains Mono" pitchFamily="34" charset="0"/>
                <a:ea typeface="JetBrains Mono" pitchFamily="34" charset="-122"/>
                <a:cs typeface="JetBrains Mono" pitchFamily="34" charset="-120"/>
              </a:rPr>
              <a:t>D </a:t>
            </a:r>
            <a:r>
              <a:rPr lang="en-US" sz="2000" dirty="0">
                <a:solidFill>
                  <a:srgbClr val="4A4A4A"/>
                </a:solidFill>
                <a:latin typeface="JetBrains Mono" pitchFamily="34" charset="0"/>
                <a:ea typeface="JetBrains Mono" pitchFamily="34" charset="-122"/>
                <a:cs typeface="JetBrains Mono" pitchFamily="34" charset="-120"/>
              </a:rPr>
              <a:t>⊆ 𝒜</a:t>
            </a:r>
            <a:r>
              <a:rPr lang="en-US" baseline="-40000" dirty="0">
                <a:solidFill>
                  <a:srgbClr val="4A4A4A"/>
                </a:solidFill>
                <a:latin typeface="JetBrains Mono" pitchFamily="34" charset="0"/>
                <a:ea typeface="JetBrains Mono" pitchFamily="34" charset="-122"/>
                <a:cs typeface="JetBrains Mono" pitchFamily="34" charset="-120"/>
              </a:rPr>
              <a:t>P</a:t>
            </a:r>
            <a:r>
              <a:rPr lang="en-US" sz="2000" dirty="0">
                <a:solidFill>
                  <a:srgbClr val="1A1A1A"/>
                </a:solidFill>
                <a:latin typeface="-apple-system" pitchFamily="34" charset="0"/>
                <a:ea typeface="-apple-system" pitchFamily="34" charset="-122"/>
                <a:cs typeface="-apple-system" pitchFamily="34" charset="-120"/>
              </a:rPr>
              <a:t>.</a:t>
            </a:r>
            <a:endParaRPr lang="en-US" sz="2000" dirty="0"/>
          </a:p>
        </p:txBody>
      </p:sp>
      <p:sp>
        <p:nvSpPr>
          <p:cNvPr id="14" name="Text 12"/>
          <p:cNvSpPr/>
          <p:nvPr/>
        </p:nvSpPr>
        <p:spPr>
          <a:xfrm>
            <a:off x="1395944" y="6852038"/>
            <a:ext cx="380967" cy="313267"/>
          </a:xfrm>
          <a:prstGeom prst="rect">
            <a:avLst/>
          </a:prstGeom>
          <a:noFill/>
          <a:ln/>
        </p:spPr>
        <p:txBody>
          <a:bodyPr wrap="square" lIns="25400" tIns="25400" rIns="25400" bIns="25400" rtlCol="0" anchor="t">
            <a:normAutofit/>
          </a:bodyPr>
          <a:lstStyle/>
          <a:p>
            <a:pPr marL="0" indent="0" algn="l">
              <a:buNone/>
            </a:pPr>
            <a:r>
              <a:rPr lang="en-US" sz="1650" dirty="0">
                <a:solidFill>
                  <a:srgbClr val="2F7FB8"/>
                </a:solidFill>
                <a:latin typeface="IBM Plex Serif" pitchFamily="34" charset="0"/>
                <a:ea typeface="IBM Plex Serif" pitchFamily="34" charset="-122"/>
                <a:cs typeface="IBM Plex Serif" pitchFamily="34" charset="-120"/>
              </a:rPr>
              <a:t>ii.</a:t>
            </a:r>
            <a:endParaRPr lang="en-US" sz="1650" dirty="0"/>
          </a:p>
        </p:txBody>
      </p:sp>
      <p:sp>
        <p:nvSpPr>
          <p:cNvPr id="15" name="Text 13"/>
          <p:cNvSpPr/>
          <p:nvPr/>
        </p:nvSpPr>
        <p:spPr>
          <a:xfrm>
            <a:off x="1833994" y="6777088"/>
            <a:ext cx="7564768" cy="607050"/>
          </a:xfrm>
          <a:prstGeom prst="rect">
            <a:avLst/>
          </a:prstGeom>
          <a:noFill/>
          <a:ln/>
        </p:spPr>
        <p:txBody>
          <a:bodyPr wrap="square" lIns="25400" tIns="25400" rIns="25400" bIns="25400" rtlCol="0" anchor="t">
            <a:normAutofit/>
          </a:bodyPr>
          <a:lstStyle/>
          <a:p>
            <a:pPr marL="0" indent="0" algn="l">
              <a:lnSpc>
                <a:spcPct val="150000"/>
              </a:lnSpc>
              <a:buNone/>
            </a:pPr>
            <a:r>
              <a:rPr lang="en-US" sz="2000" dirty="0">
                <a:solidFill>
                  <a:srgbClr val="1A1A1A"/>
                </a:solidFill>
                <a:latin typeface="-apple-system" pitchFamily="34" charset="0"/>
                <a:ea typeface="-apple-system" pitchFamily="34" charset="-122"/>
                <a:cs typeface="-apple-system" pitchFamily="34" charset="-120"/>
              </a:rPr>
              <a:t>The monthly objective minimises over a strictly larger set of strategies.</a:t>
            </a:r>
            <a:endParaRPr lang="en-US" sz="2000" dirty="0"/>
          </a:p>
        </p:txBody>
      </p:sp>
      <p:sp>
        <p:nvSpPr>
          <p:cNvPr id="16" name="Text 14"/>
          <p:cNvSpPr/>
          <p:nvPr/>
        </p:nvSpPr>
        <p:spPr>
          <a:xfrm>
            <a:off x="1395944" y="7459088"/>
            <a:ext cx="380967" cy="313267"/>
          </a:xfrm>
          <a:prstGeom prst="rect">
            <a:avLst/>
          </a:prstGeom>
          <a:noFill/>
          <a:ln/>
        </p:spPr>
        <p:txBody>
          <a:bodyPr wrap="square" lIns="25400" tIns="25400" rIns="25400" bIns="25400" rtlCol="0" anchor="t">
            <a:normAutofit/>
          </a:bodyPr>
          <a:lstStyle/>
          <a:p>
            <a:pPr marL="0" indent="0" algn="l">
              <a:buNone/>
            </a:pPr>
            <a:r>
              <a:rPr lang="en-US" sz="1650" dirty="0">
                <a:solidFill>
                  <a:srgbClr val="2F7FB8"/>
                </a:solidFill>
                <a:latin typeface="IBM Plex Serif" pitchFamily="34" charset="0"/>
                <a:ea typeface="IBM Plex Serif" pitchFamily="34" charset="-122"/>
                <a:cs typeface="IBM Plex Serif" pitchFamily="34" charset="-120"/>
              </a:rPr>
              <a:t>iii.</a:t>
            </a:r>
            <a:endParaRPr lang="en-US" sz="1650" dirty="0"/>
          </a:p>
        </p:txBody>
      </p:sp>
      <p:sp>
        <p:nvSpPr>
          <p:cNvPr id="17" name="Text 15"/>
          <p:cNvSpPr/>
          <p:nvPr/>
        </p:nvSpPr>
        <p:spPr>
          <a:xfrm>
            <a:off x="1833994" y="7309187"/>
            <a:ext cx="7061867" cy="532721"/>
          </a:xfrm>
          <a:prstGeom prst="rect">
            <a:avLst/>
          </a:prstGeom>
          <a:noFill/>
          <a:ln/>
        </p:spPr>
        <p:txBody>
          <a:bodyPr wrap="square" lIns="25400" tIns="25400" rIns="25400" bIns="25400" rtlCol="0" anchor="t">
            <a:normAutofit/>
          </a:bodyPr>
          <a:lstStyle/>
          <a:p>
            <a:pPr marL="0" indent="0" algn="l">
              <a:lnSpc>
                <a:spcPct val="150000"/>
              </a:lnSpc>
              <a:buNone/>
            </a:pPr>
            <a:r>
              <a:rPr lang="en-US" sz="2000" dirty="0">
                <a:solidFill>
                  <a:srgbClr val="1A1A1A"/>
                </a:solidFill>
                <a:latin typeface="-apple-system" pitchFamily="34" charset="0"/>
                <a:ea typeface="-apple-system" pitchFamily="34" charset="-122"/>
                <a:cs typeface="-apple-system" pitchFamily="34" charset="-120"/>
              </a:rPr>
              <a:t>Therefore the gap </a:t>
            </a:r>
            <a:r>
              <a:rPr lang="en-US" sz="2000" dirty="0">
                <a:solidFill>
                  <a:srgbClr val="000000"/>
                </a:solidFill>
                <a:latin typeface="JetBrains Mono" pitchFamily="34" charset="0"/>
                <a:ea typeface="JetBrains Mono" pitchFamily="34" charset="-122"/>
                <a:cs typeface="JetBrains Mono" pitchFamily="34" charset="-120"/>
              </a:rPr>
              <a:t>ε</a:t>
            </a:r>
            <a:r>
              <a:rPr lang="en-US" baseline="-40000" dirty="0">
                <a:solidFill>
                  <a:srgbClr val="000000"/>
                </a:solidFill>
                <a:latin typeface="JetBrains Mono" pitchFamily="34" charset="0"/>
                <a:ea typeface="JetBrains Mono" pitchFamily="34" charset="-122"/>
                <a:cs typeface="JetBrains Mono" pitchFamily="34" charset="-120"/>
              </a:rPr>
              <a:t>model </a:t>
            </a:r>
            <a:r>
              <a:rPr lang="en-US" sz="2000" dirty="0">
                <a:solidFill>
                  <a:srgbClr val="000000"/>
                </a:solidFill>
                <a:latin typeface="JetBrains Mono" pitchFamily="34" charset="0"/>
                <a:ea typeface="JetBrains Mono" pitchFamily="34" charset="-122"/>
                <a:cs typeface="JetBrains Mono" pitchFamily="34" charset="-120"/>
              </a:rPr>
              <a:t>= Φ</a:t>
            </a:r>
            <a:r>
              <a:rPr lang="en-US" baseline="-40000" dirty="0">
                <a:solidFill>
                  <a:srgbClr val="000000"/>
                </a:solidFill>
                <a:latin typeface="JetBrains Mono" pitchFamily="34" charset="0"/>
                <a:ea typeface="JetBrains Mono" pitchFamily="34" charset="-122"/>
                <a:cs typeface="JetBrains Mono" pitchFamily="34" charset="-120"/>
              </a:rPr>
              <a:t>D</a:t>
            </a:r>
            <a:r>
              <a:rPr lang="en-US" baseline="30000" dirty="0">
                <a:solidFill>
                  <a:srgbClr val="000000"/>
                </a:solidFill>
                <a:latin typeface="JetBrains Mono" pitchFamily="34" charset="0"/>
                <a:ea typeface="JetBrains Mono" pitchFamily="34" charset="-122"/>
                <a:cs typeface="JetBrains Mono" pitchFamily="34" charset="-120"/>
              </a:rPr>
              <a:t>⋆ </a:t>
            </a:r>
            <a:r>
              <a:rPr lang="en-US" sz="2000" dirty="0">
                <a:solidFill>
                  <a:srgbClr val="000000"/>
                </a:solidFill>
                <a:latin typeface="JetBrains Mono" pitchFamily="34" charset="0"/>
                <a:ea typeface="JetBrains Mono" pitchFamily="34" charset="-122"/>
                <a:cs typeface="JetBrains Mono" pitchFamily="34" charset="-120"/>
              </a:rPr>
              <a:t>− Φ</a:t>
            </a:r>
            <a:r>
              <a:rPr lang="en-US" baseline="-40000" dirty="0">
                <a:solidFill>
                  <a:srgbClr val="000000"/>
                </a:solidFill>
                <a:latin typeface="JetBrains Mono" pitchFamily="34" charset="0"/>
                <a:ea typeface="JetBrains Mono" pitchFamily="34" charset="-122"/>
                <a:cs typeface="JetBrains Mono" pitchFamily="34" charset="-120"/>
              </a:rPr>
              <a:t>P</a:t>
            </a:r>
            <a:r>
              <a:rPr lang="en-US" baseline="30000" dirty="0">
                <a:solidFill>
                  <a:srgbClr val="000000"/>
                </a:solidFill>
                <a:latin typeface="JetBrains Mono" pitchFamily="34" charset="0"/>
                <a:ea typeface="JetBrains Mono" pitchFamily="34" charset="-122"/>
                <a:cs typeface="JetBrains Mono" pitchFamily="34" charset="-120"/>
              </a:rPr>
              <a:t>⋆ </a:t>
            </a:r>
            <a:r>
              <a:rPr lang="en-US" sz="2000" dirty="0">
                <a:solidFill>
                  <a:srgbClr val="000000"/>
                </a:solidFill>
                <a:latin typeface="JetBrains Mono" pitchFamily="34" charset="0"/>
                <a:ea typeface="JetBrains Mono" pitchFamily="34" charset="-122"/>
                <a:cs typeface="JetBrains Mono" pitchFamily="34" charset="-120"/>
              </a:rPr>
              <a:t>≥ 0 </a:t>
            </a:r>
            <a:r>
              <a:rPr lang="en-US" sz="2000" dirty="0">
                <a:solidFill>
                  <a:srgbClr val="1A1A1A"/>
                </a:solidFill>
                <a:latin typeface="-apple-system" pitchFamily="34" charset="0"/>
                <a:ea typeface="-apple-system" pitchFamily="34" charset="-122"/>
                <a:cs typeface="-apple-system" pitchFamily="34" charset="-120"/>
              </a:rPr>
              <a:t>is structural, not algorithmic.</a:t>
            </a:r>
            <a:endParaRPr lang="en-US" sz="2000" dirty="0"/>
          </a:p>
        </p:txBody>
      </p:sp>
      <p:sp>
        <p:nvSpPr>
          <p:cNvPr id="26" name="Text 5">
            <a:extLst>
              <a:ext uri="{FF2B5EF4-FFF2-40B4-BE49-F238E27FC236}">
                <a16:creationId xmlns:a16="http://schemas.microsoft.com/office/drawing/2014/main" id="{428282C6-92C4-8AD1-51DE-8CC9D159B65A}"/>
              </a:ext>
            </a:extLst>
          </p:cNvPr>
          <p:cNvSpPr/>
          <p:nvPr/>
        </p:nvSpPr>
        <p:spPr>
          <a:xfrm>
            <a:off x="6381448" y="3669722"/>
            <a:ext cx="2634333" cy="707237"/>
          </a:xfrm>
          <a:prstGeom prst="rect">
            <a:avLst/>
          </a:prstGeom>
          <a:noFill/>
          <a:ln/>
        </p:spPr>
        <p:txBody>
          <a:bodyPr wrap="square" lIns="25400" tIns="25400" rIns="25400" bIns="25400" rtlCol="0" anchor="t">
            <a:normAutofit/>
          </a:bodyPr>
          <a:lstStyle/>
          <a:p>
            <a:pPr marL="0" indent="0" algn="l">
              <a:lnSpc>
                <a:spcPct val="100000"/>
              </a:lnSpc>
              <a:buNone/>
            </a:pPr>
            <a:r>
              <a:rPr lang="en-US" sz="2000" dirty="0">
                <a:solidFill>
                  <a:srgbClr val="1A1A1A"/>
                </a:solidFill>
                <a:latin typeface="IBM Plex Serif" pitchFamily="34" charset="0"/>
                <a:ea typeface="IBM Plex Serif" pitchFamily="34" charset="-122"/>
                <a:cs typeface="IBM Plex Serif" pitchFamily="34" charset="-120"/>
              </a:rPr>
              <a:t>Total Cost under daily-decomposition</a:t>
            </a:r>
            <a:endParaRPr lang="en-US" sz="2000" dirty="0"/>
          </a:p>
        </p:txBody>
      </p:sp>
      <p:sp>
        <p:nvSpPr>
          <p:cNvPr id="30" name="TextBox 29">
            <a:extLst>
              <a:ext uri="{FF2B5EF4-FFF2-40B4-BE49-F238E27FC236}">
                <a16:creationId xmlns:a16="http://schemas.microsoft.com/office/drawing/2014/main" id="{C12187C0-3214-C96E-08FD-F583535A9C80}"/>
              </a:ext>
            </a:extLst>
          </p:cNvPr>
          <p:cNvSpPr txBox="1"/>
          <p:nvPr/>
        </p:nvSpPr>
        <p:spPr>
          <a:xfrm>
            <a:off x="3969866" y="3662535"/>
            <a:ext cx="1004341" cy="646331"/>
          </a:xfrm>
          <a:prstGeom prst="rect">
            <a:avLst/>
          </a:prstGeom>
          <a:noFill/>
        </p:spPr>
        <p:txBody>
          <a:bodyPr wrap="square">
            <a:spAutoFit/>
          </a:bodyPr>
          <a:lstStyle/>
          <a:p>
            <a:r>
              <a:rPr lang="el-GR" sz="3600" b="0" i="0" dirty="0">
                <a:solidFill>
                  <a:srgbClr val="1A1A1A"/>
                </a:solidFill>
                <a:effectLst/>
                <a:latin typeface="IBM Plex Serif" panose="02060503050406000203" pitchFamily="18" charset="77"/>
              </a:rPr>
              <a:t>Φ</a:t>
            </a:r>
            <a:r>
              <a:rPr lang="en-US" sz="3600" b="0" i="0" baseline="-25000" dirty="0">
                <a:solidFill>
                  <a:srgbClr val="1A1A1A"/>
                </a:solidFill>
                <a:effectLst/>
                <a:latin typeface="IBM Plex Serif" panose="02060503050406000203" pitchFamily="18" charset="77"/>
              </a:rPr>
              <a:t>P</a:t>
            </a:r>
            <a:r>
              <a:rPr lang="en-US" sz="3600" b="0" i="0" baseline="30000" dirty="0">
                <a:solidFill>
                  <a:srgbClr val="1A1A1A"/>
                </a:solidFill>
                <a:effectLst/>
                <a:latin typeface="IBM Plex Serif" panose="02060503050406000203" pitchFamily="18" charset="77"/>
              </a:rPr>
              <a:t>⋆</a:t>
            </a:r>
            <a:endParaRPr lang="en-US" sz="3600" dirty="0"/>
          </a:p>
        </p:txBody>
      </p:sp>
      <p:sp>
        <p:nvSpPr>
          <p:cNvPr id="33" name="TextBox 32">
            <a:extLst>
              <a:ext uri="{FF2B5EF4-FFF2-40B4-BE49-F238E27FC236}">
                <a16:creationId xmlns:a16="http://schemas.microsoft.com/office/drawing/2014/main" id="{0EC8AA1E-FAEE-A97D-04C3-E57D6A2928AB}"/>
              </a:ext>
            </a:extLst>
          </p:cNvPr>
          <p:cNvSpPr txBox="1"/>
          <p:nvPr/>
        </p:nvSpPr>
        <p:spPr>
          <a:xfrm>
            <a:off x="5318652" y="3636281"/>
            <a:ext cx="1004341" cy="646331"/>
          </a:xfrm>
          <a:prstGeom prst="rect">
            <a:avLst/>
          </a:prstGeom>
          <a:noFill/>
        </p:spPr>
        <p:txBody>
          <a:bodyPr wrap="square">
            <a:spAutoFit/>
          </a:bodyPr>
          <a:lstStyle/>
          <a:p>
            <a:r>
              <a:rPr lang="el-GR" sz="3600" b="0" i="0" dirty="0">
                <a:solidFill>
                  <a:srgbClr val="1A1A1A"/>
                </a:solidFill>
                <a:effectLst/>
                <a:latin typeface="IBM Plex Serif" panose="02060503050406000203" pitchFamily="18" charset="77"/>
              </a:rPr>
              <a:t>Φ</a:t>
            </a:r>
            <a:r>
              <a:rPr lang="en-US" sz="3600" baseline="-25000" dirty="0">
                <a:solidFill>
                  <a:srgbClr val="1A1A1A"/>
                </a:solidFill>
                <a:latin typeface="IBM Plex Serif" panose="02060503050406000203" pitchFamily="18" charset="77"/>
              </a:rPr>
              <a:t>D</a:t>
            </a:r>
            <a:r>
              <a:rPr lang="en-US" sz="3600" b="0" i="0" baseline="30000" dirty="0">
                <a:solidFill>
                  <a:srgbClr val="1A1A1A"/>
                </a:solidFill>
                <a:effectLst/>
                <a:latin typeface="IBM Plex Serif" panose="02060503050406000203" pitchFamily="18" charset="77"/>
              </a:rPr>
              <a:t>⋆</a:t>
            </a:r>
            <a:endParaRPr lang="en-US" sz="3600" dirty="0"/>
          </a:p>
        </p:txBody>
      </p:sp>
      <p:grpSp>
        <p:nvGrpSpPr>
          <p:cNvPr id="9" name="Group 8">
            <a:extLst>
              <a:ext uri="{FF2B5EF4-FFF2-40B4-BE49-F238E27FC236}">
                <a16:creationId xmlns:a16="http://schemas.microsoft.com/office/drawing/2014/main" id="{7DFEA1C3-33BB-3E92-9E94-988F1951E0F7}"/>
              </a:ext>
            </a:extLst>
          </p:cNvPr>
          <p:cNvGrpSpPr/>
          <p:nvPr/>
        </p:nvGrpSpPr>
        <p:grpSpPr>
          <a:xfrm>
            <a:off x="8833081" y="2551162"/>
            <a:ext cx="8502337" cy="5616277"/>
            <a:chOff x="8833081" y="2551162"/>
            <a:chExt cx="8502337" cy="5616277"/>
          </a:xfrm>
        </p:grpSpPr>
        <p:sp>
          <p:nvSpPr>
            <p:cNvPr id="18" name="Shape 16"/>
            <p:cNvSpPr/>
            <p:nvPr/>
          </p:nvSpPr>
          <p:spPr>
            <a:xfrm>
              <a:off x="9770650" y="2551162"/>
              <a:ext cx="7564768" cy="5616277"/>
            </a:xfrm>
            <a:prstGeom prst="roundRect">
              <a:avLst>
                <a:gd name="adj" fmla="val 1260"/>
              </a:avLst>
            </a:prstGeom>
            <a:solidFill>
              <a:srgbClr val="F6F3EC"/>
            </a:solidFill>
            <a:ln/>
          </p:spPr>
          <p:txBody>
            <a:bodyPr/>
            <a:lstStyle/>
            <a:p>
              <a:endParaRPr lang="en-US"/>
            </a:p>
          </p:txBody>
        </p:sp>
        <p:sp>
          <p:nvSpPr>
            <p:cNvPr id="19" name="Text 17"/>
            <p:cNvSpPr/>
            <p:nvPr/>
          </p:nvSpPr>
          <p:spPr>
            <a:xfrm>
              <a:off x="10189684" y="3008313"/>
              <a:ext cx="6928502" cy="265642"/>
            </a:xfrm>
            <a:prstGeom prst="rect">
              <a:avLst/>
            </a:prstGeom>
            <a:noFill/>
            <a:ln/>
          </p:spPr>
          <p:txBody>
            <a:bodyPr wrap="square" lIns="25400" tIns="25400" rIns="25400" bIns="25400" rtlCol="0" anchor="t">
              <a:normAutofit/>
            </a:bodyPr>
            <a:lstStyle/>
            <a:p>
              <a:pPr marL="0" indent="0" algn="l">
                <a:buNone/>
              </a:pPr>
              <a:r>
                <a:rPr lang="en-US" sz="1350" kern="0" spc="216" dirty="0">
                  <a:solidFill>
                    <a:srgbClr val="2F7FB8"/>
                  </a:solidFill>
                  <a:latin typeface="JetBrains Mono" pitchFamily="34" charset="0"/>
                  <a:ea typeface="JetBrains Mono" pitchFamily="34" charset="-122"/>
                  <a:cs typeface="JetBrains Mono" pitchFamily="34" charset="-120"/>
                </a:rPr>
                <a:t>HOW THE </a:t>
              </a:r>
              <a:r>
                <a:rPr lang="en-US" sz="1400" kern="0" spc="216" dirty="0">
                  <a:solidFill>
                    <a:srgbClr val="2F7FB8"/>
                  </a:solidFill>
                  <a:latin typeface="JetBrains Mono" pitchFamily="34" charset="0"/>
                  <a:ea typeface="JetBrains Mono" pitchFamily="34" charset="-122"/>
                  <a:cs typeface="JetBrains Mono" pitchFamily="34" charset="-120"/>
                </a:rPr>
                <a:t>CONTROLLERS</a:t>
              </a:r>
              <a:r>
                <a:rPr lang="en-US" sz="1350" kern="0" spc="216" dirty="0">
                  <a:solidFill>
                    <a:srgbClr val="2F7FB8"/>
                  </a:solidFill>
                  <a:latin typeface="JetBrains Mono" pitchFamily="34" charset="0"/>
                  <a:ea typeface="JetBrains Mono" pitchFamily="34" charset="-122"/>
                  <a:cs typeface="JetBrains Mono" pitchFamily="34" charset="-120"/>
                </a:rPr>
                <a:t> COMPARE</a:t>
              </a:r>
              <a:endParaRPr lang="en-US" sz="1350" dirty="0"/>
            </a:p>
          </p:txBody>
        </p:sp>
        <p:sp>
          <p:nvSpPr>
            <p:cNvPr id="20" name="Text 18"/>
            <p:cNvSpPr/>
            <p:nvPr/>
          </p:nvSpPr>
          <p:spPr>
            <a:xfrm>
              <a:off x="10189684" y="6934436"/>
              <a:ext cx="6928502" cy="764407"/>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i="1" dirty="0">
                  <a:solidFill>
                    <a:srgbClr val="4A4A4A"/>
                  </a:solidFill>
                  <a:latin typeface="IBM Plex Serif" pitchFamily="34" charset="0"/>
                  <a:ea typeface="IBM Plex Serif" pitchFamily="34" charset="-122"/>
                  <a:cs typeface="IBM Plex Serif" pitchFamily="34" charset="-120"/>
                </a:rPr>
                <a:t>No amount of better daily policies can close </a:t>
              </a:r>
              <a:r>
                <a:rPr lang="en-US" sz="2200" dirty="0" err="1">
                  <a:solidFill>
                    <a:srgbClr val="000000"/>
                  </a:solidFill>
                  <a:latin typeface="JetBrains Mono" pitchFamily="34" charset="0"/>
                  <a:ea typeface="JetBrains Mono" pitchFamily="34" charset="-122"/>
                  <a:cs typeface="JetBrains Mono" pitchFamily="34" charset="-120"/>
                </a:rPr>
                <a:t>ε</a:t>
              </a:r>
              <a:r>
                <a:rPr lang="en-US" sz="1700" baseline="-40000" dirty="0" err="1">
                  <a:solidFill>
                    <a:srgbClr val="000000"/>
                  </a:solidFill>
                  <a:latin typeface="JetBrains Mono" pitchFamily="34" charset="0"/>
                  <a:ea typeface="JetBrains Mono" pitchFamily="34" charset="-122"/>
                  <a:cs typeface="JetBrains Mono" pitchFamily="34" charset="-120"/>
                </a:rPr>
                <a:t>model</a:t>
              </a:r>
              <a:r>
                <a:rPr lang="en-US" sz="2200" i="1" dirty="0">
                  <a:solidFill>
                    <a:srgbClr val="4A4A4A"/>
                  </a:solidFill>
                  <a:latin typeface="IBM Plex Serif" pitchFamily="34" charset="0"/>
                  <a:ea typeface="IBM Plex Serif" pitchFamily="34" charset="-122"/>
                  <a:cs typeface="IBM Plex Serif" pitchFamily="34" charset="-120"/>
                </a:rPr>
                <a:t> . </a:t>
              </a:r>
              <a:r>
                <a:rPr lang="en-US" i="1" dirty="0">
                  <a:solidFill>
                    <a:srgbClr val="4A4A4A"/>
                  </a:solidFill>
                  <a:latin typeface="IBM Plex Serif" pitchFamily="34" charset="0"/>
                  <a:ea typeface="IBM Plex Serif" pitchFamily="34" charset="-122"/>
                  <a:cs typeface="IBM Plex Serif" pitchFamily="34" charset="-120"/>
                </a:rPr>
                <a:t>We have to </a:t>
              </a:r>
              <a:r>
                <a:rPr lang="en-US" b="1" dirty="0">
                  <a:solidFill>
                    <a:srgbClr val="1A1A1A"/>
                  </a:solidFill>
                  <a:latin typeface="IBM Plex Serif" pitchFamily="34" charset="0"/>
                  <a:ea typeface="IBM Plex Serif" pitchFamily="34" charset="-122"/>
                  <a:cs typeface="IBM Plex Serif" pitchFamily="34" charset="-120"/>
                </a:rPr>
                <a:t>change the scope </a:t>
              </a:r>
              <a:r>
                <a:rPr lang="en-US" i="1" dirty="0">
                  <a:solidFill>
                    <a:srgbClr val="4A4A4A"/>
                  </a:solidFill>
                  <a:latin typeface="IBM Plex Serif" pitchFamily="34" charset="0"/>
                  <a:ea typeface="IBM Plex Serif" pitchFamily="34" charset="-122"/>
                  <a:cs typeface="IBM Plex Serif" pitchFamily="34" charset="-120"/>
                </a:rPr>
                <a:t>of the controller.</a:t>
              </a:r>
              <a:endParaRPr lang="en-US" dirty="0"/>
            </a:p>
          </p:txBody>
        </p:sp>
        <p:pic>
          <p:nvPicPr>
            <p:cNvPr id="34" name="Image 0" descr="preencoded.png">
              <a:extLst>
                <a:ext uri="{FF2B5EF4-FFF2-40B4-BE49-F238E27FC236}">
                  <a16:creationId xmlns:a16="http://schemas.microsoft.com/office/drawing/2014/main" id="{717DD642-04D2-5416-AF76-DEDB548F474C}"/>
                </a:ext>
              </a:extLst>
            </p:cNvPr>
            <p:cNvPicPr>
              <a:picLocks noChangeAspect="1"/>
            </p:cNvPicPr>
            <p:nvPr/>
          </p:nvPicPr>
          <p:blipFill>
            <a:blip r:embed="rId3"/>
            <a:srcRect r="17988" b="64212"/>
            <a:stretch>
              <a:fillRect/>
            </a:stretch>
          </p:blipFill>
          <p:spPr>
            <a:xfrm>
              <a:off x="8833081" y="3816485"/>
              <a:ext cx="7740204" cy="2334032"/>
            </a:xfrm>
            <a:prstGeom prst="rect">
              <a:avLst/>
            </a:prstGeom>
          </p:spPr>
        </p:pic>
        <p:sp>
          <p:nvSpPr>
            <p:cNvPr id="36" name="Text 5">
              <a:extLst>
                <a:ext uri="{FF2B5EF4-FFF2-40B4-BE49-F238E27FC236}">
                  <a16:creationId xmlns:a16="http://schemas.microsoft.com/office/drawing/2014/main" id="{CECEEE2E-E909-E836-A0EE-2BF6627084D7}"/>
                </a:ext>
              </a:extLst>
            </p:cNvPr>
            <p:cNvSpPr/>
            <p:nvPr/>
          </p:nvSpPr>
          <p:spPr>
            <a:xfrm>
              <a:off x="15435976" y="4745447"/>
              <a:ext cx="813365" cy="424861"/>
            </a:xfrm>
            <a:prstGeom prst="rect">
              <a:avLst/>
            </a:prstGeom>
            <a:solidFill>
              <a:srgbClr val="F7F3ED"/>
            </a:solidFill>
            <a:ln/>
          </p:spPr>
          <p:txBody>
            <a:bodyPr wrap="square" lIns="25400" tIns="25400" rIns="25400" bIns="25400" rtlCol="0" anchor="t">
              <a:normAutofit fontScale="85000" lnSpcReduction="10000"/>
            </a:bodyPr>
            <a:lstStyle/>
            <a:p>
              <a:pPr marL="0" indent="0" algn="l">
                <a:lnSpc>
                  <a:spcPct val="100000"/>
                </a:lnSpc>
                <a:buNone/>
              </a:pPr>
              <a:r>
                <a:rPr lang="en-US" sz="2000" dirty="0">
                  <a:solidFill>
                    <a:srgbClr val="1A1A1A"/>
                  </a:solidFill>
                  <a:latin typeface="IBM Plex Serif" pitchFamily="34" charset="0"/>
                  <a:ea typeface="IBM Plex Serif" pitchFamily="34" charset="-122"/>
                  <a:cs typeface="IBM Plex Serif" pitchFamily="34" charset="-120"/>
                </a:rPr>
                <a:t>$9,791 </a:t>
              </a:r>
              <a:endParaRPr lang="en-US" sz="2000" dirty="0"/>
            </a:p>
          </p:txBody>
        </p:sp>
        <p:sp>
          <p:nvSpPr>
            <p:cNvPr id="37" name="Text 5">
              <a:extLst>
                <a:ext uri="{FF2B5EF4-FFF2-40B4-BE49-F238E27FC236}">
                  <a16:creationId xmlns:a16="http://schemas.microsoft.com/office/drawing/2014/main" id="{87203870-3C99-B744-C927-9971E3699DD0}"/>
                </a:ext>
              </a:extLst>
            </p:cNvPr>
            <p:cNvSpPr/>
            <p:nvPr/>
          </p:nvSpPr>
          <p:spPr>
            <a:xfrm>
              <a:off x="16215588" y="5500407"/>
              <a:ext cx="1023462" cy="424861"/>
            </a:xfrm>
            <a:prstGeom prst="rect">
              <a:avLst/>
            </a:prstGeom>
            <a:solidFill>
              <a:srgbClr val="F7F3ED"/>
            </a:solidFill>
            <a:ln/>
          </p:spPr>
          <p:txBody>
            <a:bodyPr wrap="square" lIns="25400" tIns="25400" rIns="25400" bIns="25400" rtlCol="0" anchor="t">
              <a:normAutofit fontScale="92500"/>
            </a:bodyPr>
            <a:lstStyle/>
            <a:p>
              <a:pPr marL="0" indent="0" algn="l">
                <a:lnSpc>
                  <a:spcPct val="100000"/>
                </a:lnSpc>
                <a:buNone/>
              </a:pPr>
              <a:r>
                <a:rPr lang="en-US" sz="2000" dirty="0">
                  <a:solidFill>
                    <a:srgbClr val="1A1A1A"/>
                  </a:solidFill>
                  <a:latin typeface="IBM Plex Serif" pitchFamily="34" charset="0"/>
                  <a:ea typeface="IBM Plex Serif" pitchFamily="34" charset="-122"/>
                  <a:cs typeface="IBM Plex Serif" pitchFamily="34" charset="-120"/>
                </a:rPr>
                <a:t>$10,058 </a:t>
              </a:r>
              <a:endParaRPr lang="en-US" sz="2000" dirty="0"/>
            </a:p>
          </p:txBody>
        </p:sp>
        <mc:AlternateContent xmlns:mc="http://schemas.openxmlformats.org/markup-compatibility/2006" xmlns:a14="http://schemas.microsoft.com/office/drawing/2010/main">
          <mc:Choice Requires="a14">
            <p:sp>
              <p:nvSpPr>
                <p:cNvPr id="38" name="Text 5">
                  <a:extLst>
                    <a:ext uri="{FF2B5EF4-FFF2-40B4-BE49-F238E27FC236}">
                      <a16:creationId xmlns:a16="http://schemas.microsoft.com/office/drawing/2014/main" id="{E087917F-2A8B-46F1-93D1-ABC2389152EE}"/>
                    </a:ext>
                  </a:extLst>
                </p:cNvPr>
                <p:cNvSpPr/>
                <p:nvPr/>
              </p:nvSpPr>
              <p:spPr>
                <a:xfrm>
                  <a:off x="10185648" y="4068743"/>
                  <a:ext cx="1557130" cy="424861"/>
                </a:xfrm>
                <a:prstGeom prst="rect">
                  <a:avLst/>
                </a:prstGeom>
                <a:solidFill>
                  <a:srgbClr val="F7F3ED"/>
                </a:solidFill>
                <a:ln/>
              </p:spPr>
              <p:txBody>
                <a:bodyPr wrap="square" lIns="25400" tIns="25400" rIns="25400" bIns="25400" rtlCol="0" anchor="t">
                  <a:noAutofit/>
                </a:bodyPr>
                <a:lstStyle/>
                <a:p>
                  <a:pPr marL="0" indent="0" algn="l">
                    <a:lnSpc>
                      <a:spcPct val="100000"/>
                    </a:lnSpc>
                    <a:buNone/>
                  </a:pPr>
                  <a14:m>
                    <m:oMath xmlns:m="http://schemas.openxmlformats.org/officeDocument/2006/math">
                      <m:sSub>
                        <m:sSubPr>
                          <m:ctrlPr>
                            <a:rPr lang="en-US" b="0" i="1" smtClean="0">
                              <a:solidFill>
                                <a:srgbClr val="C6411F"/>
                              </a:solidFill>
                              <a:latin typeface="Cambria Math" panose="02040503050406030204" pitchFamily="18" charset="0"/>
                              <a:ea typeface="Cambria Math" panose="02040503050406030204" pitchFamily="18" charset="0"/>
                              <a:cs typeface="IBM Plex Serif" pitchFamily="34" charset="-120"/>
                            </a:rPr>
                          </m:ctrlPr>
                        </m:sSubPr>
                        <m:e>
                          <m:r>
                            <a:rPr lang="en-US" i="1" smtClean="0">
                              <a:solidFill>
                                <a:srgbClr val="C6411F"/>
                              </a:solidFill>
                              <a:latin typeface="Cambria Math" panose="02040503050406030204" pitchFamily="18" charset="0"/>
                              <a:ea typeface="Cambria Math" panose="02040503050406030204" pitchFamily="18" charset="0"/>
                              <a:cs typeface="IBM Plex Serif" pitchFamily="34" charset="-120"/>
                            </a:rPr>
                            <m:t>𝜖</m:t>
                          </m:r>
                        </m:e>
                        <m:sub>
                          <m:r>
                            <a:rPr lang="en-US" b="0" i="1" smtClean="0">
                              <a:solidFill>
                                <a:srgbClr val="C6411F"/>
                              </a:solidFill>
                              <a:latin typeface="Cambria Math" panose="02040503050406030204" pitchFamily="18" charset="0"/>
                              <a:ea typeface="Cambria Math" panose="02040503050406030204" pitchFamily="18" charset="0"/>
                              <a:cs typeface="IBM Plex Serif" pitchFamily="34" charset="-120"/>
                            </a:rPr>
                            <m:t>𝑚𝑜𝑑𝑒𝑙</m:t>
                          </m:r>
                        </m:sub>
                      </m:sSub>
                      <m:r>
                        <a:rPr lang="en-US" b="0" i="1" smtClean="0">
                          <a:solidFill>
                            <a:srgbClr val="C6411F"/>
                          </a:solidFill>
                          <a:latin typeface="Cambria Math" panose="02040503050406030204" pitchFamily="18" charset="0"/>
                          <a:ea typeface="Cambria Math" panose="02040503050406030204" pitchFamily="18" charset="0"/>
                          <a:cs typeface="IBM Plex Serif" pitchFamily="34" charset="-120"/>
                        </a:rPr>
                        <m:t>=</m:t>
                      </m:r>
                    </m:oMath>
                  </a14:m>
                  <a:r>
                    <a:rPr lang="en-US" dirty="0">
                      <a:solidFill>
                        <a:srgbClr val="C6411F"/>
                      </a:solidFill>
                      <a:latin typeface="IBM Plex Serif" pitchFamily="34" charset="0"/>
                      <a:ea typeface="IBM Plex Serif" pitchFamily="34" charset="-122"/>
                      <a:cs typeface="IBM Plex Serif" pitchFamily="34" charset="-120"/>
                    </a:rPr>
                    <a:t>$267</a:t>
                  </a:r>
                  <a:endParaRPr lang="en-US" dirty="0">
                    <a:solidFill>
                      <a:srgbClr val="C6411F"/>
                    </a:solidFill>
                  </a:endParaRPr>
                </a:p>
              </p:txBody>
            </p:sp>
          </mc:Choice>
          <mc:Fallback xmlns="">
            <p:sp>
              <p:nvSpPr>
                <p:cNvPr id="38" name="Text 5">
                  <a:extLst>
                    <a:ext uri="{FF2B5EF4-FFF2-40B4-BE49-F238E27FC236}">
                      <a16:creationId xmlns:a16="http://schemas.microsoft.com/office/drawing/2014/main" id="{E087917F-2A8B-46F1-93D1-ABC2389152EE}"/>
                    </a:ext>
                  </a:extLst>
                </p:cNvPr>
                <p:cNvSpPr>
                  <a:spLocks noRot="1" noChangeAspect="1" noMove="1" noResize="1" noEditPoints="1" noAdjustHandles="1" noChangeArrowheads="1" noChangeShapeType="1" noTextEdit="1"/>
                </p:cNvSpPr>
                <p:nvPr/>
              </p:nvSpPr>
              <p:spPr>
                <a:xfrm>
                  <a:off x="10185648" y="4068743"/>
                  <a:ext cx="1557130" cy="424861"/>
                </a:xfrm>
                <a:prstGeom prst="rect">
                  <a:avLst/>
                </a:prstGeom>
                <a:blipFill>
                  <a:blip r:embed="rId4"/>
                  <a:stretch>
                    <a:fillRect l="-2439" t="-11765" r="-1626" b="-2941"/>
                  </a:stretch>
                </a:blipFill>
                <a:ln/>
              </p:spPr>
              <p:txBody>
                <a:bodyPr/>
                <a:lstStyle/>
                <a:p>
                  <a:r>
                    <a:rPr lang="en-US">
                      <a:noFill/>
                    </a:rPr>
                    <a:t> </a:t>
                  </a:r>
                </a:p>
              </p:txBody>
            </p:sp>
          </mc:Fallback>
        </mc:AlternateContent>
        <p:sp>
          <p:nvSpPr>
            <p:cNvPr id="21" name="Text 5">
              <a:extLst>
                <a:ext uri="{FF2B5EF4-FFF2-40B4-BE49-F238E27FC236}">
                  <a16:creationId xmlns:a16="http://schemas.microsoft.com/office/drawing/2014/main" id="{6F4807CA-FF44-20C2-7029-EE33FD69CF11}"/>
                </a:ext>
              </a:extLst>
            </p:cNvPr>
            <p:cNvSpPr/>
            <p:nvPr/>
          </p:nvSpPr>
          <p:spPr>
            <a:xfrm>
              <a:off x="9272221" y="3419845"/>
              <a:ext cx="2868055" cy="957114"/>
            </a:xfrm>
            <a:prstGeom prst="rect">
              <a:avLst/>
            </a:prstGeom>
            <a:noFill/>
            <a:ln/>
          </p:spPr>
          <p:txBody>
            <a:bodyPr wrap="square" lIns="25400" tIns="25400" rIns="25400" bIns="25400" rtlCol="0" anchor="t">
              <a:normAutofit/>
            </a:bodyPr>
            <a:lstStyle/>
            <a:p>
              <a:pPr algn="r"/>
              <a:r>
                <a:rPr lang="en-US" sz="2000" dirty="0">
                  <a:solidFill>
                    <a:srgbClr val="1A1A1A"/>
                  </a:solidFill>
                  <a:latin typeface="IBM Plex Serif" pitchFamily="34" charset="0"/>
                  <a:ea typeface="IBM Plex Serif" pitchFamily="34" charset="-122"/>
                  <a:cs typeface="IBM Plex Serif" pitchFamily="34" charset="-120"/>
                </a:rPr>
                <a:t>Experimentally,</a:t>
              </a:r>
              <a:endParaRPr lang="en-US" sz="2000" dirty="0"/>
            </a:p>
          </p:txBody>
        </p:sp>
        <p:sp>
          <p:nvSpPr>
            <p:cNvPr id="22" name="Rectangle 21">
              <a:extLst>
                <a:ext uri="{FF2B5EF4-FFF2-40B4-BE49-F238E27FC236}">
                  <a16:creationId xmlns:a16="http://schemas.microsoft.com/office/drawing/2014/main" id="{485B91A7-5B30-0C10-E27E-9740403C01C9}"/>
                </a:ext>
              </a:extLst>
            </p:cNvPr>
            <p:cNvSpPr/>
            <p:nvPr/>
          </p:nvSpPr>
          <p:spPr>
            <a:xfrm>
              <a:off x="15012537" y="4157836"/>
              <a:ext cx="1203051" cy="478557"/>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09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13 / 26</a:t>
            </a:r>
            <a:endParaRPr lang="en-US" sz="1500" dirty="0"/>
          </a:p>
        </p:txBody>
      </p:sp>
      <p:sp>
        <p:nvSpPr>
          <p:cNvPr id="3" name="Text 1"/>
          <p:cNvSpPr/>
          <p:nvPr/>
        </p:nvSpPr>
        <p:spPr>
          <a:xfrm>
            <a:off x="952500" y="934392"/>
            <a:ext cx="16874491" cy="384292"/>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CHALLENGES</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Three challenges for online control.</a:t>
            </a:r>
            <a:endParaRPr lang="en-US" sz="4050" dirty="0"/>
          </a:p>
        </p:txBody>
      </p:sp>
      <p:sp>
        <p:nvSpPr>
          <p:cNvPr id="5" name="Shape 3"/>
          <p:cNvSpPr/>
          <p:nvPr/>
        </p:nvSpPr>
        <p:spPr>
          <a:xfrm>
            <a:off x="952500" y="2551162"/>
            <a:ext cx="5232384" cy="6211838"/>
          </a:xfrm>
          <a:prstGeom prst="roundRect">
            <a:avLst>
              <a:gd name="adj" fmla="val 1820"/>
            </a:avLst>
          </a:prstGeom>
          <a:solidFill>
            <a:srgbClr val="F6F3EC"/>
          </a:solidFill>
          <a:ln/>
        </p:spPr>
        <p:txBody>
          <a:bodyPr/>
          <a:lstStyle/>
          <a:p>
            <a:endParaRPr lang="en-US"/>
          </a:p>
        </p:txBody>
      </p:sp>
      <p:sp>
        <p:nvSpPr>
          <p:cNvPr id="6" name="Text 4"/>
          <p:cNvSpPr/>
          <p:nvPr/>
        </p:nvSpPr>
        <p:spPr>
          <a:xfrm>
            <a:off x="1333500" y="2970196"/>
            <a:ext cx="4604495" cy="792493"/>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6600" dirty="0">
                <a:solidFill>
                  <a:srgbClr val="2F7FB8"/>
                </a:solidFill>
                <a:latin typeface="IBM Plex Serif" pitchFamily="34" charset="0"/>
                <a:ea typeface="IBM Plex Serif" pitchFamily="34" charset="-122"/>
                <a:cs typeface="IBM Plex Serif" pitchFamily="34" charset="-120"/>
              </a:rPr>
              <a:t>01</a:t>
            </a:r>
            <a:endParaRPr lang="en-US" sz="6600" dirty="0"/>
          </a:p>
        </p:txBody>
      </p:sp>
      <p:sp>
        <p:nvSpPr>
          <p:cNvPr id="7" name="Text 5"/>
          <p:cNvSpPr/>
          <p:nvPr/>
        </p:nvSpPr>
        <p:spPr>
          <a:xfrm>
            <a:off x="1333500" y="3953123"/>
            <a:ext cx="4604495" cy="838134"/>
          </a:xfrm>
          <a:prstGeom prst="rect">
            <a:avLst/>
          </a:prstGeom>
          <a:noFill/>
          <a:ln/>
        </p:spPr>
        <p:txBody>
          <a:bodyPr wrap="square" lIns="25400" tIns="25400" rIns="25400" bIns="25400" rtlCol="0" anchor="t">
            <a:normAutofit fontScale="92500" lnSpcReduction="10000"/>
          </a:bodyPr>
          <a:lstStyle/>
          <a:p>
            <a:pPr marL="0" indent="0" algn="l">
              <a:lnSpc>
                <a:spcPct val="115000"/>
              </a:lnSpc>
              <a:buNone/>
            </a:pPr>
            <a:r>
              <a:rPr lang="en-US" sz="2550" kern="0" spc="-25" dirty="0">
                <a:solidFill>
                  <a:srgbClr val="1A1A1A"/>
                </a:solidFill>
                <a:latin typeface="IBM Plex Serif" pitchFamily="34" charset="0"/>
                <a:ea typeface="IBM Plex Serif" pitchFamily="34" charset="-122"/>
                <a:cs typeface="IBM Plex Serif" pitchFamily="34" charset="-120"/>
              </a:rPr>
              <a:t>Stochastic users and stochastic loads.</a:t>
            </a:r>
            <a:endParaRPr lang="en-US" sz="2550" dirty="0"/>
          </a:p>
        </p:txBody>
      </p:sp>
      <p:sp>
        <p:nvSpPr>
          <p:cNvPr id="8" name="Text 6"/>
          <p:cNvSpPr/>
          <p:nvPr/>
        </p:nvSpPr>
        <p:spPr>
          <a:xfrm>
            <a:off x="1333500" y="4981691"/>
            <a:ext cx="4604495" cy="1924076"/>
          </a:xfrm>
          <a:prstGeom prst="rect">
            <a:avLst/>
          </a:prstGeom>
          <a:noFill/>
          <a:ln/>
        </p:spPr>
        <p:txBody>
          <a:bodyPr wrap="square" lIns="25400" tIns="25400" rIns="25400" bIns="25400" rtlCol="0" anchor="t">
            <a:normAutofit/>
          </a:bodyPr>
          <a:lstStyle/>
          <a:p>
            <a:pPr marL="285750" indent="-285750" algn="l">
              <a:lnSpc>
                <a:spcPct val="145000"/>
              </a:lnSpc>
              <a:buFont typeface="Arial" panose="020B0604020202020204" pitchFamily="34" charset="0"/>
              <a:buChar char="•"/>
            </a:pPr>
            <a:r>
              <a:rPr lang="en-US" dirty="0">
                <a:solidFill>
                  <a:srgbClr val="4A4A4A"/>
                </a:solidFill>
                <a:latin typeface="IBM Plex Serif" panose="02060503050406000203" pitchFamily="18" charset="77"/>
                <a:ea typeface="-apple-system" pitchFamily="34" charset="-122"/>
                <a:cs typeface="-apple-system" pitchFamily="34" charset="-120"/>
              </a:rPr>
              <a:t>Arrivals, departures, charging needs, and building load all have uncertainty. </a:t>
            </a:r>
          </a:p>
          <a:p>
            <a:pPr marL="285750" indent="-285750" algn="l">
              <a:lnSpc>
                <a:spcPct val="145000"/>
              </a:lnSpc>
              <a:buFont typeface="Arial" panose="020B0604020202020204" pitchFamily="34" charset="0"/>
              <a:buChar char="•"/>
            </a:pPr>
            <a:r>
              <a:rPr lang="en-US" dirty="0">
                <a:solidFill>
                  <a:srgbClr val="4A4A4A"/>
                </a:solidFill>
                <a:latin typeface="IBM Plex Serif" panose="02060503050406000203" pitchFamily="18" charset="77"/>
                <a:ea typeface="-apple-system" pitchFamily="34" charset="-122"/>
                <a:cs typeface="-apple-system" pitchFamily="34" charset="-120"/>
              </a:rPr>
              <a:t>Deterministic MPC and heuristics degrade under noise.</a:t>
            </a:r>
            <a:endParaRPr lang="en-US" dirty="0">
              <a:latin typeface="IBM Plex Serif" panose="02060503050406000203" pitchFamily="18" charset="77"/>
            </a:endParaRPr>
          </a:p>
        </p:txBody>
      </p:sp>
      <p:sp>
        <p:nvSpPr>
          <p:cNvPr id="9" name="Text 7"/>
          <p:cNvSpPr/>
          <p:nvPr/>
        </p:nvSpPr>
        <p:spPr>
          <a:xfrm>
            <a:off x="1333500" y="8132300"/>
            <a:ext cx="4604495" cy="249767"/>
          </a:xfrm>
          <a:prstGeom prst="rect">
            <a:avLst/>
          </a:prstGeom>
          <a:noFill/>
          <a:ln/>
        </p:spPr>
        <p:txBody>
          <a:bodyPr wrap="square" lIns="25400" tIns="25400" rIns="25400" bIns="25400" rtlCol="0" anchor="t">
            <a:noAutofit/>
          </a:bodyPr>
          <a:lstStyle/>
          <a:p>
            <a:pPr marL="0" indent="0" algn="l">
              <a:buNone/>
            </a:pPr>
            <a:r>
              <a:rPr lang="en-US" sz="2000" kern="0" spc="64" dirty="0">
                <a:solidFill>
                  <a:srgbClr val="8A8A8A"/>
                </a:solidFill>
                <a:latin typeface="JetBrains Mono" pitchFamily="34" charset="0"/>
                <a:ea typeface="JetBrains Mono" pitchFamily="34" charset="-122"/>
                <a:cs typeface="JetBrains Mono" pitchFamily="34" charset="-120"/>
              </a:rPr>
              <a:t>Aleatoric + Epistemic uncertainty</a:t>
            </a:r>
            <a:endParaRPr lang="en-US" sz="2000" dirty="0"/>
          </a:p>
        </p:txBody>
      </p:sp>
      <p:sp>
        <p:nvSpPr>
          <p:cNvPr id="10" name="Shape 8"/>
          <p:cNvSpPr/>
          <p:nvPr/>
        </p:nvSpPr>
        <p:spPr>
          <a:xfrm>
            <a:off x="6527767" y="2551162"/>
            <a:ext cx="5232384" cy="6211838"/>
          </a:xfrm>
          <a:prstGeom prst="roundRect">
            <a:avLst>
              <a:gd name="adj" fmla="val 1820"/>
            </a:avLst>
          </a:prstGeom>
          <a:solidFill>
            <a:srgbClr val="F6F3EC"/>
          </a:solidFill>
          <a:ln/>
        </p:spPr>
        <p:txBody>
          <a:bodyPr/>
          <a:lstStyle/>
          <a:p>
            <a:endParaRPr lang="en-US"/>
          </a:p>
        </p:txBody>
      </p:sp>
      <p:sp>
        <p:nvSpPr>
          <p:cNvPr id="11" name="Text 9"/>
          <p:cNvSpPr/>
          <p:nvPr/>
        </p:nvSpPr>
        <p:spPr>
          <a:xfrm>
            <a:off x="6908767" y="2970196"/>
            <a:ext cx="4604495" cy="792493"/>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6600" dirty="0">
                <a:solidFill>
                  <a:srgbClr val="2F7FB8"/>
                </a:solidFill>
                <a:latin typeface="IBM Plex Serif" pitchFamily="34" charset="0"/>
                <a:ea typeface="IBM Plex Serif" pitchFamily="34" charset="-122"/>
                <a:cs typeface="IBM Plex Serif" pitchFamily="34" charset="-120"/>
              </a:rPr>
              <a:t>02</a:t>
            </a:r>
            <a:endParaRPr lang="en-US" sz="6600" dirty="0"/>
          </a:p>
        </p:txBody>
      </p:sp>
      <p:sp>
        <p:nvSpPr>
          <p:cNvPr id="12" name="Text 10"/>
          <p:cNvSpPr/>
          <p:nvPr/>
        </p:nvSpPr>
        <p:spPr>
          <a:xfrm>
            <a:off x="6908767" y="3953123"/>
            <a:ext cx="4604495" cy="838134"/>
          </a:xfrm>
          <a:prstGeom prst="rect">
            <a:avLst/>
          </a:prstGeom>
          <a:noFill/>
          <a:ln/>
        </p:spPr>
        <p:txBody>
          <a:bodyPr wrap="square" lIns="25400" tIns="25400" rIns="25400" bIns="25400" rtlCol="0" anchor="t">
            <a:normAutofit/>
          </a:bodyPr>
          <a:lstStyle/>
          <a:p>
            <a:pPr marL="0" indent="0" algn="l">
              <a:lnSpc>
                <a:spcPct val="115000"/>
              </a:lnSpc>
              <a:buNone/>
            </a:pPr>
            <a:r>
              <a:rPr lang="en-US" sz="2550" kern="0" spc="-25" dirty="0">
                <a:solidFill>
                  <a:srgbClr val="1A1A1A"/>
                </a:solidFill>
                <a:latin typeface="IBM Plex Serif" pitchFamily="34" charset="0"/>
                <a:ea typeface="IBM Plex Serif" pitchFamily="34" charset="-122"/>
                <a:cs typeface="IBM Plex Serif" pitchFamily="34" charset="-120"/>
              </a:rPr>
              <a:t>Long term rewards.</a:t>
            </a:r>
            <a:endParaRPr lang="en-US" sz="2550" dirty="0"/>
          </a:p>
        </p:txBody>
      </p:sp>
      <p:sp>
        <p:nvSpPr>
          <p:cNvPr id="13" name="Text 11"/>
          <p:cNvSpPr/>
          <p:nvPr/>
        </p:nvSpPr>
        <p:spPr>
          <a:xfrm>
            <a:off x="6908767" y="4981690"/>
            <a:ext cx="4604495" cy="2122041"/>
          </a:xfrm>
          <a:prstGeom prst="rect">
            <a:avLst/>
          </a:prstGeom>
          <a:noFill/>
          <a:ln/>
        </p:spPr>
        <p:txBody>
          <a:bodyPr wrap="square" lIns="25400" tIns="25400" rIns="25400" bIns="25400" rtlCol="0" anchor="t">
            <a:normAutofit/>
          </a:bodyPr>
          <a:lstStyle/>
          <a:p>
            <a:pPr marL="342900" indent="-342900" algn="l">
              <a:lnSpc>
                <a:spcPct val="145000"/>
              </a:lnSpc>
              <a:buFont typeface="Arial" panose="020B0604020202020204" pitchFamily="34" charset="0"/>
              <a:buChar char="•"/>
            </a:pPr>
            <a:r>
              <a:rPr lang="en-US" dirty="0">
                <a:solidFill>
                  <a:srgbClr val="4A4A4A"/>
                </a:solidFill>
                <a:latin typeface="IBM Plex Serif" panose="02060503050406000203" pitchFamily="18" charset="77"/>
                <a:ea typeface="-apple-system" pitchFamily="34" charset="-122"/>
                <a:cs typeface="-apple-system" pitchFamily="34" charset="-120"/>
              </a:rPr>
              <a:t>One demand-charge signal. Revealed once per month. </a:t>
            </a:r>
          </a:p>
          <a:p>
            <a:pPr marL="342900" indent="-342900" algn="l">
              <a:lnSpc>
                <a:spcPct val="145000"/>
              </a:lnSpc>
              <a:buFont typeface="Arial" panose="020B0604020202020204" pitchFamily="34" charset="0"/>
              <a:buChar char="•"/>
            </a:pPr>
            <a:r>
              <a:rPr lang="en-US" dirty="0">
                <a:solidFill>
                  <a:srgbClr val="4A4A4A"/>
                </a:solidFill>
                <a:latin typeface="IBM Plex Serif" panose="02060503050406000203" pitchFamily="18" charset="77"/>
                <a:ea typeface="-apple-system" pitchFamily="34" charset="-122"/>
                <a:cs typeface="-apple-system" pitchFamily="34" charset="-120"/>
              </a:rPr>
              <a:t>Today's decision changes next week's feasible set: RL-style credit assignment is brittle.</a:t>
            </a:r>
            <a:endParaRPr lang="en-US" dirty="0">
              <a:latin typeface="IBM Plex Serif" panose="02060503050406000203" pitchFamily="18" charset="77"/>
            </a:endParaRPr>
          </a:p>
        </p:txBody>
      </p:sp>
      <p:sp>
        <p:nvSpPr>
          <p:cNvPr id="14" name="Text 12"/>
          <p:cNvSpPr/>
          <p:nvPr/>
        </p:nvSpPr>
        <p:spPr>
          <a:xfrm>
            <a:off x="6908767" y="8132300"/>
            <a:ext cx="4604495" cy="249767"/>
          </a:xfrm>
          <a:prstGeom prst="rect">
            <a:avLst/>
          </a:prstGeom>
          <a:noFill/>
          <a:ln/>
        </p:spPr>
        <p:txBody>
          <a:bodyPr wrap="square" lIns="25400" tIns="25400" rIns="25400" bIns="25400" rtlCol="0" anchor="t">
            <a:noAutofit/>
          </a:bodyPr>
          <a:lstStyle/>
          <a:p>
            <a:pPr marL="0" indent="0" algn="l">
              <a:buNone/>
            </a:pPr>
            <a:r>
              <a:rPr lang="en-US" sz="2000" kern="0" spc="64" dirty="0">
                <a:solidFill>
                  <a:srgbClr val="8A8A8A"/>
                </a:solidFill>
                <a:latin typeface="JetBrains Mono" pitchFamily="34" charset="0"/>
                <a:ea typeface="JetBrains Mono" pitchFamily="34" charset="-122"/>
                <a:cs typeface="JetBrains Mono" pitchFamily="34" charset="-120"/>
              </a:rPr>
              <a:t>Horizon = 30 days × 96 steps</a:t>
            </a:r>
            <a:endParaRPr lang="en-US" sz="2000" dirty="0"/>
          </a:p>
        </p:txBody>
      </p:sp>
      <p:sp>
        <p:nvSpPr>
          <p:cNvPr id="15" name="Shape 13"/>
          <p:cNvSpPr/>
          <p:nvPr/>
        </p:nvSpPr>
        <p:spPr>
          <a:xfrm>
            <a:off x="12103035" y="2551162"/>
            <a:ext cx="5232384" cy="6211838"/>
          </a:xfrm>
          <a:prstGeom prst="roundRect">
            <a:avLst>
              <a:gd name="adj" fmla="val 1820"/>
            </a:avLst>
          </a:prstGeom>
          <a:solidFill>
            <a:srgbClr val="F6F3EC"/>
          </a:solidFill>
          <a:ln/>
        </p:spPr>
        <p:txBody>
          <a:bodyPr/>
          <a:lstStyle/>
          <a:p>
            <a:endParaRPr lang="en-US"/>
          </a:p>
        </p:txBody>
      </p:sp>
      <p:sp>
        <p:nvSpPr>
          <p:cNvPr id="16" name="Text 14"/>
          <p:cNvSpPr/>
          <p:nvPr/>
        </p:nvSpPr>
        <p:spPr>
          <a:xfrm>
            <a:off x="12484035" y="2970196"/>
            <a:ext cx="4604495" cy="792493"/>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6600" dirty="0">
                <a:solidFill>
                  <a:srgbClr val="2F7FB8"/>
                </a:solidFill>
                <a:latin typeface="IBM Plex Serif" pitchFamily="34" charset="0"/>
                <a:ea typeface="IBM Plex Serif" pitchFamily="34" charset="-122"/>
                <a:cs typeface="IBM Plex Serif" pitchFamily="34" charset="-120"/>
              </a:rPr>
              <a:t>03</a:t>
            </a:r>
            <a:endParaRPr lang="en-US" sz="6600" dirty="0"/>
          </a:p>
        </p:txBody>
      </p:sp>
      <p:sp>
        <p:nvSpPr>
          <p:cNvPr id="17" name="Text 15"/>
          <p:cNvSpPr/>
          <p:nvPr/>
        </p:nvSpPr>
        <p:spPr>
          <a:xfrm>
            <a:off x="12484035" y="3953123"/>
            <a:ext cx="4604495" cy="838134"/>
          </a:xfrm>
          <a:prstGeom prst="rect">
            <a:avLst/>
          </a:prstGeom>
          <a:noFill/>
          <a:ln/>
        </p:spPr>
        <p:txBody>
          <a:bodyPr wrap="square" lIns="25400" tIns="25400" rIns="25400" bIns="25400" rtlCol="0" anchor="t">
            <a:normAutofit fontScale="92500" lnSpcReduction="10000"/>
          </a:bodyPr>
          <a:lstStyle/>
          <a:p>
            <a:pPr marL="0" indent="0" algn="l">
              <a:lnSpc>
                <a:spcPct val="115000"/>
              </a:lnSpc>
              <a:buNone/>
            </a:pPr>
            <a:r>
              <a:rPr lang="en-US" sz="2550" kern="0" spc="-25" dirty="0">
                <a:solidFill>
                  <a:srgbClr val="1A1A1A"/>
                </a:solidFill>
                <a:latin typeface="IBM Plex Serif" pitchFamily="34" charset="0"/>
                <a:ea typeface="IBM Plex Serif" pitchFamily="34" charset="-122"/>
                <a:cs typeface="IBM Plex Serif" pitchFamily="34" charset="-120"/>
              </a:rPr>
              <a:t>Continuous, high-dimensional actions.</a:t>
            </a:r>
            <a:endParaRPr lang="en-US" sz="2550" dirty="0"/>
          </a:p>
        </p:txBody>
      </p:sp>
      <p:sp>
        <p:nvSpPr>
          <p:cNvPr id="18" name="Text 16"/>
          <p:cNvSpPr/>
          <p:nvPr/>
        </p:nvSpPr>
        <p:spPr>
          <a:xfrm>
            <a:off x="12484035" y="4981690"/>
            <a:ext cx="4604495" cy="1787599"/>
          </a:xfrm>
          <a:prstGeom prst="rect">
            <a:avLst/>
          </a:prstGeom>
          <a:noFill/>
          <a:ln/>
        </p:spPr>
        <p:txBody>
          <a:bodyPr wrap="square" lIns="25400" tIns="25400" rIns="25400" bIns="25400" rtlCol="0" anchor="t">
            <a:normAutofit/>
          </a:bodyPr>
          <a:lstStyle/>
          <a:p>
            <a:pPr marL="285750" indent="-285750" algn="l">
              <a:lnSpc>
                <a:spcPct val="145000"/>
              </a:lnSpc>
              <a:buFont typeface="Arial" panose="020B0604020202020204" pitchFamily="34" charset="0"/>
              <a:buChar char="•"/>
            </a:pPr>
            <a:r>
              <a:rPr lang="en-US" dirty="0">
                <a:solidFill>
                  <a:srgbClr val="4A4A4A"/>
                </a:solidFill>
                <a:latin typeface="IBM Plex Serif" panose="02060503050406000203" pitchFamily="18" charset="77"/>
                <a:ea typeface="-apple-system" pitchFamily="34" charset="-122"/>
                <a:cs typeface="-apple-system" pitchFamily="34" charset="-120"/>
              </a:rPr>
              <a:t>Decide charging rate per EV per 15 minutes. </a:t>
            </a:r>
          </a:p>
          <a:p>
            <a:pPr marL="285750" indent="-285750" algn="l">
              <a:lnSpc>
                <a:spcPct val="145000"/>
              </a:lnSpc>
              <a:buFont typeface="Arial" panose="020B0604020202020204" pitchFamily="34" charset="0"/>
              <a:buChar char="•"/>
            </a:pPr>
            <a:r>
              <a:rPr lang="en-US" dirty="0">
                <a:solidFill>
                  <a:srgbClr val="4A4A4A"/>
                </a:solidFill>
                <a:latin typeface="IBM Plex Serif" panose="02060503050406000203" pitchFamily="18" charset="77"/>
                <a:ea typeface="-apple-system" pitchFamily="34" charset="-122"/>
                <a:cs typeface="-apple-system" pitchFamily="34" charset="-120"/>
              </a:rPr>
              <a:t>Policy search and tree search both struggle on the dimensionality.</a:t>
            </a:r>
            <a:endParaRPr lang="en-US" dirty="0">
              <a:latin typeface="IBM Plex Serif" panose="02060503050406000203" pitchFamily="18" charset="77"/>
            </a:endParaRPr>
          </a:p>
        </p:txBody>
      </p:sp>
      <p:sp>
        <p:nvSpPr>
          <p:cNvPr id="19" name="Text 17"/>
          <p:cNvSpPr/>
          <p:nvPr/>
        </p:nvSpPr>
        <p:spPr>
          <a:xfrm>
            <a:off x="12484035" y="8132300"/>
            <a:ext cx="4604495" cy="383903"/>
          </a:xfrm>
          <a:prstGeom prst="rect">
            <a:avLst/>
          </a:prstGeom>
          <a:noFill/>
          <a:ln/>
        </p:spPr>
        <p:txBody>
          <a:bodyPr wrap="square" lIns="25400" tIns="25400" rIns="25400" bIns="25400" rtlCol="0" anchor="t">
            <a:normAutofit/>
          </a:bodyPr>
          <a:lstStyle/>
          <a:p>
            <a:pPr marL="0" indent="0" algn="l">
              <a:buNone/>
            </a:pPr>
            <a:r>
              <a:rPr lang="en-US" sz="2000" kern="0" spc="64" dirty="0">
                <a:solidFill>
                  <a:srgbClr val="8A8A8A"/>
                </a:solidFill>
                <a:latin typeface="JetBrains Mono" pitchFamily="34" charset="0"/>
                <a:ea typeface="JetBrains Mono" pitchFamily="34" charset="-122"/>
                <a:cs typeface="JetBrains Mono" pitchFamily="34" charset="-120"/>
              </a:rPr>
              <a:t>15 chargers × [-20kW, 20 kW]</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Card">
            <a:extLst>
              <a:ext uri="{FF2B5EF4-FFF2-40B4-BE49-F238E27FC236}">
                <a16:creationId xmlns:a16="http://schemas.microsoft.com/office/drawing/2014/main" id="{E9FC5128-6F9B-B24E-9E3D-6C3558E16564}"/>
              </a:ext>
            </a:extLst>
          </p:cNvPr>
          <p:cNvSpPr/>
          <p:nvPr/>
        </p:nvSpPr>
        <p:spPr>
          <a:xfrm>
            <a:off x="7454900" y="2240969"/>
            <a:ext cx="3810000" cy="5730932"/>
          </a:xfrm>
          <a:prstGeom prst="roundRect">
            <a:avLst/>
          </a:prstGeom>
          <a:solidFill>
            <a:srgbClr val="F6F3EC"/>
          </a:soli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14 / 26</a:t>
            </a:r>
            <a:endParaRPr lang="en-US" sz="1500" dirty="0"/>
          </a:p>
        </p:txBody>
      </p:sp>
      <p:sp>
        <p:nvSpPr>
          <p:cNvPr id="3" name="Text 1"/>
          <p:cNvSpPr/>
          <p:nvPr/>
        </p:nvSpPr>
        <p:spPr>
          <a:xfrm>
            <a:off x="952500" y="927444"/>
            <a:ext cx="16874491" cy="391240"/>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FORMULATION</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A monthly MDP. The reward arrives once.</a:t>
            </a:r>
            <a:endParaRPr lang="en-US" sz="4050" dirty="0"/>
          </a:p>
        </p:txBody>
      </p:sp>
      <p:sp>
        <p:nvSpPr>
          <p:cNvPr id="5" name="Shape 3"/>
          <p:cNvSpPr/>
          <p:nvPr/>
        </p:nvSpPr>
        <p:spPr>
          <a:xfrm>
            <a:off x="716966" y="2239364"/>
            <a:ext cx="6350000" cy="5732537"/>
          </a:xfrm>
          <a:prstGeom prst="roundRect">
            <a:avLst>
              <a:gd name="adj" fmla="val 1592"/>
            </a:avLst>
          </a:prstGeom>
          <a:solidFill>
            <a:srgbClr val="F6F3EC"/>
          </a:solidFill>
          <a:ln/>
        </p:spPr>
        <p:txBody>
          <a:bodyPr/>
          <a:lstStyle/>
          <a:p>
            <a:endParaRPr lang="en-US" dirty="0"/>
          </a:p>
        </p:txBody>
      </p:sp>
      <p:sp>
        <p:nvSpPr>
          <p:cNvPr id="6" name="Text 4"/>
          <p:cNvSpPr/>
          <p:nvPr/>
        </p:nvSpPr>
        <p:spPr>
          <a:xfrm>
            <a:off x="1097967" y="2582248"/>
            <a:ext cx="5588000" cy="339659"/>
          </a:xfrm>
          <a:prstGeom prst="rect">
            <a:avLst/>
          </a:prstGeom>
          <a:noFill/>
          <a:ln/>
        </p:spPr>
        <p:txBody>
          <a:bodyPr wrap="square" lIns="25400" tIns="25400" rIns="25400" bIns="25400" rtlCol="0" anchor="t">
            <a:normAutofit/>
          </a:bodyPr>
          <a:lstStyle/>
          <a:p>
            <a:pPr marL="0" indent="0" algn="l">
              <a:buNone/>
            </a:pPr>
            <a:r>
              <a:rPr lang="en-US" sz="1600" b="1" kern="0" spc="216" dirty="0">
                <a:solidFill>
                  <a:srgbClr val="2F7FB8"/>
                </a:solidFill>
                <a:latin typeface="Inter" pitchFamily="34" charset="0"/>
                <a:ea typeface="Inter" pitchFamily="34" charset="-122"/>
                <a:cs typeface="Inter" pitchFamily="34" charset="-120"/>
              </a:rPr>
              <a:t>STATE · S</a:t>
            </a:r>
            <a:r>
              <a:rPr lang="en-US" sz="1400" b="1" kern="0" spc="216" baseline="-40000" dirty="0">
                <a:solidFill>
                  <a:srgbClr val="2F7FB8"/>
                </a:solidFill>
                <a:latin typeface="Inter" pitchFamily="34" charset="0"/>
                <a:ea typeface="Inter" pitchFamily="34" charset="-122"/>
                <a:cs typeface="Inter" pitchFamily="34" charset="-120"/>
              </a:rPr>
              <a:t>T</a:t>
            </a:r>
            <a:endParaRPr lang="en-US" sz="1600" dirty="0"/>
          </a:p>
        </p:txBody>
      </p:sp>
      <mc:AlternateContent xmlns:mc="http://schemas.openxmlformats.org/markup-compatibility/2006" xmlns:a14="http://schemas.microsoft.com/office/drawing/2010/main">
        <mc:Choice Requires="a14">
          <p:sp>
            <p:nvSpPr>
              <p:cNvPr id="7" name="Text 5"/>
              <p:cNvSpPr/>
              <p:nvPr/>
            </p:nvSpPr>
            <p:spPr>
              <a:xfrm>
                <a:off x="952192" y="2956138"/>
                <a:ext cx="5969000" cy="1365828"/>
              </a:xfrm>
              <a:prstGeom prst="rect">
                <a:avLst/>
              </a:prstGeom>
              <a:noFill/>
              <a:ln/>
            </p:spPr>
            <p:txBody>
              <a:bodyPr wrap="square" lIns="25400" tIns="25400" rIns="25400" bIns="25400" rtlCol="0" anchor="t">
                <a:noAutofit/>
              </a:bodyPr>
              <a:lstStyle/>
              <a:p>
                <a:pPr>
                  <a:lnSpc>
                    <a:spcPct val="155000"/>
                  </a:lnSpc>
                </a:pPr>
                <a14:m>
                  <m:oMathPara xmlns:m="http://schemas.openxmlformats.org/officeDocument/2006/math">
                    <m:oMathParaPr>
                      <m:jc m:val="centerGroup"/>
                    </m:oMathParaPr>
                    <m:oMath xmlns:m="http://schemas.openxmlformats.org/officeDocument/2006/math">
                      <m:r>
                        <a:rPr lang="ar-AE" sz="2400" i="1" dirty="0" smtClean="0">
                          <a:solidFill>
                            <a:schemeClr val="tx1"/>
                          </a:solidFill>
                          <a:latin typeface="Cambria Math" panose="02040503050406030204" pitchFamily="18" charset="0"/>
                          <a:ea typeface="JetBrains Mono" pitchFamily="34" charset="-122"/>
                          <a:cs typeface="JetBrains Mono" pitchFamily="34" charset="-120"/>
                        </a:rPr>
                        <m:t>𝑆</m:t>
                      </m:r>
                      <m:r>
                        <a:rPr lang="ar-AE" i="1" baseline="-40000" dirty="0" smtClean="0">
                          <a:solidFill>
                            <a:schemeClr val="tx1"/>
                          </a:solidFill>
                          <a:latin typeface="Cambria Math" panose="02040503050406030204" pitchFamily="18" charset="0"/>
                          <a:ea typeface="JetBrains Mono" pitchFamily="34" charset="-122"/>
                          <a:cs typeface="JetBrains Mono" pitchFamily="34" charset="-120"/>
                        </a:rPr>
                        <m:t>𝑡</m:t>
                      </m:r>
                      <m:r>
                        <a:rPr lang="ar-AE" sz="2400" i="1" dirty="0" smtClean="0">
                          <a:solidFill>
                            <a:schemeClr val="tx1"/>
                          </a:solidFill>
                          <a:latin typeface="Cambria Math" panose="02040503050406030204" pitchFamily="18" charset="0"/>
                          <a:ea typeface="JetBrains Mono" pitchFamily="34" charset="-122"/>
                          <a:cs typeface="JetBrains Mono" pitchFamily="34" charset="-120"/>
                        </a:rPr>
                        <m:t>= ⟨ </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𝑃</m:t>
                      </m:r>
                      <m:r>
                        <a:rPr lang="ar-AE" i="1" baseline="30000" dirty="0" err="1" smtClean="0">
                          <a:solidFill>
                            <a:schemeClr val="tx1"/>
                          </a:solidFill>
                          <a:latin typeface="Cambria Math" panose="02040503050406030204" pitchFamily="18" charset="0"/>
                          <a:ea typeface="JetBrains Mono" pitchFamily="34" charset="-122"/>
                          <a:cs typeface="JetBrains Mono" pitchFamily="34" charset="-120"/>
                        </a:rPr>
                        <m:t>𝑚𝑎𝑥h𝑖𝑠𝑡𝑡</m:t>
                      </m:r>
                      <m:r>
                        <a:rPr lang="ar-AE" sz="2400" i="1" dirty="0" smtClean="0">
                          <a:solidFill>
                            <a:schemeClr val="tx1"/>
                          </a:solidFill>
                          <a:latin typeface="Cambria Math" panose="02040503050406030204" pitchFamily="18" charset="0"/>
                          <a:ea typeface="JetBrains Mono" pitchFamily="34" charset="-122"/>
                          <a:cs typeface="JetBrains Mono" pitchFamily="34" charset="-120"/>
                        </a:rPr>
                        <m:t>, </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𝑏</m:t>
                      </m:r>
                      <m:r>
                        <a:rPr lang="ar-AE" i="1" baseline="-40000" dirty="0" err="1" smtClean="0">
                          <a:solidFill>
                            <a:schemeClr val="tx1"/>
                          </a:solidFill>
                          <a:latin typeface="Cambria Math" panose="02040503050406030204" pitchFamily="18" charset="0"/>
                          <a:ea typeface="JetBrains Mono" pitchFamily="34" charset="-122"/>
                          <a:cs typeface="JetBrains Mono" pitchFamily="34" charset="-120"/>
                        </a:rPr>
                        <m:t>𝑡</m:t>
                      </m:r>
                      <m:r>
                        <a:rPr lang="ar-AE" sz="2400" i="1" dirty="0" smtClean="0">
                          <a:solidFill>
                            <a:schemeClr val="tx1"/>
                          </a:solidFill>
                          <a:latin typeface="Cambria Math" panose="02040503050406030204" pitchFamily="18" charset="0"/>
                          <a:ea typeface="JetBrains Mono" pitchFamily="34" charset="-122"/>
                          <a:cs typeface="JetBrains Mono" pitchFamily="34" charset="-120"/>
                        </a:rPr>
                        <m:t>, {</m:t>
                      </m:r>
                      <m:r>
                        <a:rPr lang="ar-AE" sz="2400" i="1" smtClean="0">
                          <a:solidFill>
                            <a:schemeClr val="tx1"/>
                          </a:solidFill>
                          <a:latin typeface="Cambria Math" panose="02040503050406030204" pitchFamily="18" charset="0"/>
                          <a:ea typeface="Cambria Math" panose="02040503050406030204" pitchFamily="18" charset="0"/>
                          <a:cs typeface="JetBrains Mono" pitchFamily="34" charset="-120"/>
                        </a:rPr>
                        <m:t>𝜁</m:t>
                      </m:r>
                      <m:d>
                        <m:dPr>
                          <m:ctrlPr>
                            <a:rPr lang="ar-AE" sz="2400" b="0" i="1" smtClean="0">
                              <a:solidFill>
                                <a:schemeClr val="tx1"/>
                              </a:solidFill>
                              <a:latin typeface="Cambria Math" panose="02040503050406030204" pitchFamily="18" charset="0"/>
                              <a:ea typeface="Cambria Math" panose="02040503050406030204" pitchFamily="18" charset="0"/>
                              <a:cs typeface="JetBrains Mono" pitchFamily="34" charset="-120"/>
                            </a:rPr>
                          </m:ctrlPr>
                        </m:dPr>
                        <m:e>
                          <m:r>
                            <a:rPr lang="ar-AE" sz="2400" b="0" i="1" smtClean="0">
                              <a:solidFill>
                                <a:schemeClr val="tx1"/>
                              </a:solidFill>
                              <a:latin typeface="Cambria Math" panose="02040503050406030204" pitchFamily="18" charset="0"/>
                              <a:ea typeface="Cambria Math" panose="02040503050406030204" pitchFamily="18" charset="0"/>
                              <a:cs typeface="JetBrains Mono" pitchFamily="34" charset="-120"/>
                            </a:rPr>
                            <m:t>𝑣</m:t>
                          </m:r>
                          <m:r>
                            <a:rPr lang="ar-AE" sz="2400" b="0" i="1" smtClean="0">
                              <a:solidFill>
                                <a:schemeClr val="tx1"/>
                              </a:solidFill>
                              <a:latin typeface="Cambria Math" panose="02040503050406030204" pitchFamily="18" charset="0"/>
                              <a:ea typeface="Cambria Math" panose="02040503050406030204" pitchFamily="18" charset="0"/>
                              <a:cs typeface="JetBrains Mono" pitchFamily="34" charset="-120"/>
                            </a:rPr>
                            <m:t>,</m:t>
                          </m:r>
                          <m:r>
                            <a:rPr lang="ar-AE" sz="2400" b="0" i="1" smtClean="0">
                              <a:solidFill>
                                <a:schemeClr val="tx1"/>
                              </a:solidFill>
                              <a:latin typeface="Cambria Math" panose="02040503050406030204" pitchFamily="18" charset="0"/>
                              <a:ea typeface="Cambria Math" panose="02040503050406030204" pitchFamily="18" charset="0"/>
                              <a:cs typeface="JetBrains Mono" pitchFamily="34" charset="-120"/>
                            </a:rPr>
                            <m:t>𝑘</m:t>
                          </m:r>
                        </m:e>
                      </m:d>
                      <m:r>
                        <a:rPr lang="ar-AE" sz="2400" b="0" i="1" smtClean="0">
                          <a:solidFill>
                            <a:schemeClr val="tx1"/>
                          </a:solidFill>
                          <a:latin typeface="Cambria Math" panose="02040503050406030204" pitchFamily="18" charset="0"/>
                          <a:ea typeface="Cambria Math" panose="02040503050406030204" pitchFamily="18" charset="0"/>
                          <a:cs typeface="JetBrains Mono" pitchFamily="34" charset="-120"/>
                        </a:rPr>
                        <m:t>, </m:t>
                      </m:r>
                      <m:r>
                        <a:rPr lang="ar-AE" sz="2400" i="1" dirty="0" smtClean="0">
                          <a:solidFill>
                            <a:schemeClr val="tx1"/>
                          </a:solidFill>
                          <a:latin typeface="Cambria Math" panose="02040503050406030204" pitchFamily="18" charset="0"/>
                          <a:ea typeface="JetBrains Mono" pitchFamily="34" charset="-122"/>
                          <a:cs typeface="JetBrains Mono" pitchFamily="34" charset="-120"/>
                        </a:rPr>
                        <m:t>𝐸</m:t>
                      </m:r>
                      <m:r>
                        <a:rPr lang="ar-AE" i="1" baseline="-40000" dirty="0" smtClean="0">
                          <a:solidFill>
                            <a:schemeClr val="tx1"/>
                          </a:solidFill>
                          <a:latin typeface="Cambria Math" panose="02040503050406030204" pitchFamily="18" charset="0"/>
                          <a:ea typeface="JetBrains Mono" pitchFamily="34" charset="-122"/>
                          <a:cs typeface="JetBrains Mono" pitchFamily="34" charset="-120"/>
                        </a:rPr>
                        <m:t>𝑡</m:t>
                      </m:r>
                      <m:r>
                        <a:rPr lang="ar-AE" sz="2400" i="1" dirty="0" smtClean="0">
                          <a:solidFill>
                            <a:schemeClr val="tx1"/>
                          </a:solidFill>
                          <a:latin typeface="Cambria Math" panose="02040503050406030204" pitchFamily="18" charset="0"/>
                          <a:ea typeface="JetBrains Mono" pitchFamily="34" charset="-122"/>
                          <a:cs typeface="JetBrains Mono" pitchFamily="34" charset="-120"/>
                        </a:rPr>
                        <m:t>(</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𝑣</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𝑘</m:t>
                      </m:r>
                      <m:r>
                        <a:rPr lang="ar-AE" sz="2400" i="1" dirty="0" smtClean="0">
                          <a:solidFill>
                            <a:schemeClr val="tx1"/>
                          </a:solidFill>
                          <a:latin typeface="Cambria Math" panose="02040503050406030204" pitchFamily="18" charset="0"/>
                          <a:ea typeface="JetBrains Mono" pitchFamily="34" charset="-122"/>
                          <a:cs typeface="JetBrains Mono" pitchFamily="34" charset="-120"/>
                        </a:rPr>
                        <m:t>), </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𝐸</m:t>
                      </m:r>
                      <m:r>
                        <a:rPr lang="ar-AE" i="1" baseline="30000" dirty="0" err="1" smtClean="0">
                          <a:solidFill>
                            <a:schemeClr val="tx1"/>
                          </a:solidFill>
                          <a:latin typeface="Cambria Math" panose="02040503050406030204" pitchFamily="18" charset="0"/>
                          <a:ea typeface="JetBrains Mono" pitchFamily="34" charset="-122"/>
                          <a:cs typeface="JetBrains Mono" pitchFamily="34" charset="-120"/>
                        </a:rPr>
                        <m:t>𝑟𝑒𝑞</m:t>
                      </m:r>
                      <m:r>
                        <a:rPr lang="ar-AE" sz="2400" i="1" dirty="0" smtClean="0">
                          <a:solidFill>
                            <a:schemeClr val="tx1"/>
                          </a:solidFill>
                          <a:latin typeface="Cambria Math" panose="02040503050406030204" pitchFamily="18" charset="0"/>
                          <a:ea typeface="JetBrains Mono" pitchFamily="34" charset="-122"/>
                          <a:cs typeface="JetBrains Mono" pitchFamily="34" charset="-120"/>
                        </a:rPr>
                        <m:t>(</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𝑣</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m:t>
                      </m:r>
                      <m:r>
                        <a:rPr lang="ar-AE" sz="2400" i="1" dirty="0" err="1" smtClean="0">
                          <a:solidFill>
                            <a:schemeClr val="tx1"/>
                          </a:solidFill>
                          <a:latin typeface="Cambria Math" panose="02040503050406030204" pitchFamily="18" charset="0"/>
                          <a:ea typeface="JetBrains Mono" pitchFamily="34" charset="-122"/>
                          <a:cs typeface="JetBrains Mono" pitchFamily="34" charset="-120"/>
                        </a:rPr>
                        <m:t>𝑘</m:t>
                      </m:r>
                      <m:r>
                        <a:rPr lang="ar-AE" sz="2400" i="1" dirty="0" smtClean="0">
                          <a:solidFill>
                            <a:schemeClr val="tx1"/>
                          </a:solidFill>
                          <a:latin typeface="Cambria Math" panose="02040503050406030204" pitchFamily="18" charset="0"/>
                          <a:ea typeface="JetBrains Mono" pitchFamily="34" charset="-122"/>
                          <a:cs typeface="JetBrains Mono" pitchFamily="34" charset="-120"/>
                        </a:rPr>
                        <m:t>), </m:t>
                      </m:r>
                    </m:oMath>
                  </m:oMathPara>
                </a14:m>
                <a:endParaRPr lang="en-US" sz="2400" i="1" dirty="0">
                  <a:solidFill>
                    <a:schemeClr val="tx1"/>
                  </a:solidFill>
                  <a:latin typeface="Cambria Math" panose="02040503050406030204" pitchFamily="18" charset="0"/>
                  <a:ea typeface="JetBrains Mono" pitchFamily="34" charset="-122"/>
                  <a:cs typeface="JetBrains Mono" pitchFamily="34" charset="-120"/>
                </a:endParaRPr>
              </a:p>
              <a:p>
                <a:pPr>
                  <a:lnSpc>
                    <a:spcPct val="155000"/>
                  </a:lnSpc>
                </a:pPr>
                <a14:m>
                  <m:oMathPara xmlns:m="http://schemas.openxmlformats.org/officeDocument/2006/math">
                    <m:oMathParaPr>
                      <m:jc m:val="centerGroup"/>
                    </m:oMathParaPr>
                    <m:oMath xmlns:m="http://schemas.openxmlformats.org/officeDocument/2006/math">
                      <m:r>
                        <a:rPr lang="en-US" sz="2400" i="1" dirty="0" err="1" smtClean="0">
                          <a:solidFill>
                            <a:schemeClr val="tx1"/>
                          </a:solidFill>
                          <a:latin typeface="Cambria Math" panose="02040503050406030204" pitchFamily="18" charset="0"/>
                          <a:ea typeface="JetBrains Mono" pitchFamily="34" charset="-122"/>
                          <a:cs typeface="JetBrains Mono" pitchFamily="34" charset="-120"/>
                        </a:rPr>
                        <m:t>Û</m:t>
                      </m:r>
                      <m:r>
                        <a:rPr lang="en-US" i="1" baseline="-40000" dirty="0" err="1" smtClean="0">
                          <a:solidFill>
                            <a:schemeClr val="tx1"/>
                          </a:solidFill>
                          <a:latin typeface="Cambria Math" panose="02040503050406030204" pitchFamily="18" charset="0"/>
                          <a:ea typeface="JetBrains Mono" pitchFamily="34" charset="-122"/>
                          <a:cs typeface="JetBrains Mono" pitchFamily="34" charset="-120"/>
                        </a:rPr>
                        <m:t>𝑡</m:t>
                      </m:r>
                      <m:r>
                        <a:rPr lang="en-US" sz="2400" i="1" dirty="0" smtClean="0">
                          <a:solidFill>
                            <a:schemeClr val="tx1"/>
                          </a:solidFill>
                          <a:latin typeface="Cambria Math" panose="02040503050406030204" pitchFamily="18" charset="0"/>
                          <a:ea typeface="JetBrains Mono" pitchFamily="34" charset="-122"/>
                          <a:cs typeface="JetBrains Mono" pitchFamily="34" charset="-120"/>
                        </a:rPr>
                        <m:t>(</m:t>
                      </m:r>
                      <m:r>
                        <a:rPr lang="en-US" sz="2400" i="1" dirty="0" smtClean="0">
                          <a:solidFill>
                            <a:schemeClr val="tx1"/>
                          </a:solidFill>
                          <a:latin typeface="Cambria Math" panose="02040503050406030204" pitchFamily="18" charset="0"/>
                          <a:ea typeface="JetBrains Mono" pitchFamily="34" charset="-122"/>
                          <a:cs typeface="JetBrains Mono" pitchFamily="34" charset="-120"/>
                        </a:rPr>
                        <m:t>𝑣</m:t>
                      </m:r>
                      <m:r>
                        <a:rPr lang="en-US" sz="2400" i="1" dirty="0" smtClean="0">
                          <a:solidFill>
                            <a:schemeClr val="tx1"/>
                          </a:solidFill>
                          <a:latin typeface="Cambria Math" panose="02040503050406030204" pitchFamily="18" charset="0"/>
                          <a:ea typeface="JetBrains Mono" pitchFamily="34" charset="-122"/>
                          <a:cs typeface="JetBrains Mono" pitchFamily="34" charset="-120"/>
                        </a:rPr>
                        <m:t>) } ∀ </m:t>
                      </m:r>
                      <m:r>
                        <a:rPr lang="en-US" sz="2400" b="0" i="1" dirty="0" smtClean="0">
                          <a:solidFill>
                            <a:schemeClr val="tx1"/>
                          </a:solidFill>
                          <a:latin typeface="Cambria Math" panose="02040503050406030204" pitchFamily="18" charset="0"/>
                          <a:ea typeface="Cambria Math" panose="02040503050406030204" pitchFamily="18" charset="0"/>
                          <a:cs typeface="JetBrains Mono" pitchFamily="34" charset="-120"/>
                        </a:rPr>
                        <m:t>𝑣</m:t>
                      </m:r>
                      <m:r>
                        <a:rPr lang="en-US" sz="2400" b="0" i="1" dirty="0" smtClean="0">
                          <a:solidFill>
                            <a:schemeClr val="tx1"/>
                          </a:solidFill>
                          <a:latin typeface="Cambria Math" panose="02040503050406030204" pitchFamily="18" charset="0"/>
                          <a:ea typeface="Cambria Math" panose="02040503050406030204" pitchFamily="18" charset="0"/>
                          <a:cs typeface="JetBrains Mono" pitchFamily="34" charset="-120"/>
                        </a:rPr>
                        <m:t>∈</m:t>
                      </m:r>
                      <m:r>
                        <a:rPr lang="en-US" sz="2400" b="0" i="1" dirty="0" smtClean="0">
                          <a:solidFill>
                            <a:schemeClr val="tx1"/>
                          </a:solidFill>
                          <a:latin typeface="Cambria Math" panose="02040503050406030204" pitchFamily="18" charset="0"/>
                          <a:ea typeface="Cambria Math" panose="02040503050406030204" pitchFamily="18" charset="0"/>
                          <a:cs typeface="JetBrains Mono" pitchFamily="34" charset="-120"/>
                        </a:rPr>
                        <m:t>𝑉</m:t>
                      </m:r>
                      <m:r>
                        <a:rPr lang="en-US" sz="2400" i="1" dirty="0">
                          <a:solidFill>
                            <a:schemeClr val="tx1"/>
                          </a:solidFill>
                          <a:latin typeface="Cambria Math" panose="02040503050406030204" pitchFamily="18" charset="0"/>
                          <a:ea typeface="JetBrains Mono" pitchFamily="34" charset="-122"/>
                          <a:cs typeface="JetBrains Mono" pitchFamily="34" charset="-120"/>
                        </a:rPr>
                        <m:t>⟩</m:t>
                      </m:r>
                    </m:oMath>
                  </m:oMathPara>
                </a14:m>
                <a:endParaRPr lang="en-US" sz="1400" dirty="0">
                  <a:solidFill>
                    <a:schemeClr val="tx1"/>
                  </a:solidFill>
                </a:endParaRPr>
              </a:p>
            </p:txBody>
          </p:sp>
        </mc:Choice>
        <mc:Fallback xmlns="">
          <p:sp>
            <p:nvSpPr>
              <p:cNvPr id="7" name="Text 5"/>
              <p:cNvSpPr>
                <a:spLocks noRot="1" noChangeAspect="1" noMove="1" noResize="1" noEditPoints="1" noAdjustHandles="1" noChangeArrowheads="1" noChangeShapeType="1" noTextEdit="1"/>
              </p:cNvSpPr>
              <p:nvPr/>
            </p:nvSpPr>
            <p:spPr>
              <a:xfrm>
                <a:off x="952192" y="2956138"/>
                <a:ext cx="5969000" cy="1365828"/>
              </a:xfrm>
              <a:prstGeom prst="rect">
                <a:avLst/>
              </a:prstGeom>
              <a:blipFill>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6"/>
              <p:cNvSpPr/>
              <p:nvPr/>
            </p:nvSpPr>
            <p:spPr>
              <a:xfrm>
                <a:off x="1097967" y="4740555"/>
                <a:ext cx="5803900" cy="2793999"/>
              </a:xfrm>
              <a:prstGeom prst="rect">
                <a:avLst/>
              </a:prstGeom>
              <a:noFill/>
              <a:ln/>
            </p:spPr>
            <p:txBody>
              <a:bodyPr wrap="square" lIns="25400" tIns="25400" rIns="25400" bIns="25400" rtlCol="0" anchor="t">
                <a:noAutofit/>
              </a:bodyPr>
              <a:lstStyle/>
              <a:p>
                <a:pPr marL="285750" indent="-285750">
                  <a:lnSpc>
                    <a:spcPct val="125000"/>
                  </a:lnSpc>
                  <a:spcAft>
                    <a:spcPts val="200"/>
                  </a:spcAft>
                  <a:buFont typeface="Arial" panose="020B0604020202020204" pitchFamily="34" charset="0"/>
                  <a:buChar char="•"/>
                </a:pPr>
                <a:r>
                  <a:rPr lang="en-US" sz="2000" b="1" dirty="0">
                    <a:latin typeface="IBM Plex Serif" pitchFamily="34" charset="0"/>
                    <a:ea typeface="IBM Plex Serif" pitchFamily="34" charset="-122"/>
                    <a:cs typeface="IBM Plex Serif" pitchFamily="34" charset="-120"/>
                  </a:rPr>
                  <a:t>Building</a:t>
                </a:r>
                <a:r>
                  <a:rPr lang="en-US" sz="2000" dirty="0">
                    <a:latin typeface="IBM Plex Serif" pitchFamily="34" charset="0"/>
                    <a:ea typeface="IBM Plex Serif" pitchFamily="34" charset="-122"/>
                    <a:cs typeface="IBM Plex Serif" pitchFamily="34" charset="-120"/>
                  </a:rPr>
                  <a:t> </a:t>
                </a:r>
                <a:r>
                  <a:rPr lang="en-US" sz="2000" dirty="0">
                    <a:solidFill>
                      <a:srgbClr val="4B4B4B"/>
                    </a:solidFill>
                    <a:latin typeface="IBM Plex Serif" pitchFamily="34" charset="0"/>
                    <a:ea typeface="IBM Plex Serif" pitchFamily="34" charset="-122"/>
                    <a:cs typeface="IBM Plex Serif" pitchFamily="34" charset="-120"/>
                  </a:rPr>
                  <a:t>—</a:t>
                </a:r>
                <a:r>
                  <a:rPr lang="en-US" sz="2000" dirty="0">
                    <a:latin typeface="IBM Plex Serif" pitchFamily="34" charset="0"/>
                    <a:ea typeface="IBM Plex Serif" pitchFamily="34" charset="-122"/>
                    <a:cs typeface="IBM Plex Serif" pitchFamily="34" charset="-120"/>
                  </a:rPr>
                  <a:t> </a:t>
                </a:r>
                <a14:m>
                  <m:oMath xmlns:m="http://schemas.openxmlformats.org/officeDocument/2006/math">
                    <m:r>
                      <a:rPr lang="en-US" sz="2800" i="1" dirty="0" smtClean="0">
                        <a:latin typeface="Cambria Math" panose="02040503050406030204" pitchFamily="18" charset="0"/>
                        <a:ea typeface="IBM Plex Serif" pitchFamily="34" charset="-122"/>
                        <a:cs typeface="IBM Plex Serif" pitchFamily="34" charset="-120"/>
                      </a:rPr>
                      <m:t>𝑃</m:t>
                    </m:r>
                    <m:r>
                      <a:rPr lang="en-US" sz="2400" i="1" baseline="30000" dirty="0" err="1" smtClean="0">
                        <a:latin typeface="Cambria Math" panose="02040503050406030204" pitchFamily="18" charset="0"/>
                        <a:ea typeface="IBM Plex Serif" pitchFamily="34" charset="-122"/>
                        <a:cs typeface="IBM Plex Serif" pitchFamily="34" charset="-120"/>
                      </a:rPr>
                      <m:t>𝑚𝑎𝑥</m:t>
                    </m:r>
                    <m:r>
                      <a:rPr lang="en-US" sz="2400" i="1" baseline="30000" dirty="0" err="1">
                        <a:latin typeface="Cambria Math" panose="02040503050406030204" pitchFamily="18" charset="0"/>
                        <a:ea typeface="IBM Plex Serif" pitchFamily="34" charset="-122"/>
                        <a:cs typeface="IBM Plex Serif" pitchFamily="34" charset="-120"/>
                      </a:rPr>
                      <m:t>,</m:t>
                    </m:r>
                    <m:r>
                      <a:rPr lang="en-US" sz="2400" i="1" baseline="30000" dirty="0" err="1" smtClean="0">
                        <a:latin typeface="Cambria Math" panose="02040503050406030204" pitchFamily="18" charset="0"/>
                        <a:ea typeface="IBM Plex Serif" pitchFamily="34" charset="-122"/>
                        <a:cs typeface="IBM Plex Serif" pitchFamily="34" charset="-120"/>
                      </a:rPr>
                      <m:t>h𝑖𝑠𝑡</m:t>
                    </m:r>
                    <m:r>
                      <a:rPr lang="en-US" sz="2400" i="1" baseline="30000" dirty="0" smtClean="0">
                        <a:latin typeface="Cambria Math" panose="02040503050406030204" pitchFamily="18" charset="0"/>
                        <a:ea typeface="IBM Plex Serif" pitchFamily="34" charset="-122"/>
                        <a:cs typeface="IBM Plex Serif" pitchFamily="34" charset="-120"/>
                      </a:rPr>
                      <m:t>. </m:t>
                    </m:r>
                    <m:r>
                      <a:rPr lang="en-US" sz="2000" i="1" dirty="0" smtClean="0">
                        <a:latin typeface="Cambria Math" panose="02040503050406030204" pitchFamily="18" charset="0"/>
                        <a:ea typeface="IBM Plex Serif" pitchFamily="34" charset="-122"/>
                        <a:cs typeface="IBM Plex Serif" pitchFamily="34" charset="-120"/>
                      </a:rPr>
                      <m:t>,</m:t>
                    </m:r>
                    <m:r>
                      <a:rPr lang="en-US" sz="2000" i="1" dirty="0" err="1" smtClean="0">
                        <a:latin typeface="Cambria Math" panose="02040503050406030204" pitchFamily="18" charset="0"/>
                        <a:ea typeface="IBM Plex Serif" pitchFamily="34" charset="-122"/>
                        <a:cs typeface="IBM Plex Serif" pitchFamily="34" charset="-120"/>
                      </a:rPr>
                      <m:t>𝑏</m:t>
                    </m:r>
                    <m:r>
                      <a:rPr lang="en-US" i="1" baseline="-25000" dirty="0" err="1" smtClean="0">
                        <a:latin typeface="Cambria Math" panose="02040503050406030204" pitchFamily="18" charset="0"/>
                        <a:ea typeface="IBM Plex Serif" pitchFamily="34" charset="-122"/>
                        <a:cs typeface="IBM Plex Serif" pitchFamily="34" charset="-120"/>
                      </a:rPr>
                      <m:t>𝑡</m:t>
                    </m:r>
                  </m:oMath>
                </a14:m>
                <a:r>
                  <a:rPr lang="en-US" sz="2000" dirty="0">
                    <a:solidFill>
                      <a:srgbClr val="4B4B4B"/>
                    </a:solidFill>
                    <a:latin typeface="IBM Plex Serif" pitchFamily="34" charset="0"/>
                    <a:ea typeface="IBM Plex Serif" pitchFamily="34" charset="-122"/>
                    <a:cs typeface="IBM Plex Serif" pitchFamily="34" charset="-120"/>
                  </a:rPr>
                  <a:t>: peak history, current load</a:t>
                </a:r>
              </a:p>
              <a:p>
                <a:pPr marL="285750" indent="-285750">
                  <a:lnSpc>
                    <a:spcPct val="125000"/>
                  </a:lnSpc>
                  <a:spcAft>
                    <a:spcPts val="200"/>
                  </a:spcAft>
                  <a:buFont typeface="Arial" panose="020B0604020202020204" pitchFamily="34" charset="0"/>
                  <a:buChar char="•"/>
                </a:pPr>
                <a:r>
                  <a:rPr lang="en-US" sz="2000" b="1" dirty="0">
                    <a:latin typeface="IBM Plex Serif" pitchFamily="34" charset="0"/>
                    <a:ea typeface="IBM Plex Serif" pitchFamily="34" charset="-122"/>
                    <a:cs typeface="IBM Plex Serif" pitchFamily="34" charset="-120"/>
                  </a:rPr>
                  <a:t>Chargers</a:t>
                </a:r>
                <a:r>
                  <a:rPr lang="en-US" sz="2000" dirty="0">
                    <a:solidFill>
                      <a:srgbClr val="4B4B4B"/>
                    </a:solidFill>
                    <a:latin typeface="IBM Plex Serif" pitchFamily="34" charset="0"/>
                    <a:ea typeface="IBM Plex Serif" pitchFamily="34" charset="-122"/>
                    <a:cs typeface="IBM Plex Serif" pitchFamily="34" charset="-120"/>
                  </a:rPr>
                  <a:t> —</a:t>
                </a:r>
                <a:r>
                  <a:rPr lang="en-US" sz="2000" dirty="0">
                    <a:latin typeface="IBM Plex Serif" pitchFamily="34" charset="0"/>
                    <a:ea typeface="IBM Plex Serif" pitchFamily="34" charset="-122"/>
                    <a:cs typeface="IBM Plex Serif" pitchFamily="34" charset="-120"/>
                  </a:rPr>
                  <a:t> </a:t>
                </a:r>
                <a14:m>
                  <m:oMath xmlns:m="http://schemas.openxmlformats.org/officeDocument/2006/math">
                    <m:r>
                      <a:rPr lang="en-US" sz="2000" i="1" dirty="0" smtClean="0">
                        <a:latin typeface="Cambria Math" panose="02040503050406030204" pitchFamily="18" charset="0"/>
                        <a:ea typeface="IBM Plex Serif" pitchFamily="34" charset="-122"/>
                        <a:cs typeface="IBM Plex Serif" pitchFamily="34" charset="-120"/>
                      </a:rPr>
                      <m:t>𝜁</m:t>
                    </m:r>
                    <m:r>
                      <a:rPr lang="en-US" sz="2000" i="1" dirty="0" smtClean="0">
                        <a:latin typeface="Cambria Math" panose="02040503050406030204" pitchFamily="18" charset="0"/>
                        <a:ea typeface="IBM Plex Serif" pitchFamily="34" charset="-122"/>
                        <a:cs typeface="IBM Plex Serif" pitchFamily="34" charset="-120"/>
                      </a:rPr>
                      <m:t>(</m:t>
                    </m:r>
                    <m:r>
                      <a:rPr lang="en-US" sz="2000" i="1" dirty="0" err="1" smtClean="0">
                        <a:latin typeface="Cambria Math" panose="02040503050406030204" pitchFamily="18" charset="0"/>
                        <a:ea typeface="IBM Plex Serif" pitchFamily="34" charset="-122"/>
                        <a:cs typeface="IBM Plex Serif" pitchFamily="34" charset="-120"/>
                      </a:rPr>
                      <m:t>𝑣</m:t>
                    </m:r>
                    <m:r>
                      <a:rPr lang="en-US" sz="2000" i="1" dirty="0" err="1" smtClean="0">
                        <a:latin typeface="Cambria Math" panose="02040503050406030204" pitchFamily="18" charset="0"/>
                        <a:ea typeface="IBM Plex Serif" pitchFamily="34" charset="-122"/>
                        <a:cs typeface="IBM Plex Serif" pitchFamily="34" charset="-120"/>
                      </a:rPr>
                      <m:t>,</m:t>
                    </m:r>
                    <m:r>
                      <a:rPr lang="en-US" sz="2000" i="1" dirty="0" err="1" smtClean="0">
                        <a:latin typeface="Cambria Math" panose="02040503050406030204" pitchFamily="18" charset="0"/>
                        <a:ea typeface="IBM Plex Serif" pitchFamily="34" charset="-122"/>
                        <a:cs typeface="IBM Plex Serif" pitchFamily="34" charset="-120"/>
                      </a:rPr>
                      <m:t>𝑘</m:t>
                    </m:r>
                    <m:r>
                      <a:rPr lang="en-US" sz="2000" i="1" dirty="0" smtClean="0">
                        <a:latin typeface="Cambria Math" panose="02040503050406030204" pitchFamily="18" charset="0"/>
                        <a:ea typeface="IBM Plex Serif" pitchFamily="34" charset="-122"/>
                        <a:cs typeface="IBM Plex Serif" pitchFamily="34" charset="-120"/>
                      </a:rPr>
                      <m:t>)</m:t>
                    </m:r>
                  </m:oMath>
                </a14:m>
                <a:r>
                  <a:rPr lang="en-US" sz="2000" dirty="0">
                    <a:solidFill>
                      <a:srgbClr val="4B4B4B"/>
                    </a:solidFill>
                    <a:latin typeface="IBM Plex Serif" pitchFamily="34" charset="0"/>
                    <a:ea typeface="IBM Plex Serif" pitchFamily="34" charset="-122"/>
                    <a:cs typeface="IBM Plex Serif" pitchFamily="34" charset="-120"/>
                  </a:rPr>
                  <a:t>: charger to EV </a:t>
                </a:r>
                <a:r>
                  <a:rPr lang="en-US" sz="2000" dirty="0" err="1">
                    <a:solidFill>
                      <a:srgbClr val="4B4B4B"/>
                    </a:solidFill>
                    <a:latin typeface="IBM Plex Serif" pitchFamily="34" charset="0"/>
                    <a:ea typeface="IBM Plex Serif" pitchFamily="34" charset="-122"/>
                    <a:cs typeface="IBM Plex Serif" pitchFamily="34" charset="-120"/>
                  </a:rPr>
                  <a:t>asignment</a:t>
                </a:r>
                <a:endParaRPr lang="en-US" sz="2000" dirty="0">
                  <a:solidFill>
                    <a:srgbClr val="4B4B4B"/>
                  </a:solidFill>
                  <a:latin typeface="IBM Plex Serif" pitchFamily="34" charset="0"/>
                  <a:ea typeface="IBM Plex Serif" pitchFamily="34" charset="-122"/>
                  <a:cs typeface="IBM Plex Serif" pitchFamily="34" charset="-120"/>
                </a:endParaRPr>
              </a:p>
              <a:p>
                <a:pPr marL="285750" indent="-285750">
                  <a:lnSpc>
                    <a:spcPct val="125000"/>
                  </a:lnSpc>
                  <a:spcAft>
                    <a:spcPts val="200"/>
                  </a:spcAft>
                  <a:buFont typeface="Arial" panose="020B0604020202020204" pitchFamily="34" charset="0"/>
                  <a:buChar char="•"/>
                </a:pPr>
                <a:r>
                  <a:rPr lang="en-US" sz="2000" b="1" dirty="0">
                    <a:latin typeface="IBM Plex Serif" pitchFamily="34" charset="0"/>
                    <a:ea typeface="IBM Plex Serif" pitchFamily="34" charset="-122"/>
                    <a:cs typeface="IBM Plex Serif" pitchFamily="34" charset="-120"/>
                  </a:rPr>
                  <a:t>Cars</a:t>
                </a:r>
                <a:r>
                  <a:rPr lang="en-US" sz="2000" dirty="0">
                    <a:solidFill>
                      <a:srgbClr val="4B4B4B"/>
                    </a:solidFill>
                    <a:latin typeface="IBM Plex Serif" pitchFamily="34" charset="0"/>
                    <a:ea typeface="IBM Plex Serif" pitchFamily="34" charset="-122"/>
                    <a:cs typeface="IBM Plex Serif" pitchFamily="34" charset="-120"/>
                  </a:rPr>
                  <a:t> —</a:t>
                </a:r>
                <a:r>
                  <a:rPr lang="en-US" sz="2000" dirty="0">
                    <a:latin typeface="IBM Plex Serif" pitchFamily="34" charset="0"/>
                    <a:ea typeface="IBM Plex Serif" pitchFamily="34" charset="-122"/>
                    <a:cs typeface="IBM Plex Serif" pitchFamily="34" charset="-120"/>
                  </a:rPr>
                  <a:t> </a:t>
                </a:r>
                <a14:m>
                  <m:oMath xmlns:m="http://schemas.openxmlformats.org/officeDocument/2006/math">
                    <m:sSub>
                      <m:sSubPr>
                        <m:ctrlPr>
                          <a:rPr lang="en-US" sz="2000" i="1" dirty="0" smtClean="0">
                            <a:latin typeface="Cambria Math" panose="02040503050406030204" pitchFamily="18" charset="0"/>
                            <a:ea typeface="IBM Plex Serif" pitchFamily="34" charset="-122"/>
                            <a:cs typeface="IBM Plex Serif" pitchFamily="34" charset="-120"/>
                          </a:rPr>
                        </m:ctrlPr>
                      </m:sSubPr>
                      <m:e>
                        <m:r>
                          <a:rPr lang="en-US" sz="2000" i="1" dirty="0" smtClean="0">
                            <a:latin typeface="Cambria Math" panose="02040503050406030204" pitchFamily="18" charset="0"/>
                            <a:ea typeface="IBM Plex Serif" pitchFamily="34" charset="-122"/>
                            <a:cs typeface="IBM Plex Serif" pitchFamily="34" charset="-120"/>
                          </a:rPr>
                          <m:t>𝐸</m:t>
                        </m:r>
                      </m:e>
                      <m:sub>
                        <m:r>
                          <a:rPr lang="en-US" sz="2000" i="1" dirty="0" smtClean="0">
                            <a:latin typeface="Cambria Math" panose="02040503050406030204" pitchFamily="18" charset="0"/>
                            <a:ea typeface="IBM Plex Serif" pitchFamily="34" charset="-122"/>
                            <a:cs typeface="IBM Plex Serif" pitchFamily="34" charset="-120"/>
                          </a:rPr>
                          <m:t>𝑡</m:t>
                        </m:r>
                      </m:sub>
                    </m:sSub>
                  </m:oMath>
                </a14:m>
                <a:r>
                  <a:rPr lang="en-US" sz="2000" dirty="0">
                    <a:latin typeface="IBM Plex Serif" pitchFamily="34" charset="0"/>
                    <a:ea typeface="IBM Plex Serif" pitchFamily="34" charset="-122"/>
                    <a:cs typeface="IBM Plex Serif" pitchFamily="34" charset="-120"/>
                  </a:rPr>
                  <a:t>, </a:t>
                </a:r>
                <a14:m>
                  <m:oMath xmlns:m="http://schemas.openxmlformats.org/officeDocument/2006/math">
                    <m:r>
                      <a:rPr lang="en-US" sz="2000" i="1" dirty="0" smtClean="0">
                        <a:latin typeface="Cambria Math" panose="02040503050406030204" pitchFamily="18" charset="0"/>
                        <a:ea typeface="IBM Plex Serif" pitchFamily="34" charset="-122"/>
                        <a:cs typeface="IBM Plex Serif" pitchFamily="34" charset="-120"/>
                      </a:rPr>
                      <m:t>𝐸</m:t>
                    </m:r>
                    <m:r>
                      <a:rPr lang="en-US" i="1" baseline="30000" dirty="0">
                        <a:latin typeface="Cambria Math" panose="02040503050406030204" pitchFamily="18" charset="0"/>
                        <a:ea typeface="IBM Plex Serif" pitchFamily="34" charset="-122"/>
                        <a:cs typeface="IBM Plex Serif" pitchFamily="34" charset="-120"/>
                      </a:rPr>
                      <m:t>𝑟𝑒𝑞</m:t>
                    </m:r>
                  </m:oMath>
                </a14:m>
                <a:r>
                  <a:rPr lang="en-US" sz="2000" dirty="0">
                    <a:solidFill>
                      <a:srgbClr val="4B4B4B"/>
                    </a:solidFill>
                    <a:latin typeface="IBM Plex Serif" pitchFamily="34" charset="0"/>
                    <a:ea typeface="IBM Plex Serif" pitchFamily="34" charset="-122"/>
                    <a:cs typeface="IBM Plex Serif" pitchFamily="34" charset="-120"/>
                  </a:rPr>
                  <a:t>: energy delivered, energy required, capacity</a:t>
                </a:r>
              </a:p>
              <a:p>
                <a:pPr marL="285750" indent="-285750">
                  <a:lnSpc>
                    <a:spcPct val="125000"/>
                  </a:lnSpc>
                  <a:spcAft>
                    <a:spcPts val="200"/>
                  </a:spcAft>
                  <a:buFont typeface="Arial" panose="020B0604020202020204" pitchFamily="34" charset="0"/>
                  <a:buChar char="•"/>
                </a:pPr>
                <a:r>
                  <a:rPr lang="en-US" sz="2000" b="1" dirty="0">
                    <a:latin typeface="IBM Plex Serif" pitchFamily="34" charset="0"/>
                    <a:ea typeface="IBM Plex Serif" pitchFamily="34" charset="-122"/>
                    <a:cs typeface="IBM Plex Serif" pitchFamily="34" charset="-120"/>
                  </a:rPr>
                  <a:t>Users</a:t>
                </a:r>
                <a:r>
                  <a:rPr lang="en-US" sz="2000" dirty="0">
                    <a:solidFill>
                      <a:srgbClr val="4B4B4B"/>
                    </a:solidFill>
                    <a:latin typeface="IBM Plex Serif" pitchFamily="34" charset="0"/>
                    <a:ea typeface="IBM Plex Serif" pitchFamily="34" charset="-122"/>
                    <a:cs typeface="IBM Plex Serif" pitchFamily="34" charset="-120"/>
                  </a:rPr>
                  <a:t> —</a:t>
                </a:r>
                <a:r>
                  <a:rPr lang="en-US" sz="2000" dirty="0">
                    <a:latin typeface="IBM Plex Serif" pitchFamily="34" charset="0"/>
                    <a:ea typeface="IBM Plex Serif" pitchFamily="34" charset="-122"/>
                    <a:cs typeface="IBM Plex Serif" pitchFamily="34" charset="-120"/>
                  </a:rPr>
                  <a:t> </a:t>
                </a:r>
                <a14:m>
                  <m:oMath xmlns:m="http://schemas.openxmlformats.org/officeDocument/2006/math">
                    <m:r>
                      <a:rPr lang="en-US" sz="2000" i="1" dirty="0" smtClean="0">
                        <a:latin typeface="Cambria Math" panose="02040503050406030204" pitchFamily="18" charset="0"/>
                        <a:ea typeface="IBM Plex Serif" pitchFamily="34" charset="-122"/>
                        <a:cs typeface="IBM Plex Serif" pitchFamily="34" charset="-120"/>
                      </a:rPr>
                      <m:t>Û</m:t>
                    </m:r>
                  </m:oMath>
                </a14:m>
                <a:r>
                  <a:rPr lang="en-US" sz="2000" dirty="0">
                    <a:solidFill>
                      <a:srgbClr val="4B4B4B"/>
                    </a:solidFill>
                    <a:latin typeface="IBM Plex Serif" pitchFamily="34" charset="0"/>
                    <a:ea typeface="IBM Plex Serif" pitchFamily="34" charset="-122"/>
                    <a:cs typeface="IBM Plex Serif" pitchFamily="34" charset="-120"/>
                  </a:rPr>
                  <a:t>: expected future EV user behavior (arrival/departure, SoC at arrival)</a:t>
                </a:r>
              </a:p>
            </p:txBody>
          </p:sp>
        </mc:Choice>
        <mc:Fallback xmlns="">
          <p:sp>
            <p:nvSpPr>
              <p:cNvPr id="8" name="Text 6"/>
              <p:cNvSpPr>
                <a:spLocks noRot="1" noChangeAspect="1" noMove="1" noResize="1" noEditPoints="1" noAdjustHandles="1" noChangeArrowheads="1" noChangeShapeType="1" noTextEdit="1"/>
              </p:cNvSpPr>
              <p:nvPr/>
            </p:nvSpPr>
            <p:spPr>
              <a:xfrm>
                <a:off x="1097967" y="4740555"/>
                <a:ext cx="5803900" cy="2793999"/>
              </a:xfrm>
              <a:prstGeom prst="rect">
                <a:avLst/>
              </a:prstGeom>
              <a:blipFill>
                <a:blip r:embed="rId4"/>
                <a:stretch>
                  <a:fillRect l="-1965" r="-437" b="-8597"/>
                </a:stretch>
              </a:blipFill>
              <a:ln/>
            </p:spPr>
            <p:txBody>
              <a:bodyPr/>
              <a:lstStyle/>
              <a:p>
                <a:r>
                  <a:rPr lang="en-US">
                    <a:noFill/>
                  </a:rPr>
                  <a:t> </a:t>
                </a:r>
              </a:p>
            </p:txBody>
          </p:sp>
        </mc:Fallback>
      </mc:AlternateContent>
      <p:sp>
        <p:nvSpPr>
          <p:cNvPr id="12" name="Shape 10"/>
          <p:cNvSpPr/>
          <p:nvPr/>
        </p:nvSpPr>
        <p:spPr>
          <a:xfrm>
            <a:off x="11417300" y="2239364"/>
            <a:ext cx="5918200" cy="5730931"/>
          </a:xfrm>
          <a:prstGeom prst="roundRect">
            <a:avLst>
              <a:gd name="adj" fmla="val 1592"/>
            </a:avLst>
          </a:prstGeom>
          <a:solidFill>
            <a:srgbClr val="F7F3ED"/>
          </a:solidFill>
          <a:ln/>
        </p:spPr>
        <p:txBody>
          <a:bodyPr/>
          <a:lstStyle/>
          <a:p>
            <a:endParaRPr lang="en-US"/>
          </a:p>
        </p:txBody>
      </p:sp>
      <p:sp>
        <p:nvSpPr>
          <p:cNvPr id="13" name="Text 11"/>
          <p:cNvSpPr/>
          <p:nvPr/>
        </p:nvSpPr>
        <p:spPr>
          <a:xfrm>
            <a:off x="11734800" y="2582248"/>
            <a:ext cx="5283200" cy="244475"/>
          </a:xfrm>
          <a:prstGeom prst="rect">
            <a:avLst/>
          </a:prstGeom>
          <a:noFill/>
          <a:ln/>
        </p:spPr>
        <p:txBody>
          <a:bodyPr wrap="square" lIns="25400" tIns="25400" rIns="25400" bIns="25400" rtlCol="0" anchor="t">
            <a:noAutofit/>
          </a:bodyPr>
          <a:lstStyle/>
          <a:p>
            <a:pPr marL="0" indent="0" algn="l">
              <a:buNone/>
            </a:pPr>
            <a:r>
              <a:rPr lang="en-US" sz="1600" b="1" kern="0" spc="216" dirty="0">
                <a:solidFill>
                  <a:schemeClr val="accent5">
                    <a:lumMod val="75000"/>
                  </a:schemeClr>
                </a:solidFill>
                <a:latin typeface="Inter" pitchFamily="34" charset="0"/>
                <a:ea typeface="Inter" pitchFamily="34" charset="-122"/>
                <a:cs typeface="Inter" pitchFamily="34" charset="-120"/>
              </a:rPr>
              <a:t>REWARD · R</a:t>
            </a:r>
            <a:endParaRPr lang="en-US" sz="1600" dirty="0">
              <a:solidFill>
                <a:schemeClr val="accent5">
                  <a:lumMod val="75000"/>
                </a:schemeClr>
              </a:solidFill>
            </a:endParaRPr>
          </a:p>
        </p:txBody>
      </p:sp>
      <p:sp>
        <p:nvSpPr>
          <p:cNvPr id="14" name="Text 12"/>
          <p:cNvSpPr/>
          <p:nvPr/>
        </p:nvSpPr>
        <p:spPr>
          <a:xfrm>
            <a:off x="11734800" y="2921907"/>
            <a:ext cx="5283200" cy="1088992"/>
          </a:xfrm>
          <a:prstGeom prst="rect">
            <a:avLst/>
          </a:prstGeom>
          <a:noFill/>
          <a:ln/>
        </p:spPr>
        <p:txBody>
          <a:bodyPr wrap="square" lIns="25400" tIns="25400" rIns="25400" bIns="25400" rtlCol="0" anchor="t">
            <a:normAutofit/>
          </a:bodyPr>
          <a:lstStyle/>
          <a:p>
            <a:pPr>
              <a:lnSpc>
                <a:spcPct val="170000"/>
              </a:lnSpc>
            </a:pPr>
            <a:r>
              <a:rPr lang="en-US" sz="2400" dirty="0">
                <a:latin typeface="JetBrains Mono" pitchFamily="34" charset="0"/>
                <a:ea typeface="JetBrains Mono" pitchFamily="34" charset="-122"/>
                <a:cs typeface="JetBrains Mono" pitchFamily="34" charset="-120"/>
              </a:rPr>
              <a:t>R = − Φ</a:t>
            </a:r>
            <a:r>
              <a:rPr lang="en-US" sz="2400" baseline="-40000" dirty="0">
                <a:latin typeface="JetBrains Mono" pitchFamily="34" charset="0"/>
                <a:ea typeface="JetBrains Mono" pitchFamily="34" charset="-122"/>
                <a:cs typeface="JetBrains Mono" pitchFamily="34" charset="-120"/>
              </a:rPr>
              <a:t>total </a:t>
            </a:r>
            <a:r>
              <a:rPr lang="en-US" sz="2400" dirty="0">
                <a:latin typeface="JetBrains Mono" pitchFamily="34" charset="0"/>
                <a:ea typeface="JetBrains Mono" pitchFamily="34" charset="-122"/>
                <a:cs typeface="JetBrains Mono" pitchFamily="34" charset="-120"/>
              </a:rPr>
              <a:t>= − ( Σ</a:t>
            </a:r>
            <a:r>
              <a:rPr lang="en-US" sz="2400" baseline="-40000" dirty="0">
                <a:latin typeface="JetBrains Mono" pitchFamily="34" charset="0"/>
                <a:ea typeface="JetBrains Mono" pitchFamily="34" charset="-122"/>
                <a:cs typeface="JetBrains Mono" pitchFamily="34" charset="-120"/>
              </a:rPr>
              <a:t>j </a:t>
            </a:r>
            <a:r>
              <a:rPr lang="en-US" sz="2400" dirty="0">
                <a:latin typeface="JetBrains Mono" pitchFamily="34" charset="0"/>
                <a:ea typeface="JetBrains Mono" pitchFamily="34" charset="-122"/>
                <a:cs typeface="JetBrains Mono" pitchFamily="34" charset="-120"/>
              </a:rPr>
              <a:t>φ</a:t>
            </a:r>
            <a:r>
              <a:rPr lang="en-US" sz="2400" baseline="-40000" dirty="0">
                <a:latin typeface="JetBrains Mono" pitchFamily="34" charset="0"/>
                <a:ea typeface="JetBrains Mono" pitchFamily="34" charset="-122"/>
                <a:cs typeface="JetBrains Mono" pitchFamily="34" charset="-120"/>
              </a:rPr>
              <a:t>energy,j </a:t>
            </a:r>
            <a:r>
              <a:rPr lang="en-US" sz="2400" dirty="0">
                <a:latin typeface="JetBrains Mono" pitchFamily="34" charset="0"/>
                <a:ea typeface="JetBrains Mono" pitchFamily="34" charset="-122"/>
                <a:cs typeface="JetBrains Mono" pitchFamily="34" charset="-120"/>
              </a:rPr>
              <a:t>+ </a:t>
            </a:r>
            <a:r>
              <a:rPr lang="en-US" sz="2400" dirty="0" err="1">
                <a:latin typeface="JetBrains Mono" pitchFamily="34" charset="0"/>
                <a:ea typeface="JetBrains Mono" pitchFamily="34" charset="-122"/>
                <a:cs typeface="JetBrains Mono" pitchFamily="34" charset="-120"/>
              </a:rPr>
              <a:t>φ</a:t>
            </a:r>
            <a:r>
              <a:rPr lang="en-US" sz="2400" baseline="-40000" dirty="0" err="1">
                <a:latin typeface="JetBrains Mono" pitchFamily="34" charset="0"/>
                <a:ea typeface="JetBrains Mono" pitchFamily="34" charset="-122"/>
                <a:cs typeface="JetBrains Mono" pitchFamily="34" charset="-120"/>
              </a:rPr>
              <a:t>demand</a:t>
            </a:r>
            <a:r>
              <a:rPr lang="en-US" sz="2400" dirty="0">
                <a:latin typeface="JetBrains Mono" pitchFamily="34" charset="0"/>
                <a:ea typeface="JetBrains Mono" pitchFamily="34" charset="-122"/>
                <a:cs typeface="JetBrains Mono" pitchFamily="34" charset="-120"/>
              </a:rPr>
              <a:t>)</a:t>
            </a:r>
            <a:endParaRPr lang="en-US" sz="2400" dirty="0"/>
          </a:p>
        </p:txBody>
      </p:sp>
      <p:sp>
        <p:nvSpPr>
          <p:cNvPr id="15" name="Text 13"/>
          <p:cNvSpPr/>
          <p:nvPr/>
        </p:nvSpPr>
        <p:spPr>
          <a:xfrm>
            <a:off x="11734800" y="4740554"/>
            <a:ext cx="5283200" cy="2684439"/>
          </a:xfrm>
          <a:prstGeom prst="rect">
            <a:avLst/>
          </a:prstGeom>
          <a:noFill/>
          <a:ln/>
        </p:spPr>
        <p:txBody>
          <a:bodyPr wrap="square" lIns="25400" tIns="25400" rIns="25400" bIns="25400" rtlCol="0" anchor="t">
            <a:normAutofit lnSpcReduction="10000"/>
          </a:bodyPr>
          <a:lstStyle/>
          <a:p>
            <a:pPr marL="285750" indent="-285750">
              <a:lnSpc>
                <a:spcPct val="140000"/>
              </a:lnSpc>
              <a:buFont typeface="Arial" panose="020B0604020202020204" pitchFamily="34" charset="0"/>
              <a:buChar char="•"/>
            </a:pPr>
            <a:r>
              <a:rPr lang="en-US" sz="2400" dirty="0" err="1">
                <a:latin typeface="JetBrains Mono" pitchFamily="34" charset="0"/>
                <a:ea typeface="JetBrains Mono" pitchFamily="34" charset="-122"/>
                <a:cs typeface="JetBrains Mono" pitchFamily="34" charset="-120"/>
              </a:rPr>
              <a:t>Φ</a:t>
            </a:r>
            <a:r>
              <a:rPr lang="en-US" sz="2000" baseline="-40000" dirty="0" err="1">
                <a:latin typeface="JetBrains Mono" pitchFamily="34" charset="0"/>
                <a:ea typeface="JetBrains Mono" pitchFamily="34" charset="-122"/>
                <a:cs typeface="JetBrains Mono" pitchFamily="34" charset="-120"/>
              </a:rPr>
              <a:t>total</a:t>
            </a:r>
            <a:r>
              <a:rPr lang="en-US" sz="2000" baseline="-40000" dirty="0">
                <a:latin typeface="JetBrains Mono" pitchFamily="34" charset="0"/>
                <a:ea typeface="JetBrains Mono" pitchFamily="34" charset="-122"/>
                <a:cs typeface="JetBrains Mono" pitchFamily="34" charset="-120"/>
              </a:rPr>
              <a:t> </a:t>
            </a:r>
            <a:r>
              <a:rPr lang="en-US" sz="2000" dirty="0">
                <a:solidFill>
                  <a:srgbClr val="4A4A4A"/>
                </a:solidFill>
                <a:latin typeface="IBM Plex Serif" pitchFamily="34" charset="0"/>
                <a:ea typeface="IBM Plex Serif" pitchFamily="34" charset="-122"/>
                <a:cs typeface="IBM Plex Serif" pitchFamily="34" charset="-120"/>
              </a:rPr>
              <a:t> is Total bill is a sum across 30 × 96 ≈ 2,880 timesteps. </a:t>
            </a:r>
          </a:p>
          <a:p>
            <a:pPr marL="285750" indent="-285750">
              <a:lnSpc>
                <a:spcPct val="140000"/>
              </a:lnSpc>
              <a:buFont typeface="Arial" panose="020B0604020202020204" pitchFamily="34" charset="0"/>
              <a:buChar char="•"/>
            </a:pPr>
            <a:r>
              <a:rPr lang="en-US" sz="2400" dirty="0" err="1">
                <a:latin typeface="JetBrains Mono" pitchFamily="34" charset="0"/>
                <a:ea typeface="JetBrains Mono" pitchFamily="34" charset="-122"/>
                <a:cs typeface="JetBrains Mono" pitchFamily="34" charset="-120"/>
              </a:rPr>
              <a:t>φ</a:t>
            </a:r>
            <a:r>
              <a:rPr lang="en-US" sz="2000" baseline="-40000" dirty="0" err="1">
                <a:latin typeface="JetBrains Mono" pitchFamily="34" charset="0"/>
                <a:ea typeface="JetBrains Mono" pitchFamily="34" charset="-122"/>
                <a:cs typeface="JetBrains Mono" pitchFamily="34" charset="-120"/>
              </a:rPr>
              <a:t>energy,j</a:t>
            </a:r>
            <a:r>
              <a:rPr lang="en-US" sz="2000" dirty="0">
                <a:solidFill>
                  <a:srgbClr val="4A4A4A"/>
                </a:solidFill>
                <a:latin typeface="IBM Plex Serif" pitchFamily="34" charset="0"/>
                <a:ea typeface="IBM Plex Serif" pitchFamily="34" charset="-122"/>
                <a:cs typeface="IBM Plex Serif" pitchFamily="34" charset="-120"/>
              </a:rPr>
              <a:t> is the energy cost (</a:t>
            </a:r>
            <a:r>
              <a:rPr lang="en-US" sz="2000" dirty="0" err="1">
                <a:solidFill>
                  <a:srgbClr val="4A4A4A"/>
                </a:solidFill>
                <a:latin typeface="IBM Plex Serif" pitchFamily="34" charset="0"/>
                <a:ea typeface="IBM Plex Serif" pitchFamily="34" charset="-122"/>
                <a:cs typeface="IBM Plex Serif" pitchFamily="34" charset="-120"/>
              </a:rPr>
              <a:t>ToU</a:t>
            </a:r>
            <a:r>
              <a:rPr lang="en-US" sz="2000" dirty="0">
                <a:solidFill>
                  <a:srgbClr val="4A4A4A"/>
                </a:solidFill>
                <a:latin typeface="IBM Plex Serif" pitchFamily="34" charset="0"/>
                <a:ea typeface="IBM Plex Serif" pitchFamily="34" charset="-122"/>
                <a:cs typeface="IBM Plex Serif" pitchFamily="34" charset="-120"/>
              </a:rPr>
              <a:t> charges) </a:t>
            </a:r>
          </a:p>
          <a:p>
            <a:pPr marL="285750" indent="-285750">
              <a:lnSpc>
                <a:spcPct val="140000"/>
              </a:lnSpc>
              <a:buFont typeface="Arial" panose="020B0604020202020204" pitchFamily="34" charset="0"/>
              <a:buChar char="•"/>
            </a:pPr>
            <a:r>
              <a:rPr lang="en-US" sz="2400" dirty="0" err="1">
                <a:latin typeface="JetBrains Mono" pitchFamily="34" charset="0"/>
                <a:ea typeface="JetBrains Mono" pitchFamily="34" charset="-122"/>
                <a:cs typeface="JetBrains Mono" pitchFamily="34" charset="-120"/>
              </a:rPr>
              <a:t>φ</a:t>
            </a:r>
            <a:r>
              <a:rPr lang="en-US" sz="2000" baseline="-40000" dirty="0" err="1">
                <a:latin typeface="JetBrains Mono" pitchFamily="34" charset="0"/>
                <a:ea typeface="JetBrains Mono" pitchFamily="34" charset="-122"/>
                <a:cs typeface="JetBrains Mono" pitchFamily="34" charset="-120"/>
              </a:rPr>
              <a:t>demand</a:t>
            </a:r>
            <a:r>
              <a:rPr lang="en-US" sz="2000" baseline="-40000" dirty="0">
                <a:latin typeface="JetBrains Mono" pitchFamily="34" charset="0"/>
                <a:ea typeface="JetBrains Mono" pitchFamily="34" charset="-122"/>
                <a:cs typeface="JetBrains Mono" pitchFamily="34" charset="-120"/>
              </a:rPr>
              <a:t> </a:t>
            </a:r>
            <a:r>
              <a:rPr lang="en-US" sz="2000" dirty="0">
                <a:latin typeface="JetBrains Mono" pitchFamily="34" charset="0"/>
                <a:ea typeface="JetBrains Mono" pitchFamily="34" charset="-122"/>
                <a:cs typeface="JetBrains Mono" pitchFamily="34" charset="-120"/>
              </a:rPr>
              <a:t> </a:t>
            </a:r>
            <a:r>
              <a:rPr lang="en-US" sz="2000" dirty="0">
                <a:solidFill>
                  <a:srgbClr val="4A4A4A"/>
                </a:solidFill>
                <a:latin typeface="IBM Plex Serif" pitchFamily="34" charset="0"/>
                <a:ea typeface="IBM Plex Serif" pitchFamily="34" charset="-122"/>
                <a:cs typeface="IBM Plex Serif" pitchFamily="34" charset="-120"/>
              </a:rPr>
              <a:t>is the demand charge on max. power use (</a:t>
            </a:r>
            <a:r>
              <a:rPr lang="en-US" sz="2000" dirty="0">
                <a:latin typeface="JetBrains Mono" pitchFamily="34" charset="0"/>
                <a:ea typeface="JetBrains Mono" pitchFamily="34" charset="-122"/>
                <a:cs typeface="JetBrains Mono" pitchFamily="34" charset="-120"/>
              </a:rPr>
              <a:t>w</a:t>
            </a:r>
            <a:r>
              <a:rPr lang="en-US" baseline="-40000" dirty="0">
                <a:latin typeface="JetBrains Mono" pitchFamily="34" charset="0"/>
                <a:ea typeface="JetBrains Mono" pitchFamily="34" charset="-122"/>
                <a:cs typeface="JetBrains Mono" pitchFamily="34" charset="-120"/>
              </a:rPr>
              <a:t>d </a:t>
            </a:r>
            <a:r>
              <a:rPr lang="en-US" sz="2000" dirty="0">
                <a:latin typeface="JetBrains Mono" pitchFamily="34" charset="0"/>
                <a:ea typeface="JetBrains Mono" pitchFamily="34" charset="-122"/>
                <a:cs typeface="JetBrains Mono" pitchFamily="34" charset="-120"/>
              </a:rPr>
              <a:t>· max </a:t>
            </a:r>
            <a:r>
              <a:rPr lang="en-US" baseline="-40000" dirty="0">
                <a:latin typeface="JetBrains Mono" pitchFamily="34" charset="0"/>
                <a:ea typeface="JetBrains Mono" pitchFamily="34" charset="-122"/>
                <a:cs typeface="JetBrains Mono" pitchFamily="34" charset="-120"/>
              </a:rPr>
              <a:t>j </a:t>
            </a:r>
            <a:r>
              <a:rPr lang="en-US" sz="2000" dirty="0" err="1">
                <a:latin typeface="JetBrains Mono" pitchFamily="34" charset="0"/>
                <a:ea typeface="JetBrains Mono" pitchFamily="34" charset="-122"/>
                <a:cs typeface="JetBrains Mono" pitchFamily="34" charset="-120"/>
              </a:rPr>
              <a:t>P</a:t>
            </a:r>
            <a:r>
              <a:rPr lang="en-US" baseline="-40000" dirty="0" err="1">
                <a:latin typeface="JetBrains Mono" pitchFamily="34" charset="0"/>
                <a:ea typeface="JetBrains Mono" pitchFamily="34" charset="-122"/>
                <a:cs typeface="JetBrains Mono" pitchFamily="34" charset="-120"/>
              </a:rPr>
              <a:t>j</a:t>
            </a:r>
            <a:r>
              <a:rPr lang="en-US" sz="2000" dirty="0">
                <a:solidFill>
                  <a:srgbClr val="4A4A4A"/>
                </a:solidFill>
                <a:latin typeface="IBM Plex Serif" pitchFamily="34" charset="0"/>
                <a:ea typeface="IBM Plex Serif" pitchFamily="34" charset="-122"/>
                <a:cs typeface="IBM Plex Serif" pitchFamily="34" charset="-120"/>
              </a:rPr>
              <a:t>), revealed at month-end.</a:t>
            </a:r>
          </a:p>
        </p:txBody>
      </p:sp>
      <p:sp>
        <p:nvSpPr>
          <p:cNvPr id="9" name="Text 7"/>
          <p:cNvSpPr/>
          <p:nvPr/>
        </p:nvSpPr>
        <p:spPr>
          <a:xfrm>
            <a:off x="7772400" y="2582249"/>
            <a:ext cx="3175000" cy="280326"/>
          </a:xfrm>
          <a:prstGeom prst="rect">
            <a:avLst/>
          </a:prstGeom>
          <a:noFill/>
          <a:ln/>
        </p:spPr>
        <p:txBody>
          <a:bodyPr wrap="square" lIns="25400" tIns="25400" rIns="25400" bIns="25400" rtlCol="0" anchor="t">
            <a:normAutofit lnSpcReduction="10000"/>
          </a:bodyPr>
          <a:lstStyle/>
          <a:p>
            <a:pPr marL="0" indent="0" algn="l">
              <a:buNone/>
            </a:pPr>
            <a:r>
              <a:rPr lang="en-US" sz="1600" b="1" kern="0" spc="216" dirty="0">
                <a:solidFill>
                  <a:srgbClr val="2F7FB8"/>
                </a:solidFill>
                <a:latin typeface="Inter" pitchFamily="34" charset="0"/>
                <a:ea typeface="Inter" pitchFamily="34" charset="-122"/>
                <a:cs typeface="Inter" pitchFamily="34" charset="-120"/>
              </a:rPr>
              <a:t>ACTION · A</a:t>
            </a:r>
            <a:r>
              <a:rPr lang="en-US" sz="1400" b="1" kern="0" spc="216" baseline="-40000" dirty="0">
                <a:solidFill>
                  <a:srgbClr val="2F7FB8"/>
                </a:solidFill>
                <a:latin typeface="Inter" pitchFamily="34" charset="0"/>
                <a:ea typeface="Inter" pitchFamily="34" charset="-122"/>
                <a:cs typeface="Inter" pitchFamily="34" charset="-120"/>
              </a:rPr>
              <a:t>T</a:t>
            </a:r>
            <a:endParaRPr lang="en-US" sz="1600" dirty="0"/>
          </a:p>
        </p:txBody>
      </p:sp>
      <p:sp>
        <p:nvSpPr>
          <p:cNvPr id="10" name="Text 8"/>
          <p:cNvSpPr/>
          <p:nvPr/>
        </p:nvSpPr>
        <p:spPr>
          <a:xfrm>
            <a:off x="7772399" y="2952168"/>
            <a:ext cx="3479801" cy="1206499"/>
          </a:xfrm>
          <a:prstGeom prst="rect">
            <a:avLst/>
          </a:prstGeom>
          <a:noFill/>
          <a:ln/>
        </p:spPr>
        <p:txBody>
          <a:bodyPr wrap="square" lIns="25400" tIns="25400" rIns="25400" bIns="25400" rtlCol="0" anchor="t">
            <a:noAutofit/>
          </a:bodyPr>
          <a:lstStyle/>
          <a:p>
            <a:pPr marL="0" indent="0" algn="l">
              <a:lnSpc>
                <a:spcPct val="155000"/>
              </a:lnSpc>
              <a:buNone/>
            </a:pPr>
            <a:r>
              <a:rPr lang="en-US" sz="2400" dirty="0">
                <a:solidFill>
                  <a:srgbClr val="1A1A1A"/>
                </a:solidFill>
                <a:latin typeface="JetBrains Mono" pitchFamily="34" charset="0"/>
                <a:ea typeface="JetBrains Mono" pitchFamily="34" charset="-122"/>
                <a:cs typeface="JetBrains Mono" pitchFamily="34" charset="-120"/>
              </a:rPr>
              <a:t>A</a:t>
            </a:r>
            <a:r>
              <a:rPr lang="en-US" sz="2400" baseline="-40000" dirty="0">
                <a:solidFill>
                  <a:srgbClr val="1A1A1A"/>
                </a:solidFill>
                <a:latin typeface="JetBrains Mono" pitchFamily="34" charset="0"/>
                <a:ea typeface="JetBrains Mono" pitchFamily="34" charset="-122"/>
                <a:cs typeface="JetBrains Mono" pitchFamily="34" charset="-120"/>
              </a:rPr>
              <a:t>t </a:t>
            </a:r>
            <a:r>
              <a:rPr lang="en-US" sz="2400" dirty="0">
                <a:solidFill>
                  <a:srgbClr val="1A1A1A"/>
                </a:solidFill>
                <a:latin typeface="JetBrains Mono" pitchFamily="34" charset="0"/>
                <a:ea typeface="JetBrains Mono" pitchFamily="34" charset="-122"/>
                <a:cs typeface="JetBrains Mono" pitchFamily="34" charset="-120"/>
              </a:rPr>
              <a:t>= {charging rate for connected EV}</a:t>
            </a:r>
            <a:r>
              <a:rPr lang="en-US" sz="2400" baseline="-40000" dirty="0">
                <a:solidFill>
                  <a:srgbClr val="1A1A1A"/>
                </a:solidFill>
                <a:latin typeface="JetBrains Mono" pitchFamily="34" charset="0"/>
                <a:ea typeface="JetBrains Mono" pitchFamily="34" charset="-122"/>
                <a:cs typeface="JetBrains Mono" pitchFamily="34" charset="-120"/>
              </a:rPr>
              <a:t> </a:t>
            </a:r>
            <a:r>
              <a:rPr lang="en-US" sz="2400" dirty="0">
                <a:solidFill>
                  <a:srgbClr val="1A1A1A"/>
                </a:solidFill>
                <a:latin typeface="JetBrains Mono" pitchFamily="34" charset="0"/>
                <a:ea typeface="JetBrains Mono" pitchFamily="34" charset="-122"/>
                <a:cs typeface="JetBrains Mono" pitchFamily="34" charset="-120"/>
              </a:rPr>
              <a:t>∈ [r</a:t>
            </a:r>
            <a:r>
              <a:rPr lang="en-US" sz="2400" baseline="-40000" dirty="0">
                <a:solidFill>
                  <a:srgbClr val="1A1A1A"/>
                </a:solidFill>
                <a:latin typeface="JetBrains Mono" pitchFamily="34" charset="0"/>
                <a:ea typeface="JetBrains Mono" pitchFamily="34" charset="-122"/>
                <a:cs typeface="JetBrains Mono" pitchFamily="34" charset="-120"/>
              </a:rPr>
              <a:t>min</a:t>
            </a:r>
            <a:r>
              <a:rPr lang="en-US" sz="2400" dirty="0">
                <a:solidFill>
                  <a:srgbClr val="1A1A1A"/>
                </a:solidFill>
                <a:latin typeface="JetBrains Mono" pitchFamily="34" charset="0"/>
                <a:ea typeface="JetBrains Mono" pitchFamily="34" charset="-122"/>
                <a:cs typeface="JetBrains Mono" pitchFamily="34" charset="-120"/>
              </a:rPr>
              <a:t>, r</a:t>
            </a:r>
            <a:r>
              <a:rPr lang="en-US" sz="2400" baseline="-40000" dirty="0">
                <a:solidFill>
                  <a:srgbClr val="1A1A1A"/>
                </a:solidFill>
                <a:latin typeface="JetBrains Mono" pitchFamily="34" charset="0"/>
                <a:ea typeface="JetBrains Mono" pitchFamily="34" charset="-122"/>
                <a:cs typeface="JetBrains Mono" pitchFamily="34" charset="-120"/>
              </a:rPr>
              <a:t>max</a:t>
            </a:r>
            <a:r>
              <a:rPr lang="en-US" sz="2400" dirty="0">
                <a:solidFill>
                  <a:srgbClr val="1A1A1A"/>
                </a:solidFill>
                <a:latin typeface="JetBrains Mono" pitchFamily="34" charset="0"/>
                <a:ea typeface="JetBrains Mono" pitchFamily="34" charset="-122"/>
                <a:cs typeface="JetBrains Mono" pitchFamily="34" charset="-120"/>
              </a:rPr>
              <a:t>]</a:t>
            </a:r>
            <a:endParaRPr lang="en-US" sz="2400" dirty="0"/>
          </a:p>
        </p:txBody>
      </p:sp>
      <mc:AlternateContent xmlns:mc="http://schemas.openxmlformats.org/markup-compatibility/2006" xmlns:a14="http://schemas.microsoft.com/office/drawing/2010/main">
        <mc:Choice Requires="a14">
          <p:sp>
            <p:nvSpPr>
              <p:cNvPr id="11" name="Text 9"/>
              <p:cNvSpPr/>
              <p:nvPr/>
            </p:nvSpPr>
            <p:spPr>
              <a:xfrm>
                <a:off x="7772400" y="4740555"/>
                <a:ext cx="3175000" cy="2540000"/>
              </a:xfrm>
              <a:prstGeom prst="rect">
                <a:avLst/>
              </a:prstGeom>
              <a:noFill/>
              <a:ln/>
            </p:spPr>
            <p:txBody>
              <a:bodyPr wrap="square" lIns="25400" tIns="25400" rIns="25400" bIns="25400" rtlCol="0" anchor="t">
                <a:normAutofit/>
              </a:bodyPr>
              <a:lstStyle/>
              <a:p>
                <a:pPr marL="285750" indent="-285750" algn="l">
                  <a:lnSpc>
                    <a:spcPct val="140000"/>
                  </a:lnSpc>
                  <a:buFont typeface="Arial" panose="020B0604020202020204" pitchFamily="34" charset="0"/>
                  <a:buChar char="•"/>
                </a:pPr>
                <a:r>
                  <a:rPr lang="en-US" sz="2000" dirty="0">
                    <a:solidFill>
                      <a:srgbClr val="4A4A4A"/>
                    </a:solidFill>
                    <a:latin typeface="IBM Plex Serif" pitchFamily="34" charset="0"/>
                    <a:ea typeface="IBM Plex Serif" pitchFamily="34" charset="-122"/>
                    <a:cs typeface="IBM Plex Serif" pitchFamily="34" charset="-120"/>
                  </a:rPr>
                  <a:t>A continuous charging rate per EV, every           </a:t>
                </a:r>
                <a14:m>
                  <m:oMath xmlns:m="http://schemas.openxmlformats.org/officeDocument/2006/math">
                    <m:r>
                      <a:rPr lang="en-US" sz="2000" i="1" smtClean="0">
                        <a:solidFill>
                          <a:srgbClr val="4A4A4A"/>
                        </a:solidFill>
                        <a:latin typeface="Cambria Math" panose="02040503050406030204" pitchFamily="18" charset="0"/>
                        <a:ea typeface="Cambria Math" panose="02040503050406030204" pitchFamily="18" charset="0"/>
                        <a:cs typeface="IBM Plex Serif" pitchFamily="34" charset="-120"/>
                      </a:rPr>
                      <m:t>𝜏</m:t>
                    </m:r>
                    <m:r>
                      <a:rPr lang="en-US" sz="2000" b="0" i="1" smtClean="0">
                        <a:solidFill>
                          <a:srgbClr val="4A4A4A"/>
                        </a:solidFill>
                        <a:latin typeface="Cambria Math" panose="02040503050406030204" pitchFamily="18" charset="0"/>
                        <a:ea typeface="Cambria Math" panose="02040503050406030204" pitchFamily="18" charset="0"/>
                        <a:cs typeface="IBM Plex Serif" pitchFamily="34" charset="-120"/>
                      </a:rPr>
                      <m:t>=15 </m:t>
                    </m:r>
                  </m:oMath>
                </a14:m>
                <a:r>
                  <a:rPr lang="en-US" sz="2000" dirty="0">
                    <a:solidFill>
                      <a:srgbClr val="4A4A4A"/>
                    </a:solidFill>
                    <a:latin typeface="IBM Plex Serif" pitchFamily="34" charset="0"/>
                    <a:ea typeface="IBM Plex Serif" pitchFamily="34" charset="-122"/>
                    <a:cs typeface="IBM Plex Serif" pitchFamily="34" charset="-120"/>
                  </a:rPr>
                  <a:t>minutes. </a:t>
                </a:r>
              </a:p>
              <a:p>
                <a:pPr marL="285750" indent="-285750" algn="l">
                  <a:lnSpc>
                    <a:spcPct val="140000"/>
                  </a:lnSpc>
                  <a:buFont typeface="Arial" panose="020B0604020202020204" pitchFamily="34" charset="0"/>
                  <a:buChar char="•"/>
                </a:pPr>
                <a:r>
                  <a:rPr lang="en-US" sz="2000" dirty="0">
                    <a:solidFill>
                      <a:srgbClr val="4A4A4A"/>
                    </a:solidFill>
                    <a:latin typeface="IBM Plex Serif" pitchFamily="34" charset="0"/>
                    <a:ea typeface="IBM Plex Serif" pitchFamily="34" charset="-122"/>
                    <a:cs typeface="IBM Plex Serif" pitchFamily="34" charset="-120"/>
                  </a:rPr>
                  <a:t>15 chargers × ℝ.</a:t>
                </a:r>
                <a:endParaRPr lang="en-US" sz="2000" dirty="0"/>
              </a:p>
            </p:txBody>
          </p:sp>
        </mc:Choice>
        <mc:Fallback xmlns="">
          <p:sp>
            <p:nvSpPr>
              <p:cNvPr id="11" name="Text 9"/>
              <p:cNvSpPr>
                <a:spLocks noRot="1" noChangeAspect="1" noMove="1" noResize="1" noEditPoints="1" noAdjustHandles="1" noChangeArrowheads="1" noChangeShapeType="1" noTextEdit="1"/>
              </p:cNvSpPr>
              <p:nvPr/>
            </p:nvSpPr>
            <p:spPr>
              <a:xfrm>
                <a:off x="7772400" y="4740555"/>
                <a:ext cx="3175000" cy="2540000"/>
              </a:xfrm>
              <a:prstGeom prst="rect">
                <a:avLst/>
              </a:prstGeom>
              <a:blipFill>
                <a:blip r:embed="rId5"/>
                <a:stretch>
                  <a:fillRect l="-3984" r="-1195"/>
                </a:stretch>
              </a:blipFill>
              <a:ln/>
            </p:spPr>
            <p:txBody>
              <a:bodyPr/>
              <a:lstStyle/>
              <a:p>
                <a:r>
                  <a:rPr lang="en-US">
                    <a:noFill/>
                  </a:rPr>
                  <a:t> </a:t>
                </a:r>
              </a:p>
            </p:txBody>
          </p:sp>
        </mc:Fallback>
      </mc:AlternateContent>
    </p:spTree>
    <p:extLst>
      <p:ext uri="{BB962C8B-B14F-4D97-AF65-F5344CB8AC3E}">
        <p14:creationId xmlns:p14="http://schemas.microsoft.com/office/powerpoint/2010/main" val="38663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3" grpId="0" animBg="1"/>
      <p:bldP spid="14" grpId="0" animBg="1"/>
      <p:bldP spid="15"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3709-FB2E-C25C-5E57-C0A5A7DE016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AA649E7-11FA-FCA5-0D35-2CED53552554}"/>
              </a:ext>
            </a:extLst>
          </p:cNvPr>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15 / 26</a:t>
            </a:r>
            <a:endParaRPr lang="en-US" sz="1500" dirty="0"/>
          </a:p>
        </p:txBody>
      </p:sp>
      <p:sp>
        <p:nvSpPr>
          <p:cNvPr id="3" name="Text 1">
            <a:extLst>
              <a:ext uri="{FF2B5EF4-FFF2-40B4-BE49-F238E27FC236}">
                <a16:creationId xmlns:a16="http://schemas.microsoft.com/office/drawing/2014/main" id="{25B52569-48E6-2529-8D86-C4505EF2C756}"/>
              </a:ext>
            </a:extLst>
          </p:cNvPr>
          <p:cNvSpPr/>
          <p:nvPr/>
        </p:nvSpPr>
        <p:spPr>
          <a:xfrm>
            <a:off x="952500" y="859134"/>
            <a:ext cx="16874491" cy="459550"/>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APPROACH</a:t>
            </a:r>
            <a:endParaRPr lang="en-US" sz="2000" dirty="0">
              <a:latin typeface="Montserrat" pitchFamily="2" charset="77"/>
            </a:endParaRPr>
          </a:p>
        </p:txBody>
      </p:sp>
      <p:sp>
        <p:nvSpPr>
          <p:cNvPr id="4" name="Text 2">
            <a:extLst>
              <a:ext uri="{FF2B5EF4-FFF2-40B4-BE49-F238E27FC236}">
                <a16:creationId xmlns:a16="http://schemas.microsoft.com/office/drawing/2014/main" id="{3060F052-0656-4912-B02C-7B478E277278}"/>
              </a:ext>
            </a:extLst>
          </p:cNvPr>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MC-MPC for feasibility. A learned value function for foresight.</a:t>
            </a:r>
            <a:endParaRPr lang="en-US" sz="4050" dirty="0"/>
          </a:p>
        </p:txBody>
      </p:sp>
      <p:sp>
        <p:nvSpPr>
          <p:cNvPr id="5" name="Shape 3">
            <a:extLst>
              <a:ext uri="{FF2B5EF4-FFF2-40B4-BE49-F238E27FC236}">
                <a16:creationId xmlns:a16="http://schemas.microsoft.com/office/drawing/2014/main" id="{D61A0CD2-223E-00F0-132C-A88F4CB3CCAD}"/>
              </a:ext>
            </a:extLst>
          </p:cNvPr>
          <p:cNvSpPr/>
          <p:nvPr/>
        </p:nvSpPr>
        <p:spPr>
          <a:xfrm>
            <a:off x="952500" y="2398759"/>
            <a:ext cx="16383001" cy="6688088"/>
          </a:xfrm>
          <a:prstGeom prst="roundRect">
            <a:avLst>
              <a:gd name="adj" fmla="val 1631"/>
            </a:avLst>
          </a:prstGeom>
          <a:solidFill>
            <a:srgbClr val="F6F3EC"/>
          </a:solidFill>
          <a:ln/>
        </p:spPr>
        <p:txBody>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EA4F8A6-07A0-3C5F-CCDF-2A45A3B33413}"/>
                  </a:ext>
                </a:extLst>
              </p:cNvPr>
              <p:cNvSpPr txBox="1"/>
              <p:nvPr/>
            </p:nvSpPr>
            <p:spPr>
              <a:xfrm>
                <a:off x="3356872" y="8078055"/>
                <a:ext cx="16083566" cy="523220"/>
              </a:xfrm>
              <a:prstGeom prst="rect">
                <a:avLst/>
              </a:prstGeom>
              <a:noFill/>
            </p:spPr>
            <p:txBody>
              <a:bodyPr wrap="square" rtlCol="0">
                <a:spAutoFit/>
              </a:bodyPr>
              <a:lstStyle/>
              <a:p>
                <a:r>
                  <a:rPr lang="en-US" sz="2800" b="1" kern="0" spc="216" dirty="0">
                    <a:solidFill>
                      <a:srgbClr val="2F7FB8"/>
                    </a:solidFill>
                    <a:latin typeface="Inter" pitchFamily="34" charset="0"/>
                    <a:ea typeface="Inter" pitchFamily="34" charset="-122"/>
                    <a:cs typeface="Inter" pitchFamily="34" charset="-120"/>
                  </a:rPr>
                  <a:t>OBJECTIVE</a:t>
                </a:r>
                <a:r>
                  <a:rPr lang="en-US" sz="2800" dirty="0">
                    <a:latin typeface="IBM Plex Serif" panose="02060503050406000203" pitchFamily="18" charset="77"/>
                  </a:rPr>
                  <a:t>:  </a:t>
                </a:r>
                <a14:m>
                  <m:oMath xmlns:m="http://schemas.openxmlformats.org/officeDocument/2006/math">
                    <m:r>
                      <m:rPr>
                        <m:sty m:val="p"/>
                      </m:rPr>
                      <a:rPr lang="en-US" sz="2800" i="1" dirty="0" smtClean="0">
                        <a:solidFill>
                          <a:srgbClr val="1A1A1A"/>
                        </a:solidFill>
                        <a:latin typeface="Cambria Math" panose="02040503050406030204" pitchFamily="18" charset="0"/>
                        <a:ea typeface="Arial" pitchFamily="34" charset="-122"/>
                        <a:cs typeface="Arial" pitchFamily="34" charset="-120"/>
                      </a:rPr>
                      <m:t>min</m:t>
                    </m:r>
                    <m:r>
                      <a:rPr lang="en-US" sz="2800" i="1" dirty="0" smtClean="0">
                        <a:solidFill>
                          <a:srgbClr val="1A1A1A"/>
                        </a:solidFill>
                        <a:latin typeface="Cambria Math" panose="02040503050406030204" pitchFamily="18" charset="0"/>
                        <a:ea typeface="Arial" pitchFamily="34" charset="-122"/>
                        <a:cs typeface="Arial" pitchFamily="34" charset="-120"/>
                      </a:rPr>
                      <m:t>⁡</m:t>
                    </m:r>
                    <m:r>
                      <a:rPr lang="en-US" sz="2800" i="1" dirty="0">
                        <a:solidFill>
                          <a:srgbClr val="1A1A1A"/>
                        </a:solidFill>
                        <a:latin typeface="Cambria Math" panose="02040503050406030204" pitchFamily="18" charset="0"/>
                        <a:ea typeface="Arial" pitchFamily="34" charset="-122"/>
                        <a:cs typeface="Arial" pitchFamily="34" charset="-120"/>
                      </a:rPr>
                      <m:t>𝔼</m:t>
                    </m:r>
                    <m:r>
                      <a:rPr lang="en-US" sz="2000" i="1" baseline="-40000" dirty="0">
                        <a:solidFill>
                          <a:srgbClr val="1A1A1A"/>
                        </a:solidFill>
                        <a:latin typeface="Cambria Math" panose="02040503050406030204" pitchFamily="18" charset="0"/>
                        <a:ea typeface="Arial" pitchFamily="34" charset="-122"/>
                        <a:cs typeface="Arial" pitchFamily="34" charset="-120"/>
                      </a:rPr>
                      <m:t>𝐹</m:t>
                    </m:r>
                    <m:r>
                      <a:rPr lang="en-US" sz="2000" i="1" baseline="-40000" dirty="0">
                        <a:solidFill>
                          <a:srgbClr val="1A1A1A"/>
                        </a:solidFill>
                        <a:latin typeface="Cambria Math" panose="02040503050406030204" pitchFamily="18" charset="0"/>
                        <a:ea typeface="Arial" pitchFamily="34" charset="-122"/>
                        <a:cs typeface="Arial" pitchFamily="34" charset="-120"/>
                      </a:rPr>
                      <m:t> </m:t>
                    </m:r>
                    <m:r>
                      <a:rPr lang="en-US" sz="2800" i="1" dirty="0">
                        <a:solidFill>
                          <a:srgbClr val="1A1A1A"/>
                        </a:solidFill>
                        <a:latin typeface="Cambria Math" panose="02040503050406030204" pitchFamily="18" charset="0"/>
                        <a:ea typeface="Arial" pitchFamily="34" charset="-122"/>
                        <a:cs typeface="Arial" pitchFamily="34" charset="-120"/>
                      </a:rPr>
                      <m:t>[</m:t>
                    </m:r>
                    <m:r>
                      <m:rPr>
                        <m:sty m:val="p"/>
                      </m:rPr>
                      <a:rPr lang="en-US" sz="2800" dirty="0">
                        <a:solidFill>
                          <a:srgbClr val="1A1A1A"/>
                        </a:solidFill>
                        <a:latin typeface="Cambria Math" panose="02040503050406030204" pitchFamily="18" charset="0"/>
                        <a:ea typeface="Arial" pitchFamily="34" charset="-122"/>
                        <a:cs typeface="Arial" pitchFamily="34" charset="-120"/>
                      </a:rPr>
                      <m:t>Φ</m:t>
                    </m:r>
                    <m:r>
                      <a:rPr lang="en-US" sz="2000" i="1" baseline="30000" dirty="0" smtClean="0">
                        <a:solidFill>
                          <a:srgbClr val="1A1A1A"/>
                        </a:solidFill>
                        <a:latin typeface="Cambria Math" panose="02040503050406030204" pitchFamily="18" charset="0"/>
                        <a:ea typeface="Arial" pitchFamily="34" charset="-122"/>
                        <a:cs typeface="Arial" pitchFamily="34" charset="-120"/>
                      </a:rPr>
                      <m:t>𝑒𝑛𝑒𝑟𝑔𝑦</m:t>
                    </m:r>
                    <m:r>
                      <a:rPr lang="en-US" sz="2000" i="1" baseline="30000" dirty="0" smtClean="0">
                        <a:solidFill>
                          <a:srgbClr val="1A1A1A"/>
                        </a:solidFill>
                        <a:latin typeface="Cambria Math" panose="02040503050406030204" pitchFamily="18" charset="0"/>
                        <a:ea typeface="Arial" pitchFamily="34" charset="-122"/>
                        <a:cs typeface="Arial" pitchFamily="34" charset="-120"/>
                      </a:rPr>
                      <m:t> </m:t>
                    </m:r>
                    <m:r>
                      <a:rPr lang="en-US" sz="2800" i="1" dirty="0">
                        <a:solidFill>
                          <a:srgbClr val="1A1A1A"/>
                        </a:solidFill>
                        <a:latin typeface="Cambria Math" panose="02040503050406030204" pitchFamily="18" charset="0"/>
                        <a:ea typeface="Arial" pitchFamily="34" charset="-122"/>
                        <a:cs typeface="Arial" pitchFamily="34" charset="-120"/>
                      </a:rPr>
                      <m:t>+ </m:t>
                    </m:r>
                    <m:r>
                      <m:rPr>
                        <m:sty m:val="p"/>
                      </m:rPr>
                      <a:rPr lang="en-US" sz="2800" i="0" dirty="0" err="1" smtClean="0">
                        <a:solidFill>
                          <a:srgbClr val="1A1A1A"/>
                        </a:solidFill>
                        <a:latin typeface="Cambria Math" panose="02040503050406030204" pitchFamily="18" charset="0"/>
                        <a:ea typeface="Arial" pitchFamily="34" charset="-122"/>
                        <a:cs typeface="Arial" pitchFamily="34" charset="-120"/>
                      </a:rPr>
                      <m:t>Φ</m:t>
                    </m:r>
                    <m:r>
                      <a:rPr lang="en-US" sz="2000" i="1" baseline="30000" dirty="0" err="1" smtClean="0">
                        <a:solidFill>
                          <a:srgbClr val="1A1A1A"/>
                        </a:solidFill>
                        <a:latin typeface="Cambria Math" panose="02040503050406030204" pitchFamily="18" charset="0"/>
                        <a:ea typeface="Arial" pitchFamily="34" charset="-122"/>
                        <a:cs typeface="Arial" pitchFamily="34" charset="-120"/>
                      </a:rPr>
                      <m:t>𝑑𝑒𝑚𝑎𝑛𝑑</m:t>
                    </m:r>
                    <m:r>
                      <a:rPr lang="en-US" sz="2000" i="1" baseline="-40000" dirty="0" err="1" smtClean="0">
                        <a:solidFill>
                          <a:srgbClr val="1A1A1A"/>
                        </a:solidFill>
                        <a:latin typeface="Cambria Math" panose="02040503050406030204" pitchFamily="18" charset="0"/>
                        <a:ea typeface="Arial" pitchFamily="34" charset="-122"/>
                        <a:cs typeface="Arial" pitchFamily="34" charset="-120"/>
                      </a:rPr>
                      <m:t>𝑒𝑜𝑑</m:t>
                    </m:r>
                    <m:r>
                      <a:rPr lang="en-US" sz="2800" i="1" dirty="0">
                        <a:solidFill>
                          <a:srgbClr val="1A1A1A"/>
                        </a:solidFill>
                        <a:latin typeface="Cambria Math" panose="02040503050406030204" pitchFamily="18" charset="0"/>
                        <a:ea typeface="Arial" pitchFamily="34" charset="-122"/>
                        <a:cs typeface="Arial" pitchFamily="34" charset="-120"/>
                      </a:rPr>
                      <m:t>+ </m:t>
                    </m:r>
                    <m:r>
                      <a:rPr lang="en-US" sz="2800" i="1" dirty="0">
                        <a:solidFill>
                          <a:srgbClr val="1A1A1A"/>
                        </a:solidFill>
                        <a:latin typeface="Cambria Math" panose="02040503050406030204" pitchFamily="18" charset="0"/>
                        <a:ea typeface="Arial" pitchFamily="34" charset="-122"/>
                        <a:cs typeface="Arial" pitchFamily="34" charset="-120"/>
                      </a:rPr>
                      <m:t>𝐽</m:t>
                    </m:r>
                    <m:r>
                      <a:rPr lang="en-US" sz="2000" i="1" baseline="-40000" dirty="0">
                        <a:solidFill>
                          <a:srgbClr val="1A1A1A"/>
                        </a:solidFill>
                        <a:latin typeface="Cambria Math" panose="02040503050406030204" pitchFamily="18" charset="0"/>
                        <a:ea typeface="Arial" pitchFamily="34" charset="-122"/>
                        <a:cs typeface="Arial" pitchFamily="34" charset="-120"/>
                      </a:rPr>
                      <m:t>𝑉𝐹</m:t>
                    </m:r>
                    <m:r>
                      <a:rPr lang="en-US" sz="2800" i="1" dirty="0">
                        <a:solidFill>
                          <a:srgbClr val="1A1A1A"/>
                        </a:solidFill>
                        <a:latin typeface="Cambria Math" panose="02040503050406030204" pitchFamily="18" charset="0"/>
                        <a:ea typeface="Arial" pitchFamily="34" charset="-122"/>
                        <a:cs typeface="Arial" pitchFamily="34" charset="-120"/>
                      </a:rPr>
                      <m:t>(</m:t>
                    </m:r>
                    <m:r>
                      <a:rPr lang="en-US" sz="2800" i="1" dirty="0" err="1">
                        <a:solidFill>
                          <a:srgbClr val="1A1A1A"/>
                        </a:solidFill>
                        <a:latin typeface="Cambria Math" panose="02040503050406030204" pitchFamily="18" charset="0"/>
                        <a:ea typeface="Arial" pitchFamily="34" charset="-122"/>
                        <a:cs typeface="Arial" pitchFamily="34" charset="-120"/>
                      </a:rPr>
                      <m:t>𝑆</m:t>
                    </m:r>
                    <m:r>
                      <a:rPr lang="en-US" sz="2000" i="1" baseline="-40000" dirty="0" err="1">
                        <a:solidFill>
                          <a:srgbClr val="1A1A1A"/>
                        </a:solidFill>
                        <a:latin typeface="Cambria Math" panose="02040503050406030204" pitchFamily="18" charset="0"/>
                        <a:ea typeface="Arial" pitchFamily="34" charset="-122"/>
                        <a:cs typeface="Arial" pitchFamily="34" charset="-120"/>
                      </a:rPr>
                      <m:t>𝑒𝑜𝑑</m:t>
                    </m:r>
                    <m:r>
                      <a:rPr lang="en-US" sz="2800" i="1" dirty="0">
                        <a:solidFill>
                          <a:srgbClr val="1A1A1A"/>
                        </a:solidFill>
                        <a:latin typeface="Cambria Math" panose="02040503050406030204" pitchFamily="18" charset="0"/>
                        <a:ea typeface="Arial" pitchFamily="34" charset="-122"/>
                        <a:cs typeface="Arial" pitchFamily="34" charset="-120"/>
                      </a:rPr>
                      <m:t>)</m:t>
                    </m:r>
                    <m:r>
                      <a:rPr lang="en-US" sz="2800" i="1" dirty="0">
                        <a:solidFill>
                          <a:srgbClr val="000000"/>
                        </a:solidFill>
                        <a:latin typeface="Cambria Math" panose="02040503050406030204" pitchFamily="18" charset="0"/>
                        <a:ea typeface="Arial" pitchFamily="34" charset="-122"/>
                        <a:cs typeface="Arial" pitchFamily="34" charset="-120"/>
                      </a:rPr>
                      <m:t>−</m:t>
                    </m:r>
                    <m:r>
                      <a:rPr lang="en-US" sz="2800" b="0" i="1" dirty="0" smtClean="0">
                        <a:solidFill>
                          <a:srgbClr val="000000"/>
                        </a:solidFill>
                        <a:latin typeface="Cambria Math" panose="02040503050406030204" pitchFamily="18" charset="0"/>
                        <a:ea typeface="Arial" pitchFamily="34" charset="-122"/>
                        <a:cs typeface="Arial" pitchFamily="34" charset="-120"/>
                      </a:rPr>
                      <m:t> </m:t>
                    </m:r>
                    <m:r>
                      <a:rPr lang="en-US" sz="2800" i="1" dirty="0" err="1">
                        <a:solidFill>
                          <a:srgbClr val="000000"/>
                        </a:solidFill>
                        <a:latin typeface="Cambria Math" panose="02040503050406030204" pitchFamily="18" charset="0"/>
                        <a:ea typeface="Arial" pitchFamily="34" charset="-122"/>
                        <a:cs typeface="Arial" pitchFamily="34" charset="-120"/>
                      </a:rPr>
                      <m:t>𝑤</m:t>
                    </m:r>
                    <m:r>
                      <a:rPr lang="en-US" sz="2000" i="1" baseline="-40000" dirty="0" err="1">
                        <a:solidFill>
                          <a:srgbClr val="000000"/>
                        </a:solidFill>
                        <a:latin typeface="Cambria Math" panose="02040503050406030204" pitchFamily="18" charset="0"/>
                        <a:ea typeface="Arial" pitchFamily="34" charset="-122"/>
                        <a:cs typeface="Arial" pitchFamily="34" charset="-120"/>
                      </a:rPr>
                      <m:t>𝑝𝑐</m:t>
                    </m:r>
                    <m:r>
                      <a:rPr lang="en-US" sz="2800" i="1" dirty="0" err="1">
                        <a:solidFill>
                          <a:srgbClr val="000000"/>
                        </a:solidFill>
                        <a:latin typeface="Cambria Math" panose="02040503050406030204" pitchFamily="18" charset="0"/>
                        <a:ea typeface="Arial" pitchFamily="34" charset="-122"/>
                        <a:cs typeface="Arial" pitchFamily="34" charset="-120"/>
                      </a:rPr>
                      <m:t>·</m:t>
                    </m:r>
                    <m:r>
                      <m:rPr>
                        <m:sty m:val="p"/>
                      </m:rPr>
                      <a:rPr lang="en-US" sz="2800" i="0" dirty="0" err="1">
                        <a:solidFill>
                          <a:srgbClr val="000000"/>
                        </a:solidFill>
                        <a:latin typeface="Cambria Math" panose="02040503050406030204" pitchFamily="18" charset="0"/>
                        <a:ea typeface="Arial" pitchFamily="34" charset="-122"/>
                        <a:cs typeface="Arial" pitchFamily="34" charset="-120"/>
                      </a:rPr>
                      <m:t>Σ</m:t>
                    </m:r>
                    <m:r>
                      <a:rPr lang="en-US" sz="2000" i="1" baseline="-40000" dirty="0" err="1">
                        <a:solidFill>
                          <a:srgbClr val="000000"/>
                        </a:solidFill>
                        <a:latin typeface="Cambria Math" panose="02040503050406030204" pitchFamily="18" charset="0"/>
                        <a:ea typeface="Arial" pitchFamily="34" charset="-122"/>
                        <a:cs typeface="Arial" pitchFamily="34" charset="-120"/>
                      </a:rPr>
                      <m:t>𝑣</m:t>
                    </m:r>
                    <m:r>
                      <a:rPr lang="en-US" sz="2000" i="1" baseline="-40000" dirty="0" err="1">
                        <a:solidFill>
                          <a:srgbClr val="000000"/>
                        </a:solidFill>
                        <a:latin typeface="Cambria Math" panose="02040503050406030204" pitchFamily="18" charset="0"/>
                        <a:ea typeface="Arial" pitchFamily="34" charset="-122"/>
                        <a:cs typeface="Arial" pitchFamily="34" charset="-120"/>
                      </a:rPr>
                      <m:t>,</m:t>
                    </m:r>
                    <m:r>
                      <a:rPr lang="en-US" sz="2000" i="1" baseline="-40000" dirty="0" err="1">
                        <a:solidFill>
                          <a:srgbClr val="000000"/>
                        </a:solidFill>
                        <a:latin typeface="Cambria Math" panose="02040503050406030204" pitchFamily="18" charset="0"/>
                        <a:ea typeface="Arial" pitchFamily="34" charset="-122"/>
                        <a:cs typeface="Arial" pitchFamily="34" charset="-120"/>
                      </a:rPr>
                      <m:t>𝑘</m:t>
                    </m:r>
                    <m:r>
                      <a:rPr lang="en-US" sz="2000" i="1" baseline="-40000" dirty="0">
                        <a:solidFill>
                          <a:srgbClr val="000000"/>
                        </a:solidFill>
                        <a:latin typeface="Cambria Math" panose="02040503050406030204" pitchFamily="18" charset="0"/>
                        <a:ea typeface="Arial" pitchFamily="34" charset="-122"/>
                        <a:cs typeface="Arial" pitchFamily="34" charset="-120"/>
                      </a:rPr>
                      <m:t> </m:t>
                    </m:r>
                    <m:r>
                      <a:rPr lang="en-US" sz="2800" i="1" dirty="0" err="1">
                        <a:solidFill>
                          <a:srgbClr val="000000"/>
                        </a:solidFill>
                        <a:latin typeface="Cambria Math" panose="02040503050406030204" pitchFamily="18" charset="0"/>
                        <a:ea typeface="Arial" pitchFamily="34" charset="-122"/>
                        <a:cs typeface="Arial" pitchFamily="34" charset="-120"/>
                      </a:rPr>
                      <m:t>𝑟</m:t>
                    </m:r>
                    <m:r>
                      <a:rPr lang="en-US" sz="2000" i="1" baseline="30000" dirty="0" err="1">
                        <a:solidFill>
                          <a:srgbClr val="000000"/>
                        </a:solidFill>
                        <a:latin typeface="Cambria Math" panose="02040503050406030204" pitchFamily="18" charset="0"/>
                        <a:ea typeface="Arial" pitchFamily="34" charset="-122"/>
                        <a:cs typeface="Arial" pitchFamily="34" charset="-120"/>
                      </a:rPr>
                      <m:t>𝑣</m:t>
                    </m:r>
                    <m:r>
                      <a:rPr lang="en-US" sz="2000" i="1" baseline="30000" dirty="0" err="1">
                        <a:solidFill>
                          <a:srgbClr val="000000"/>
                        </a:solidFill>
                        <a:latin typeface="Cambria Math" panose="02040503050406030204" pitchFamily="18" charset="0"/>
                        <a:ea typeface="Arial" pitchFamily="34" charset="-122"/>
                        <a:cs typeface="Arial" pitchFamily="34" charset="-120"/>
                      </a:rPr>
                      <m:t>,</m:t>
                    </m:r>
                    <m:r>
                      <a:rPr lang="en-US" sz="2000" i="1" baseline="30000" dirty="0" err="1">
                        <a:solidFill>
                          <a:srgbClr val="000000"/>
                        </a:solidFill>
                        <a:latin typeface="Cambria Math" panose="02040503050406030204" pitchFamily="18" charset="0"/>
                        <a:ea typeface="Arial" pitchFamily="34" charset="-122"/>
                        <a:cs typeface="Arial" pitchFamily="34" charset="-120"/>
                      </a:rPr>
                      <m:t>𝑘𝑗</m:t>
                    </m:r>
                    <m:r>
                      <a:rPr lang="en-US" sz="2800" i="1" dirty="0" err="1">
                        <a:solidFill>
                          <a:srgbClr val="000000"/>
                        </a:solidFill>
                        <a:latin typeface="Cambria Math" panose="02040503050406030204" pitchFamily="18" charset="0"/>
                        <a:ea typeface="Arial" pitchFamily="34" charset="-122"/>
                        <a:cs typeface="Arial" pitchFamily="34" charset="-120"/>
                      </a:rPr>
                      <m:t>·</m:t>
                    </m:r>
                    <m:r>
                      <m:rPr>
                        <m:sty m:val="p"/>
                      </m:rPr>
                      <a:rPr lang="en-US" sz="2800" i="0" dirty="0" err="1">
                        <a:solidFill>
                          <a:srgbClr val="000000"/>
                        </a:solidFill>
                        <a:latin typeface="Cambria Math" panose="02040503050406030204" pitchFamily="18" charset="0"/>
                        <a:ea typeface="Arial" pitchFamily="34" charset="-122"/>
                        <a:cs typeface="Arial" pitchFamily="34" charset="-120"/>
                      </a:rPr>
                      <m:t>Δ</m:t>
                    </m:r>
                    <m:r>
                      <a:rPr lang="en-US" sz="2800" i="1" dirty="0" err="1">
                        <a:solidFill>
                          <a:srgbClr val="000000"/>
                        </a:solidFill>
                        <a:latin typeface="Cambria Math" panose="02040503050406030204" pitchFamily="18" charset="0"/>
                        <a:ea typeface="Arial" pitchFamily="34" charset="-122"/>
                        <a:cs typeface="Arial" pitchFamily="34" charset="-120"/>
                      </a:rPr>
                      <m:t>𝑡</m:t>
                    </m:r>
                    <m:r>
                      <a:rPr lang="en-US" sz="2800" i="1" dirty="0" smtClean="0">
                        <a:solidFill>
                          <a:srgbClr val="1A1A1A"/>
                        </a:solidFill>
                        <a:latin typeface="Cambria Math" panose="02040503050406030204" pitchFamily="18" charset="0"/>
                        <a:ea typeface="Arial" pitchFamily="34" charset="-122"/>
                        <a:cs typeface="Arial" pitchFamily="34" charset="-120"/>
                      </a:rPr>
                      <m:t>]</m:t>
                    </m:r>
                  </m:oMath>
                </a14:m>
                <a:endParaRPr lang="en-US" sz="3600" dirty="0"/>
              </a:p>
            </p:txBody>
          </p:sp>
        </mc:Choice>
        <mc:Fallback xmlns="">
          <p:sp>
            <p:nvSpPr>
              <p:cNvPr id="8" name="TextBox 7">
                <a:extLst>
                  <a:ext uri="{FF2B5EF4-FFF2-40B4-BE49-F238E27FC236}">
                    <a16:creationId xmlns:a16="http://schemas.microsoft.com/office/drawing/2014/main" id="{1EA4F8A6-07A0-3C5F-CCDF-2A45A3B33413}"/>
                  </a:ext>
                </a:extLst>
              </p:cNvPr>
              <p:cNvSpPr txBox="1">
                <a:spLocks noRot="1" noChangeAspect="1" noMove="1" noResize="1" noEditPoints="1" noAdjustHandles="1" noChangeArrowheads="1" noChangeShapeType="1" noTextEdit="1"/>
              </p:cNvSpPr>
              <p:nvPr/>
            </p:nvSpPr>
            <p:spPr>
              <a:xfrm>
                <a:off x="3356872" y="8078055"/>
                <a:ext cx="16083566" cy="523220"/>
              </a:xfrm>
              <a:prstGeom prst="rect">
                <a:avLst/>
              </a:prstGeom>
              <a:blipFill>
                <a:blip r:embed="rId3"/>
                <a:stretch>
                  <a:fillRect l="-789" t="-16667"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352C982C-4B43-7471-5FC8-A5B4DDEDA1CE}"/>
                  </a:ext>
                </a:extLst>
              </p:cNvPr>
              <p:cNvSpPr/>
              <p:nvPr/>
            </p:nvSpPr>
            <p:spPr>
              <a:xfrm>
                <a:off x="1137884" y="4305368"/>
                <a:ext cx="1498551" cy="2604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System State</a:t>
                </a:r>
              </a:p>
              <a:p>
                <a:pPr algn="ctr"/>
                <a14:m>
                  <m:oMathPara xmlns:m="http://schemas.openxmlformats.org/officeDocument/2006/math">
                    <m:oMathParaPr>
                      <m:jc m:val="centerGroup"/>
                    </m:oMathParaPr>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𝑺</m:t>
                          </m:r>
                        </m:e>
                        <m:sub>
                          <m:r>
                            <a:rPr lang="en-US" sz="2400" b="1" i="1" dirty="0" err="1">
                              <a:latin typeface="Cambria Math" panose="02040503050406030204" pitchFamily="18" charset="0"/>
                            </a:rPr>
                            <m:t>𝒕</m:t>
                          </m:r>
                        </m:sub>
                      </m:sSub>
                    </m:oMath>
                  </m:oMathPara>
                </a14:m>
                <a:endParaRPr lang="en-US" sz="2400" b="1" dirty="0"/>
              </a:p>
              <a:p>
                <a:pPr algn="ctr"/>
                <a:r>
                  <a:rPr lang="en-US" sz="2400" dirty="0"/>
                  <a:t>(load, SoC, arrivals)</a:t>
                </a:r>
              </a:p>
            </p:txBody>
          </p:sp>
        </mc:Choice>
        <mc:Fallback xmlns="">
          <p:sp>
            <p:nvSpPr>
              <p:cNvPr id="10" name="Rounded Rectangle 9">
                <a:extLst>
                  <a:ext uri="{FF2B5EF4-FFF2-40B4-BE49-F238E27FC236}">
                    <a16:creationId xmlns:a16="http://schemas.microsoft.com/office/drawing/2014/main" id="{352C982C-4B43-7471-5FC8-A5B4DDEDA1CE}"/>
                  </a:ext>
                </a:extLst>
              </p:cNvPr>
              <p:cNvSpPr>
                <a:spLocks noRot="1" noChangeAspect="1" noMove="1" noResize="1" noEditPoints="1" noAdjustHandles="1" noChangeArrowheads="1" noChangeShapeType="1" noTextEdit="1"/>
              </p:cNvSpPr>
              <p:nvPr/>
            </p:nvSpPr>
            <p:spPr>
              <a:xfrm>
                <a:off x="1137884" y="4305368"/>
                <a:ext cx="1498551" cy="2604654"/>
              </a:xfrm>
              <a:prstGeom prst="roundRect">
                <a:avLst/>
              </a:prstGeom>
              <a:blipFill>
                <a:blip r:embed="rId4"/>
                <a:stretch>
                  <a:fillRect/>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43928620-6BB7-A36E-6F8B-9F79620EB18F}"/>
              </a:ext>
            </a:extLst>
          </p:cNvPr>
          <p:cNvGrpSpPr/>
          <p:nvPr/>
        </p:nvGrpSpPr>
        <p:grpSpPr>
          <a:xfrm>
            <a:off x="2636435" y="4305368"/>
            <a:ext cx="2421816" cy="2604654"/>
            <a:chOff x="2636435" y="4641271"/>
            <a:chExt cx="2421816" cy="2604654"/>
          </a:xfrm>
        </p:grpSpPr>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A236084D-37C3-0CF8-3AF3-D44E0DD5578C}"/>
                    </a:ext>
                  </a:extLst>
                </p:cNvPr>
                <p:cNvSpPr/>
                <p:nvPr/>
              </p:nvSpPr>
              <p:spPr>
                <a:xfrm>
                  <a:off x="2968026" y="4641271"/>
                  <a:ext cx="2090225" cy="2604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Predicted</a:t>
                  </a:r>
                </a:p>
                <a:p>
                  <a:pPr algn="ctr"/>
                  <a:r>
                    <a:rPr lang="en-US" sz="2400" dirty="0"/>
                    <a:t>Peak monthly power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𝑃</m:t>
                              </m:r>
                            </m:e>
                          </m:acc>
                        </m:e>
                        <m:sub>
                          <m:r>
                            <m:rPr>
                              <m:nor/>
                            </m:rPr>
                            <a:rPr lang="en-US" sz="2400" b="0" i="0" smtClean="0">
                              <a:latin typeface="Cambria Math" panose="02040503050406030204" pitchFamily="18" charset="0"/>
                            </a:rPr>
                            <m:t>max</m:t>
                          </m:r>
                        </m:sub>
                      </m:sSub>
                      <m:r>
                        <a:rPr lang="en-US" sz="2400" b="0" i="1" smtClean="0">
                          <a:latin typeface="Cambria Math" panose="02040503050406030204" pitchFamily="18" charset="0"/>
                        </a:rPr>
                        <m:t>)</m:t>
                      </m:r>
                    </m:oMath>
                  </a14:m>
                  <a:endParaRPr lang="en-US" sz="2400" dirty="0"/>
                </a:p>
              </p:txBody>
            </p:sp>
          </mc:Choice>
          <mc:Fallback xmlns="">
            <p:sp>
              <p:nvSpPr>
                <p:cNvPr id="16" name="Rounded Rectangle 15">
                  <a:extLst>
                    <a:ext uri="{FF2B5EF4-FFF2-40B4-BE49-F238E27FC236}">
                      <a16:creationId xmlns:a16="http://schemas.microsoft.com/office/drawing/2014/main" id="{A236084D-37C3-0CF8-3AF3-D44E0DD5578C}"/>
                    </a:ext>
                  </a:extLst>
                </p:cNvPr>
                <p:cNvSpPr>
                  <a:spLocks noRot="1" noChangeAspect="1" noMove="1" noResize="1" noEditPoints="1" noAdjustHandles="1" noChangeArrowheads="1" noChangeShapeType="1" noTextEdit="1"/>
                </p:cNvSpPr>
                <p:nvPr/>
              </p:nvSpPr>
              <p:spPr>
                <a:xfrm>
                  <a:off x="2968026" y="4641271"/>
                  <a:ext cx="2090225" cy="2604654"/>
                </a:xfrm>
                <a:prstGeom prst="roundRect">
                  <a:avLst/>
                </a:prstGeom>
                <a:blipFill>
                  <a:blip r:embed="rId5"/>
                  <a:stretch>
                    <a:fillRect r="-2410"/>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5B6FDAAB-3859-66F5-6702-9D8CE0486B86}"/>
                </a:ext>
              </a:extLst>
            </p:cNvPr>
            <p:cNvCxnSpPr>
              <a:cxnSpLocks/>
              <a:stCxn id="10" idx="3"/>
              <a:endCxn id="16" idx="1"/>
            </p:cNvCxnSpPr>
            <p:nvPr/>
          </p:nvCxnSpPr>
          <p:spPr>
            <a:xfrm flipV="1">
              <a:off x="2636435" y="5943598"/>
              <a:ext cx="331591" cy="18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2ED7C954-A7EB-B37C-3335-1801E89BB8CB}"/>
              </a:ext>
            </a:extLst>
          </p:cNvPr>
          <p:cNvGrpSpPr/>
          <p:nvPr/>
        </p:nvGrpSpPr>
        <p:grpSpPr>
          <a:xfrm>
            <a:off x="5058251" y="4305369"/>
            <a:ext cx="2423209" cy="2604654"/>
            <a:chOff x="5058251" y="4641272"/>
            <a:chExt cx="2423209" cy="2604654"/>
          </a:xfrm>
        </p:grpSpPr>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26D06055-2D4D-4C3C-D5C2-7457BB2E9851}"/>
                    </a:ext>
                  </a:extLst>
                </p:cNvPr>
                <p:cNvSpPr/>
                <p:nvPr/>
              </p:nvSpPr>
              <p:spPr>
                <a:xfrm>
                  <a:off x="5391235" y="4641272"/>
                  <a:ext cx="2090225" cy="2604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Sampling</a:t>
                  </a:r>
                </a:p>
                <a:p>
                  <a:pPr algn="ct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𝑵</m:t>
                          </m:r>
                        </m:e>
                        <m:sub>
                          <m:r>
                            <a:rPr lang="en-US" sz="2400" b="1" i="1" dirty="0" err="1">
                              <a:latin typeface="Cambria Math" panose="02040503050406030204" pitchFamily="18" charset="0"/>
                            </a:rPr>
                            <m:t>𝒇</m:t>
                          </m:r>
                        </m:sub>
                      </m:sSub>
                      <m:r>
                        <a:rPr lang="en-US" sz="2400" b="1" i="1" dirty="0" smtClean="0">
                          <a:latin typeface="Cambria Math" panose="02040503050406030204" pitchFamily="18" charset="0"/>
                        </a:rPr>
                        <m:t> </m:t>
                      </m:r>
                    </m:oMath>
                  </a14:m>
                  <a:r>
                    <a:rPr lang="en-US" sz="2400" dirty="0"/>
                    <a:t>Monte Carlo (MC) futures</a:t>
                  </a:r>
                </a:p>
              </p:txBody>
            </p:sp>
          </mc:Choice>
          <mc:Fallback xmlns="">
            <p:sp>
              <p:nvSpPr>
                <p:cNvPr id="11" name="Rounded Rectangle 10">
                  <a:extLst>
                    <a:ext uri="{FF2B5EF4-FFF2-40B4-BE49-F238E27FC236}">
                      <a16:creationId xmlns:a16="http://schemas.microsoft.com/office/drawing/2014/main" id="{26D06055-2D4D-4C3C-D5C2-7457BB2E9851}"/>
                    </a:ext>
                  </a:extLst>
                </p:cNvPr>
                <p:cNvSpPr>
                  <a:spLocks noRot="1" noChangeAspect="1" noMove="1" noResize="1" noEditPoints="1" noAdjustHandles="1" noChangeArrowheads="1" noChangeShapeType="1" noTextEdit="1"/>
                </p:cNvSpPr>
                <p:nvPr/>
              </p:nvSpPr>
              <p:spPr>
                <a:xfrm>
                  <a:off x="5391235" y="4641272"/>
                  <a:ext cx="2090225" cy="2604654"/>
                </a:xfrm>
                <a:prstGeom prst="roundRect">
                  <a:avLst/>
                </a:prstGeom>
                <a:blipFill>
                  <a:blip r:embed="rId6"/>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17A4E637-B8DA-EFCA-7B47-A52AB8320EE0}"/>
                </a:ext>
              </a:extLst>
            </p:cNvPr>
            <p:cNvCxnSpPr>
              <a:cxnSpLocks/>
              <a:stCxn id="16" idx="3"/>
              <a:endCxn id="11" idx="1"/>
            </p:cNvCxnSpPr>
            <p:nvPr/>
          </p:nvCxnSpPr>
          <p:spPr>
            <a:xfrm flipV="1">
              <a:off x="5058251" y="5943599"/>
              <a:ext cx="332984" cy="186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F6A3B42-8DEE-F835-CF03-5388B6E99DB2}"/>
              </a:ext>
            </a:extLst>
          </p:cNvPr>
          <p:cNvGrpSpPr/>
          <p:nvPr/>
        </p:nvGrpSpPr>
        <p:grpSpPr>
          <a:xfrm>
            <a:off x="7481460" y="3249539"/>
            <a:ext cx="4277418" cy="3660483"/>
            <a:chOff x="7481460" y="3585442"/>
            <a:chExt cx="4277418" cy="3660483"/>
          </a:xfrm>
        </p:grpSpPr>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2B556A53-4854-5F06-D900-2704B47EE913}"/>
                    </a:ext>
                  </a:extLst>
                </p:cNvPr>
                <p:cNvSpPr/>
                <p:nvPr/>
              </p:nvSpPr>
              <p:spPr>
                <a:xfrm>
                  <a:off x="7881416" y="3585442"/>
                  <a:ext cx="3877462" cy="995349"/>
                </a:xfrm>
                <a:prstGeom prst="roundRect">
                  <a:avLst/>
                </a:prstGeom>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Neural</a:t>
                  </a:r>
                  <a:r>
                    <a:rPr lang="en-US" sz="2400" dirty="0"/>
                    <a:t> Value Function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𝐽</m:t>
                          </m:r>
                        </m:e>
                        <m:sub>
                          <m:r>
                            <a:rPr lang="en-US" sz="2400" i="1" dirty="0" smtClean="0">
                              <a:latin typeface="Cambria Math" panose="02040503050406030204" pitchFamily="18" charset="0"/>
                            </a:rPr>
                            <m:t>𝑉𝐹</m:t>
                          </m:r>
                        </m:sub>
                      </m:sSub>
                    </m:oMath>
                  </a14:m>
                  <a:r>
                    <a:rPr lang="en-US" sz="2400" dirty="0"/>
                    <a:t>)</a:t>
                  </a:r>
                </a:p>
              </p:txBody>
            </p:sp>
          </mc:Choice>
          <mc:Fallback xmlns="">
            <p:sp>
              <p:nvSpPr>
                <p:cNvPr id="12" name="Rounded Rectangle 11">
                  <a:extLst>
                    <a:ext uri="{FF2B5EF4-FFF2-40B4-BE49-F238E27FC236}">
                      <a16:creationId xmlns:a16="http://schemas.microsoft.com/office/drawing/2014/main" id="{2B556A53-4854-5F06-D900-2704B47EE913}"/>
                    </a:ext>
                  </a:extLst>
                </p:cNvPr>
                <p:cNvSpPr>
                  <a:spLocks noRot="1" noChangeAspect="1" noMove="1" noResize="1" noEditPoints="1" noAdjustHandles="1" noChangeArrowheads="1" noChangeShapeType="1" noTextEdit="1"/>
                </p:cNvSpPr>
                <p:nvPr/>
              </p:nvSpPr>
              <p:spPr>
                <a:xfrm>
                  <a:off x="7881416" y="3585442"/>
                  <a:ext cx="3877462" cy="995349"/>
                </a:xfrm>
                <a:prstGeom prst="roundRect">
                  <a:avLst/>
                </a:prstGeom>
                <a:blipFill>
                  <a:blip r:embed="rId7"/>
                  <a:stretch>
                    <a:fillRect/>
                  </a:stretch>
                </a:blipFill>
                <a:ln w="38100">
                  <a:solidFill>
                    <a:schemeClr val="accent5"/>
                  </a:solidFill>
                </a:ln>
              </p:spPr>
              <p:txBody>
                <a:bodyPr/>
                <a:lstStyle/>
                <a:p>
                  <a:r>
                    <a:rPr lang="en-US">
                      <a:noFill/>
                    </a:rPr>
                    <a:t> </a:t>
                  </a:r>
                </a:p>
              </p:txBody>
            </p:sp>
          </mc:Fallback>
        </mc:AlternateContent>
        <p:sp>
          <p:nvSpPr>
            <p:cNvPr id="14" name="Rounded Rectangle 13">
              <a:extLst>
                <a:ext uri="{FF2B5EF4-FFF2-40B4-BE49-F238E27FC236}">
                  <a16:creationId xmlns:a16="http://schemas.microsoft.com/office/drawing/2014/main" id="{F5FC128B-FDE1-EAEB-083B-0FA01F5021A0}"/>
                </a:ext>
              </a:extLst>
            </p:cNvPr>
            <p:cNvSpPr/>
            <p:nvPr/>
          </p:nvSpPr>
          <p:spPr>
            <a:xfrm>
              <a:off x="7881416" y="5076074"/>
              <a:ext cx="3877462" cy="2169851"/>
            </a:xfrm>
            <a:prstGeom prst="roundRect">
              <a:avLst/>
            </a:prstGeom>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Symbolic</a:t>
              </a:r>
              <a:r>
                <a:rPr lang="en-US" sz="2400" dirty="0"/>
                <a:t> Monte Carlo Model Predictive Control (MC-MPC)</a:t>
              </a:r>
            </a:p>
            <a:p>
              <a:pPr algn="ctr"/>
              <a:endParaRPr lang="en-US" sz="2400" dirty="0"/>
            </a:p>
            <a:p>
              <a:pPr algn="ctr"/>
              <a:r>
                <a:rPr lang="en-US" sz="2000" dirty="0"/>
                <a:t>Maintains Physical  &amp; User constraints</a:t>
              </a:r>
            </a:p>
          </p:txBody>
        </p:sp>
        <p:cxnSp>
          <p:nvCxnSpPr>
            <p:cNvPr id="25" name="Straight Arrow Connector 24">
              <a:extLst>
                <a:ext uri="{FF2B5EF4-FFF2-40B4-BE49-F238E27FC236}">
                  <a16:creationId xmlns:a16="http://schemas.microsoft.com/office/drawing/2014/main" id="{0D29C230-4EF8-4C6A-D832-E9A5339E8736}"/>
                </a:ext>
              </a:extLst>
            </p:cNvPr>
            <p:cNvCxnSpPr>
              <a:cxnSpLocks/>
            </p:cNvCxnSpPr>
            <p:nvPr/>
          </p:nvCxnSpPr>
          <p:spPr>
            <a:xfrm>
              <a:off x="7481460" y="5943598"/>
              <a:ext cx="3999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16AD079-17D4-59F3-695B-5C83F982DDBC}"/>
                </a:ext>
              </a:extLst>
            </p:cNvPr>
            <p:cNvCxnSpPr>
              <a:cxnSpLocks/>
              <a:endCxn id="14" idx="0"/>
            </p:cNvCxnSpPr>
            <p:nvPr/>
          </p:nvCxnSpPr>
          <p:spPr>
            <a:xfrm>
              <a:off x="9820147" y="4580791"/>
              <a:ext cx="0" cy="4952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62EBD12-5788-2C67-DF8C-4005731881F3}"/>
              </a:ext>
            </a:extLst>
          </p:cNvPr>
          <p:cNvGrpSpPr/>
          <p:nvPr/>
        </p:nvGrpSpPr>
        <p:grpSpPr>
          <a:xfrm>
            <a:off x="11745022" y="4305368"/>
            <a:ext cx="2899237" cy="2604654"/>
            <a:chOff x="11745022" y="4641271"/>
            <a:chExt cx="2899237" cy="2604654"/>
          </a:xfrm>
        </p:grpSpPr>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682C92C3-DD10-8AFD-1442-7B3588C1326F}"/>
                    </a:ext>
                  </a:extLst>
                </p:cNvPr>
                <p:cNvSpPr/>
                <p:nvPr/>
              </p:nvSpPr>
              <p:spPr>
                <a:xfrm>
                  <a:off x="12144978" y="4641271"/>
                  <a:ext cx="2499281" cy="2604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Proactive Charging </a:t>
                  </a:r>
                  <a:endParaRPr lang="en-US" sz="2400" dirty="0"/>
                </a:p>
                <a:p>
                  <a:pPr algn="ctr"/>
                  <a:endParaRPr lang="en-US" sz="2400" dirty="0"/>
                </a:p>
                <a:p>
                  <a:pPr algn="ctr"/>
                  <a:r>
                    <a:rPr lang="en-US" sz="2000" dirty="0"/>
                    <a:t>Fills charging headroom below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𝑃</m:t>
                              </m:r>
                            </m:e>
                          </m:acc>
                        </m:e>
                        <m:sub>
                          <m:r>
                            <m:rPr>
                              <m:nor/>
                            </m:rPr>
                            <a:rPr lang="en-US" sz="2000">
                              <a:latin typeface="Cambria Math" panose="02040503050406030204" pitchFamily="18" charset="0"/>
                            </a:rPr>
                            <m:t>max</m:t>
                          </m:r>
                        </m:sub>
                      </m:sSub>
                    </m:oMath>
                  </a14:m>
                  <a:endParaRPr lang="en-US" sz="2000" dirty="0"/>
                </a:p>
              </p:txBody>
            </p:sp>
          </mc:Choice>
          <mc:Fallback xmlns="">
            <p:sp>
              <p:nvSpPr>
                <p:cNvPr id="15" name="Rounded Rectangle 14">
                  <a:extLst>
                    <a:ext uri="{FF2B5EF4-FFF2-40B4-BE49-F238E27FC236}">
                      <a16:creationId xmlns:a16="http://schemas.microsoft.com/office/drawing/2014/main" id="{682C92C3-DD10-8AFD-1442-7B3588C1326F}"/>
                    </a:ext>
                  </a:extLst>
                </p:cNvPr>
                <p:cNvSpPr>
                  <a:spLocks noRot="1" noChangeAspect="1" noMove="1" noResize="1" noEditPoints="1" noAdjustHandles="1" noChangeArrowheads="1" noChangeShapeType="1" noTextEdit="1"/>
                </p:cNvSpPr>
                <p:nvPr/>
              </p:nvSpPr>
              <p:spPr>
                <a:xfrm>
                  <a:off x="12144978" y="4641271"/>
                  <a:ext cx="2499281" cy="2604654"/>
                </a:xfrm>
                <a:prstGeom prst="roundRect">
                  <a:avLst/>
                </a:prstGeom>
                <a:blipFill>
                  <a:blip r:embed="rId8"/>
                  <a:stretch>
                    <a:fillRect/>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B2289108-74A0-5672-70AA-D134480F097D}"/>
                </a:ext>
              </a:extLst>
            </p:cNvPr>
            <p:cNvCxnSpPr>
              <a:cxnSpLocks/>
              <a:endCxn id="15" idx="1"/>
            </p:cNvCxnSpPr>
            <p:nvPr/>
          </p:nvCxnSpPr>
          <p:spPr>
            <a:xfrm>
              <a:off x="11745022" y="5943598"/>
              <a:ext cx="3999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41D1483C-F7F0-A966-DA23-E9FB479DA818}"/>
              </a:ext>
            </a:extLst>
          </p:cNvPr>
          <p:cNvGrpSpPr/>
          <p:nvPr/>
        </p:nvGrpSpPr>
        <p:grpSpPr>
          <a:xfrm>
            <a:off x="14644259" y="4305368"/>
            <a:ext cx="2512338" cy="2604655"/>
            <a:chOff x="14644259" y="4641271"/>
            <a:chExt cx="2512338" cy="2604655"/>
          </a:xfrm>
        </p:grpSpPr>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F581F1E-B1ED-8067-18A0-A7958E16AB37}"/>
                    </a:ext>
                  </a:extLst>
                </p:cNvPr>
                <p:cNvSpPr/>
                <p:nvPr/>
              </p:nvSpPr>
              <p:spPr>
                <a:xfrm>
                  <a:off x="14993465" y="4641271"/>
                  <a:ext cx="2163132" cy="26046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Action </a:t>
                  </a:r>
                  <a14:m>
                    <m:oMath xmlns:m="http://schemas.openxmlformats.org/officeDocument/2006/math">
                      <m:sSub>
                        <m:sSubPr>
                          <m:ctrlPr>
                            <a:rPr lang="en-US" sz="2400" b="1" i="1" dirty="0">
                              <a:latin typeface="Cambria Math" panose="02040503050406030204" pitchFamily="18" charset="0"/>
                            </a:rPr>
                          </m:ctrlPr>
                        </m:sSubPr>
                        <m:e>
                          <m:r>
                            <a:rPr lang="en-US" sz="2400" b="1" i="1" dirty="0" smtClean="0">
                              <a:latin typeface="Cambria Math" panose="02040503050406030204" pitchFamily="18" charset="0"/>
                            </a:rPr>
                            <m:t>𝑨</m:t>
                          </m:r>
                        </m:e>
                        <m:sub>
                          <m:r>
                            <a:rPr lang="en-US" sz="2400" b="1" i="1" dirty="0" err="1">
                              <a:latin typeface="Cambria Math" panose="02040503050406030204" pitchFamily="18" charset="0"/>
                            </a:rPr>
                            <m:t>𝒕</m:t>
                          </m:r>
                        </m:sub>
                      </m:sSub>
                    </m:oMath>
                  </a14:m>
                  <a:endParaRPr lang="en-US" sz="2400" b="1" dirty="0"/>
                </a:p>
                <a:p>
                  <a:pPr algn="ctr"/>
                  <a:endParaRPr lang="en-US" sz="2400" dirty="0"/>
                </a:p>
                <a:p>
                  <a:pPr algn="ctr"/>
                  <a:r>
                    <a:rPr lang="en-US" sz="2000" dirty="0"/>
                    <a:t>Charging/</a:t>
                  </a:r>
                </a:p>
                <a:p>
                  <a:pPr algn="ctr"/>
                  <a:r>
                    <a:rPr lang="en-US" sz="2000" dirty="0"/>
                    <a:t>Discharging rates for each charger</a:t>
                  </a:r>
                </a:p>
              </p:txBody>
            </p:sp>
          </mc:Choice>
          <mc:Fallback xmlns="">
            <p:sp>
              <p:nvSpPr>
                <p:cNvPr id="17" name="Rounded Rectangle 16">
                  <a:extLst>
                    <a:ext uri="{FF2B5EF4-FFF2-40B4-BE49-F238E27FC236}">
                      <a16:creationId xmlns:a16="http://schemas.microsoft.com/office/drawing/2014/main" id="{4F581F1E-B1ED-8067-18A0-A7958E16AB37}"/>
                    </a:ext>
                  </a:extLst>
                </p:cNvPr>
                <p:cNvSpPr>
                  <a:spLocks noRot="1" noChangeAspect="1" noMove="1" noResize="1" noEditPoints="1" noAdjustHandles="1" noChangeArrowheads="1" noChangeShapeType="1" noTextEdit="1"/>
                </p:cNvSpPr>
                <p:nvPr/>
              </p:nvSpPr>
              <p:spPr>
                <a:xfrm>
                  <a:off x="14993465" y="4641271"/>
                  <a:ext cx="2163132" cy="2604655"/>
                </a:xfrm>
                <a:prstGeom prst="roundRect">
                  <a:avLst/>
                </a:prstGeom>
                <a:blipFill>
                  <a:blip r:embed="rId9"/>
                  <a:stretch>
                    <a:fillRect r="-581"/>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85ED62FE-01B3-3B64-F1C7-368E3D20D5DF}"/>
                </a:ext>
              </a:extLst>
            </p:cNvPr>
            <p:cNvCxnSpPr>
              <a:cxnSpLocks/>
              <a:stCxn id="15" idx="3"/>
              <a:endCxn id="17" idx="1"/>
            </p:cNvCxnSpPr>
            <p:nvPr/>
          </p:nvCxnSpPr>
          <p:spPr>
            <a:xfrm flipV="1">
              <a:off x="14644259" y="5943599"/>
              <a:ext cx="349206" cy="186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ight Brace 40">
            <a:extLst>
              <a:ext uri="{FF2B5EF4-FFF2-40B4-BE49-F238E27FC236}">
                <a16:creationId xmlns:a16="http://schemas.microsoft.com/office/drawing/2014/main" id="{12B99ACE-4CB8-C8ED-9913-C3AE954BA054}"/>
              </a:ext>
            </a:extLst>
          </p:cNvPr>
          <p:cNvSpPr/>
          <p:nvPr/>
        </p:nvSpPr>
        <p:spPr>
          <a:xfrm rot="16200000">
            <a:off x="8604117" y="5792344"/>
            <a:ext cx="328668" cy="424244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a:extLst>
              <a:ext uri="{FF2B5EF4-FFF2-40B4-BE49-F238E27FC236}">
                <a16:creationId xmlns:a16="http://schemas.microsoft.com/office/drawing/2014/main" id="{141C3F66-0947-408B-FE2C-28CEDBD6ABF7}"/>
              </a:ext>
            </a:extLst>
          </p:cNvPr>
          <p:cNvSpPr/>
          <p:nvPr/>
        </p:nvSpPr>
        <p:spPr>
          <a:xfrm>
            <a:off x="8783782" y="7007003"/>
            <a:ext cx="969818" cy="651164"/>
          </a:xfrm>
          <a:custGeom>
            <a:avLst/>
            <a:gdLst>
              <a:gd name="csX0" fmla="*/ 1034292 w 1034292"/>
              <a:gd name="csY0" fmla="*/ 0 h 651164"/>
              <a:gd name="csX1" fmla="*/ 840328 w 1034292"/>
              <a:gd name="csY1" fmla="*/ 263236 h 651164"/>
              <a:gd name="csX2" fmla="*/ 92183 w 1034292"/>
              <a:gd name="csY2" fmla="*/ 360218 h 651164"/>
              <a:gd name="csX3" fmla="*/ 9056 w 1034292"/>
              <a:gd name="csY3" fmla="*/ 651164 h 651164"/>
            </a:gdLst>
            <a:ahLst/>
            <a:cxnLst>
              <a:cxn ang="0">
                <a:pos x="csX0" y="csY0"/>
              </a:cxn>
              <a:cxn ang="0">
                <a:pos x="csX1" y="csY1"/>
              </a:cxn>
              <a:cxn ang="0">
                <a:pos x="csX2" y="csY2"/>
              </a:cxn>
              <a:cxn ang="0">
                <a:pos x="csX3" y="csY3"/>
              </a:cxn>
            </a:cxnLst>
            <a:rect l="l" t="t" r="r" b="b"/>
            <a:pathLst>
              <a:path w="1034292" h="651164">
                <a:moveTo>
                  <a:pt x="1034292" y="0"/>
                </a:moveTo>
                <a:cubicBezTo>
                  <a:pt x="1015819" y="101600"/>
                  <a:pt x="997346" y="203200"/>
                  <a:pt x="840328" y="263236"/>
                </a:cubicBezTo>
                <a:cubicBezTo>
                  <a:pt x="683310" y="323272"/>
                  <a:pt x="230728" y="295563"/>
                  <a:pt x="92183" y="360218"/>
                </a:cubicBezTo>
                <a:cubicBezTo>
                  <a:pt x="-46362" y="424873"/>
                  <a:pt x="13674" y="595746"/>
                  <a:pt x="9056" y="651164"/>
                </a:cubicBezTo>
              </a:path>
            </a:pathLst>
          </a:custGeom>
          <a:noFill/>
          <a:ln w="28575">
            <a:solidFill>
              <a:srgbClr val="00B0F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7316CA6E-F37C-E57D-6F67-E1550223B28A}"/>
              </a:ext>
            </a:extLst>
          </p:cNvPr>
          <p:cNvSpPr/>
          <p:nvPr/>
        </p:nvSpPr>
        <p:spPr>
          <a:xfrm>
            <a:off x="12424800" y="7025197"/>
            <a:ext cx="969818" cy="651164"/>
          </a:xfrm>
          <a:custGeom>
            <a:avLst/>
            <a:gdLst>
              <a:gd name="csX0" fmla="*/ 1034292 w 1034292"/>
              <a:gd name="csY0" fmla="*/ 0 h 651164"/>
              <a:gd name="csX1" fmla="*/ 840328 w 1034292"/>
              <a:gd name="csY1" fmla="*/ 263236 h 651164"/>
              <a:gd name="csX2" fmla="*/ 92183 w 1034292"/>
              <a:gd name="csY2" fmla="*/ 360218 h 651164"/>
              <a:gd name="csX3" fmla="*/ 9056 w 1034292"/>
              <a:gd name="csY3" fmla="*/ 651164 h 651164"/>
            </a:gdLst>
            <a:ahLst/>
            <a:cxnLst>
              <a:cxn ang="0">
                <a:pos x="csX0" y="csY0"/>
              </a:cxn>
              <a:cxn ang="0">
                <a:pos x="csX1" y="csY1"/>
              </a:cxn>
              <a:cxn ang="0">
                <a:pos x="csX2" y="csY2"/>
              </a:cxn>
              <a:cxn ang="0">
                <a:pos x="csX3" y="csY3"/>
              </a:cxn>
            </a:cxnLst>
            <a:rect l="l" t="t" r="r" b="b"/>
            <a:pathLst>
              <a:path w="1034292" h="651164">
                <a:moveTo>
                  <a:pt x="1034292" y="0"/>
                </a:moveTo>
                <a:cubicBezTo>
                  <a:pt x="1015819" y="101600"/>
                  <a:pt x="997346" y="203200"/>
                  <a:pt x="840328" y="263236"/>
                </a:cubicBezTo>
                <a:cubicBezTo>
                  <a:pt x="683310" y="323272"/>
                  <a:pt x="230728" y="295563"/>
                  <a:pt x="92183" y="360218"/>
                </a:cubicBezTo>
                <a:cubicBezTo>
                  <a:pt x="-46362" y="424873"/>
                  <a:pt x="13674" y="595746"/>
                  <a:pt x="9056" y="651164"/>
                </a:cubicBezTo>
              </a:path>
            </a:pathLst>
          </a:custGeom>
          <a:noFill/>
          <a:ln w="28575">
            <a:solidFill>
              <a:srgbClr val="00B0F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Brace 44">
            <a:extLst>
              <a:ext uri="{FF2B5EF4-FFF2-40B4-BE49-F238E27FC236}">
                <a16:creationId xmlns:a16="http://schemas.microsoft.com/office/drawing/2014/main" id="{638895F8-44DD-7D9D-5890-175D9253A3D8}"/>
              </a:ext>
            </a:extLst>
          </p:cNvPr>
          <p:cNvSpPr/>
          <p:nvPr/>
        </p:nvSpPr>
        <p:spPr>
          <a:xfrm rot="16200000">
            <a:off x="12274945" y="6747682"/>
            <a:ext cx="328669" cy="233176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83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 grpId="0" animBg="1"/>
      <p:bldP spid="43" grpId="0" animBg="1"/>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16 / 26</a:t>
            </a:r>
            <a:endParaRPr lang="en-US" sz="1500" dirty="0"/>
          </a:p>
        </p:txBody>
      </p:sp>
      <p:sp>
        <p:nvSpPr>
          <p:cNvPr id="3" name="Text 1"/>
          <p:cNvSpPr/>
          <p:nvPr/>
        </p:nvSpPr>
        <p:spPr>
          <a:xfrm>
            <a:off x="952500" y="909270"/>
            <a:ext cx="16874491" cy="409413"/>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SYMBOLIC HALF</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MC-MPC: one constrained action for the current state.</a:t>
            </a:r>
            <a:endParaRPr lang="en-US" sz="4050" dirty="0"/>
          </a:p>
        </p:txBody>
      </p:sp>
      <p:sp>
        <p:nvSpPr>
          <p:cNvPr id="5" name="Shape 3"/>
          <p:cNvSpPr/>
          <p:nvPr/>
        </p:nvSpPr>
        <p:spPr>
          <a:xfrm>
            <a:off x="716968" y="2551163"/>
            <a:ext cx="7905751" cy="6688088"/>
          </a:xfrm>
          <a:prstGeom prst="roundRect">
            <a:avLst>
              <a:gd name="adj" fmla="val 1370"/>
            </a:avLst>
          </a:prstGeom>
          <a:solidFill>
            <a:srgbClr val="F6F3EC"/>
          </a:solidFill>
          <a:ln/>
        </p:spPr>
        <p:txBody>
          <a:bodyPr/>
          <a:lstStyle/>
          <a:p>
            <a:endParaRPr lang="en-US"/>
          </a:p>
        </p:txBody>
      </p:sp>
      <p:sp>
        <p:nvSpPr>
          <p:cNvPr id="7" name="Shape 4"/>
          <p:cNvSpPr/>
          <p:nvPr/>
        </p:nvSpPr>
        <p:spPr>
          <a:xfrm>
            <a:off x="8944835" y="2586644"/>
            <a:ext cx="3167228" cy="514202"/>
          </a:xfrm>
          <a:prstGeom prst="roundRect">
            <a:avLst>
              <a:gd name="adj" fmla="val 50000"/>
            </a:avLst>
          </a:prstGeom>
          <a:ln w="10583">
            <a:solidFill>
              <a:srgbClr val="B7D5E8"/>
            </a:solidFill>
            <a:prstDash val="solid"/>
          </a:ln>
        </p:spPr>
        <p:txBody>
          <a:bodyPr/>
          <a:lstStyle/>
          <a:p>
            <a:endParaRPr lang="en-US"/>
          </a:p>
        </p:txBody>
      </p:sp>
      <p:sp>
        <p:nvSpPr>
          <p:cNvPr id="8" name="Text 5"/>
          <p:cNvSpPr/>
          <p:nvPr/>
        </p:nvSpPr>
        <p:spPr>
          <a:xfrm>
            <a:off x="9088768" y="2664829"/>
            <a:ext cx="2974378" cy="406384"/>
          </a:xfrm>
          <a:prstGeom prst="rect">
            <a:avLst/>
          </a:prstGeom>
          <a:noFill/>
          <a:ln/>
        </p:spPr>
        <p:txBody>
          <a:bodyPr wrap="square" lIns="25400" tIns="25400" rIns="25400" bIns="25400" rtlCol="0" anchor="t">
            <a:normAutofit/>
          </a:bodyPr>
          <a:lstStyle/>
          <a:p>
            <a:pPr marL="0" indent="0" algn="l">
              <a:buNone/>
            </a:pPr>
            <a:r>
              <a:rPr lang="en-US" dirty="0">
                <a:solidFill>
                  <a:srgbClr val="2F7FB8"/>
                </a:solidFill>
                <a:latin typeface="JetBrains Mono" pitchFamily="34" charset="0"/>
                <a:ea typeface="JetBrains Mono" pitchFamily="34" charset="-122"/>
                <a:cs typeface="JetBrains Mono" pitchFamily="34" charset="-120"/>
              </a:rPr>
              <a:t>Sample Average Approximation</a:t>
            </a:r>
            <a:endParaRPr lang="en-US" dirty="0"/>
          </a:p>
        </p:txBody>
      </p:sp>
      <p:sp>
        <p:nvSpPr>
          <p:cNvPr id="9" name="Text 6"/>
          <p:cNvSpPr/>
          <p:nvPr/>
        </p:nvSpPr>
        <p:spPr>
          <a:xfrm>
            <a:off x="8944835" y="3461167"/>
            <a:ext cx="8142923" cy="570822"/>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IBM Plex Serif" pitchFamily="34" charset="0"/>
                <a:ea typeface="IBM Plex Serif" pitchFamily="34" charset="-122"/>
                <a:cs typeface="IBM Plex Serif" pitchFamily="34" charset="-120"/>
              </a:rPr>
              <a:t>Sample N</a:t>
            </a:r>
            <a:r>
              <a:rPr lang="en-US" sz="2375" kern="0" spc="-29" baseline="-40000" dirty="0">
                <a:solidFill>
                  <a:srgbClr val="1A1A1A"/>
                </a:solidFill>
                <a:latin typeface="IBM Plex Serif" pitchFamily="34" charset="0"/>
                <a:ea typeface="IBM Plex Serif" pitchFamily="34" charset="-122"/>
                <a:cs typeface="IBM Plex Serif" pitchFamily="34" charset="-120"/>
              </a:rPr>
              <a:t>f </a:t>
            </a:r>
            <a:r>
              <a:rPr lang="en-US" sz="2850" kern="0" spc="-29" dirty="0">
                <a:solidFill>
                  <a:srgbClr val="1A1A1A"/>
                </a:solidFill>
                <a:latin typeface="IBM Plex Serif" pitchFamily="34" charset="0"/>
                <a:ea typeface="IBM Plex Serif" pitchFamily="34" charset="-122"/>
                <a:cs typeface="IBM Plex Serif" pitchFamily="34" charset="-120"/>
              </a:rPr>
              <a:t>futures. Solve one MILP.</a:t>
            </a:r>
            <a:endParaRPr lang="en-US" sz="2850" dirty="0"/>
          </a:p>
        </p:txBody>
      </p:sp>
      <p:sp>
        <p:nvSpPr>
          <p:cNvPr id="10" name="Text 7"/>
          <p:cNvSpPr/>
          <p:nvPr/>
        </p:nvSpPr>
        <p:spPr>
          <a:xfrm>
            <a:off x="8944835" y="4031922"/>
            <a:ext cx="8142923" cy="1152327"/>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Multiple trajectories per decision epoch: different arrivals, different load realizations. </a:t>
            </a:r>
          </a:p>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A single MILP enforces identical first-stage actions across all of them.</a:t>
            </a:r>
            <a:endParaRPr lang="en-US" sz="2000" dirty="0">
              <a:latin typeface="Calibri" panose="020F0502020204030204" pitchFamily="34" charset="0"/>
              <a:cs typeface="Calibri" panose="020F0502020204030204" pitchFamily="34" charset="0"/>
            </a:endParaRPr>
          </a:p>
        </p:txBody>
      </p:sp>
      <p:sp>
        <p:nvSpPr>
          <p:cNvPr id="11" name="Text 8"/>
          <p:cNvSpPr/>
          <p:nvPr/>
        </p:nvSpPr>
        <p:spPr>
          <a:xfrm>
            <a:off x="8944835" y="5659702"/>
            <a:ext cx="8142923" cy="509058"/>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IBM Plex Serif" pitchFamily="34" charset="0"/>
                <a:ea typeface="IBM Plex Serif" pitchFamily="34" charset="-122"/>
                <a:cs typeface="IBM Plex Serif" pitchFamily="34" charset="-120"/>
              </a:rPr>
              <a:t>Feasibility, not probability.</a:t>
            </a:r>
            <a:endParaRPr lang="en-US" sz="2850" dirty="0"/>
          </a:p>
        </p:txBody>
      </p:sp>
      <p:sp>
        <p:nvSpPr>
          <p:cNvPr id="12" name="Text 9"/>
          <p:cNvSpPr/>
          <p:nvPr/>
        </p:nvSpPr>
        <p:spPr>
          <a:xfrm>
            <a:off x="8944835" y="6168695"/>
            <a:ext cx="9079926" cy="780918"/>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Physical constraints guarantee charging assignments &amp; limits, maintain SoC curves. </a:t>
            </a:r>
          </a:p>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Every user is guaranteed their required SoC at departure.</a:t>
            </a:r>
            <a:endParaRPr lang="en-US" sz="2000" dirty="0">
              <a:latin typeface="Calibri" panose="020F0502020204030204" pitchFamily="34" charset="0"/>
              <a:cs typeface="Calibri" panose="020F0502020204030204" pitchFamily="34" charset="0"/>
            </a:endParaRPr>
          </a:p>
        </p:txBody>
      </p:sp>
      <p:sp>
        <p:nvSpPr>
          <p:cNvPr id="13" name="Text 10"/>
          <p:cNvSpPr/>
          <p:nvPr/>
        </p:nvSpPr>
        <p:spPr>
          <a:xfrm>
            <a:off x="8944835" y="7451742"/>
            <a:ext cx="8142923" cy="509058"/>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IBM Plex Serif" pitchFamily="34" charset="0"/>
                <a:ea typeface="IBM Plex Serif" pitchFamily="34" charset="-122"/>
                <a:cs typeface="IBM Plex Serif" pitchFamily="34" charset="-120"/>
              </a:rPr>
              <a:t>≈2 seconds per decision.</a:t>
            </a:r>
            <a:endParaRPr lang="en-US" sz="2850" dirty="0"/>
          </a:p>
        </p:txBody>
      </p:sp>
      <p:sp>
        <p:nvSpPr>
          <p:cNvPr id="14" name="Text 11"/>
          <p:cNvSpPr/>
          <p:nvPr/>
        </p:nvSpPr>
        <p:spPr>
          <a:xfrm>
            <a:off x="8944835" y="7960734"/>
            <a:ext cx="8142923" cy="780918"/>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Comfortably within the 15-minute control window, and scales to 45 chargers without breaking that budget.</a:t>
            </a:r>
            <a:endParaRPr lang="en-US" sz="2000"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DA65FFCD-7254-CA19-DFFF-23C8F6F877EF}"/>
              </a:ext>
            </a:extLst>
          </p:cNvPr>
          <p:cNvPicPr>
            <a:picLocks noChangeAspect="1"/>
          </p:cNvPicPr>
          <p:nvPr/>
        </p:nvPicPr>
        <p:blipFill>
          <a:blip r:embed="rId3"/>
          <a:stretch>
            <a:fillRect/>
          </a:stretch>
        </p:blipFill>
        <p:spPr>
          <a:xfrm>
            <a:off x="1209411" y="3278981"/>
            <a:ext cx="6705600" cy="5308600"/>
          </a:xfrm>
          <a:prstGeom prst="rect">
            <a:avLst/>
          </a:prstGeom>
        </p:spPr>
      </p:pic>
      <p:sp>
        <p:nvSpPr>
          <p:cNvPr id="21" name="Rectangle 20">
            <a:extLst>
              <a:ext uri="{FF2B5EF4-FFF2-40B4-BE49-F238E27FC236}">
                <a16:creationId xmlns:a16="http://schemas.microsoft.com/office/drawing/2014/main" id="{07F27CED-C633-4ECE-69D1-8F7093C93397}"/>
              </a:ext>
            </a:extLst>
          </p:cNvPr>
          <p:cNvSpPr/>
          <p:nvPr/>
        </p:nvSpPr>
        <p:spPr>
          <a:xfrm>
            <a:off x="7709707" y="5691083"/>
            <a:ext cx="819461" cy="366285"/>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5BBF8F3-732D-1676-9D65-BA25ADFB078A}"/>
              </a:ext>
            </a:extLst>
          </p:cNvPr>
          <p:cNvSpPr txBox="1"/>
          <p:nvPr/>
        </p:nvSpPr>
        <p:spPr>
          <a:xfrm>
            <a:off x="3654759" y="8587581"/>
            <a:ext cx="2442708" cy="369332"/>
          </a:xfrm>
          <a:prstGeom prst="rect">
            <a:avLst/>
          </a:prstGeom>
          <a:solidFill>
            <a:srgbClr val="F7F3ED"/>
          </a:solidFill>
          <a:ln>
            <a:noFill/>
          </a:ln>
        </p:spPr>
        <p:txBody>
          <a:bodyPr wrap="square">
            <a:spAutoFit/>
          </a:bodyPr>
          <a:lstStyle/>
          <a:p>
            <a:r>
              <a:rPr lang="en-US" sz="1800" kern="0" spc="-29" dirty="0">
                <a:solidFill>
                  <a:srgbClr val="1A1A1A"/>
                </a:solidFill>
                <a:latin typeface="IBM Plex Serif" pitchFamily="34" charset="0"/>
                <a:ea typeface="IBM Plex Serif" pitchFamily="34" charset="-122"/>
                <a:cs typeface="IBM Plex Serif" pitchFamily="34" charset="-120"/>
              </a:rPr>
              <a:t>Horizon: </a:t>
            </a:r>
            <a:r>
              <a:rPr lang="en-US" sz="1800" i="1" kern="0" spc="-29" dirty="0">
                <a:solidFill>
                  <a:srgbClr val="1A1A1A"/>
                </a:solidFill>
                <a:latin typeface="IBM Plex Serif" pitchFamily="34" charset="0"/>
                <a:ea typeface="IBM Plex Serif" pitchFamily="34" charset="-122"/>
                <a:cs typeface="IBM Plex Serif" pitchFamily="34" charset="-120"/>
              </a:rPr>
              <a:t>end of day</a:t>
            </a:r>
            <a:endParaRPr lang="en-US" i="1" dirty="0"/>
          </a:p>
        </p:txBody>
      </p:sp>
      <p:sp>
        <p:nvSpPr>
          <p:cNvPr id="31" name="TextBox 30">
            <a:extLst>
              <a:ext uri="{FF2B5EF4-FFF2-40B4-BE49-F238E27FC236}">
                <a16:creationId xmlns:a16="http://schemas.microsoft.com/office/drawing/2014/main" id="{0E0A6345-5FD5-9399-5A32-580D1D8C6F35}"/>
              </a:ext>
            </a:extLst>
          </p:cNvPr>
          <p:cNvSpPr txBox="1"/>
          <p:nvPr/>
        </p:nvSpPr>
        <p:spPr>
          <a:xfrm>
            <a:off x="6832073" y="5856395"/>
            <a:ext cx="1303519" cy="369332"/>
          </a:xfrm>
          <a:prstGeom prst="rect">
            <a:avLst/>
          </a:prstGeom>
          <a:solidFill>
            <a:srgbClr val="F7F3ED"/>
          </a:solidFill>
          <a:ln>
            <a:noFill/>
          </a:ln>
        </p:spPr>
        <p:txBody>
          <a:bodyPr wrap="square">
            <a:spAutoFit/>
          </a:bodyPr>
          <a:lstStyle/>
          <a:p>
            <a:endParaRPr lang="en-US" dirty="0"/>
          </a:p>
        </p:txBody>
      </p:sp>
      <p:sp>
        <p:nvSpPr>
          <p:cNvPr id="30" name="Right Brace 29">
            <a:extLst>
              <a:ext uri="{FF2B5EF4-FFF2-40B4-BE49-F238E27FC236}">
                <a16:creationId xmlns:a16="http://schemas.microsoft.com/office/drawing/2014/main" id="{A4B64710-4663-4570-0905-E1233A459841}"/>
              </a:ext>
            </a:extLst>
          </p:cNvPr>
          <p:cNvSpPr/>
          <p:nvPr/>
        </p:nvSpPr>
        <p:spPr>
          <a:xfrm>
            <a:off x="7095552" y="3714999"/>
            <a:ext cx="270717" cy="44600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DC5BC8A-CF3C-8CEA-5152-499FFF78945B}"/>
              </a:ext>
            </a:extLst>
          </p:cNvPr>
          <p:cNvSpPr txBox="1"/>
          <p:nvPr/>
        </p:nvSpPr>
        <p:spPr>
          <a:xfrm>
            <a:off x="7311677" y="6004066"/>
            <a:ext cx="1133617" cy="369332"/>
          </a:xfrm>
          <a:prstGeom prst="rect">
            <a:avLst/>
          </a:prstGeom>
          <a:solidFill>
            <a:srgbClr val="F7F3ED"/>
          </a:solidFill>
          <a:ln>
            <a:noFill/>
          </a:ln>
        </p:spPr>
        <p:txBody>
          <a:bodyPr wrap="square">
            <a:spAutoFit/>
          </a:bodyPr>
          <a:lstStyle/>
          <a:p>
            <a:r>
              <a:rPr lang="en-US" sz="1800" kern="0" spc="-29" dirty="0">
                <a:solidFill>
                  <a:srgbClr val="1A1A1A"/>
                </a:solidFill>
                <a:latin typeface="IBM Plex Serif" pitchFamily="34" charset="0"/>
                <a:ea typeface="IBM Plex Serif" pitchFamily="34" charset="-122"/>
                <a:cs typeface="IBM Plex Serif" pitchFamily="34" charset="-120"/>
              </a:rPr>
              <a:t>samples</a:t>
            </a:r>
            <a:endParaRPr lang="en-US" dirty="0"/>
          </a:p>
        </p:txBody>
      </p:sp>
      <p:sp>
        <p:nvSpPr>
          <p:cNvPr id="24" name="TextBox 23">
            <a:extLst>
              <a:ext uri="{FF2B5EF4-FFF2-40B4-BE49-F238E27FC236}">
                <a16:creationId xmlns:a16="http://schemas.microsoft.com/office/drawing/2014/main" id="{5846CE71-4918-60E2-012A-C86FC4C8CAF9}"/>
              </a:ext>
            </a:extLst>
          </p:cNvPr>
          <p:cNvSpPr txBox="1"/>
          <p:nvPr/>
        </p:nvSpPr>
        <p:spPr>
          <a:xfrm>
            <a:off x="7538395" y="5578851"/>
            <a:ext cx="479685" cy="507832"/>
          </a:xfrm>
          <a:prstGeom prst="rect">
            <a:avLst/>
          </a:prstGeom>
          <a:noFill/>
        </p:spPr>
        <p:txBody>
          <a:bodyPr wrap="square">
            <a:spAutoFit/>
          </a:bodyPr>
          <a:lstStyle/>
          <a:p>
            <a:r>
              <a:rPr lang="en-US" sz="2400" kern="0" spc="-29" dirty="0" err="1">
                <a:solidFill>
                  <a:srgbClr val="1A1A1A"/>
                </a:solidFill>
                <a:latin typeface="IBM Plex Serif" pitchFamily="34" charset="0"/>
                <a:ea typeface="IBM Plex Serif" pitchFamily="34" charset="-122"/>
                <a:cs typeface="IBM Plex Serif" pitchFamily="34" charset="-120"/>
              </a:rPr>
              <a:t>N</a:t>
            </a:r>
            <a:r>
              <a:rPr lang="en-US" kern="0" spc="-29" baseline="-40000" dirty="0" err="1">
                <a:solidFill>
                  <a:srgbClr val="1A1A1A"/>
                </a:solidFill>
                <a:latin typeface="IBM Plex Serif" pitchFamily="34" charset="0"/>
                <a:ea typeface="IBM Plex Serif" pitchFamily="34" charset="-122"/>
                <a:cs typeface="IBM Plex Serif" pitchFamily="34" charset="-120"/>
              </a:rPr>
              <a:t>f</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17 / 26</a:t>
            </a:r>
            <a:endParaRPr lang="en-US" sz="1500" dirty="0"/>
          </a:p>
        </p:txBody>
      </p:sp>
      <p:sp>
        <p:nvSpPr>
          <p:cNvPr id="3" name="Text 1"/>
          <p:cNvSpPr/>
          <p:nvPr/>
        </p:nvSpPr>
        <p:spPr>
          <a:xfrm>
            <a:off x="952500" y="876318"/>
            <a:ext cx="16874491" cy="442365"/>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NEURAL HALF</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The Value Function (VF) predicts the effect of actions on rest of the month.</a:t>
            </a:r>
            <a:endParaRPr lang="en-US" sz="4050" dirty="0"/>
          </a:p>
        </p:txBody>
      </p:sp>
      <p:sp>
        <p:nvSpPr>
          <p:cNvPr id="5" name="Shape 3"/>
          <p:cNvSpPr/>
          <p:nvPr/>
        </p:nvSpPr>
        <p:spPr>
          <a:xfrm>
            <a:off x="952498" y="2424704"/>
            <a:ext cx="4160678" cy="593753"/>
          </a:xfrm>
          <a:prstGeom prst="roundRect">
            <a:avLst>
              <a:gd name="adj" fmla="val 50000"/>
            </a:avLst>
          </a:prstGeom>
          <a:ln w="10583">
            <a:solidFill>
              <a:srgbClr val="B7D5E8"/>
            </a:solidFill>
            <a:prstDash val="solid"/>
          </a:ln>
        </p:spPr>
        <p:txBody>
          <a:bodyPr/>
          <a:lstStyle/>
          <a:p>
            <a:endParaRPr lang="en-US" sz="2000"/>
          </a:p>
        </p:txBody>
      </p:sp>
      <p:sp>
        <p:nvSpPr>
          <p:cNvPr id="6" name="Text 4"/>
          <p:cNvSpPr/>
          <p:nvPr/>
        </p:nvSpPr>
        <p:spPr>
          <a:xfrm>
            <a:off x="1096432" y="2505683"/>
            <a:ext cx="3872943" cy="550096"/>
          </a:xfrm>
          <a:prstGeom prst="rect">
            <a:avLst/>
          </a:prstGeom>
          <a:noFill/>
          <a:ln/>
        </p:spPr>
        <p:txBody>
          <a:bodyPr wrap="square" lIns="25400" tIns="25400" rIns="25400" bIns="25400" rtlCol="0" anchor="t">
            <a:normAutofit fontScale="92500"/>
          </a:bodyPr>
          <a:lstStyle/>
          <a:p>
            <a:pPr marL="0" indent="0" algn="l">
              <a:buNone/>
            </a:pPr>
            <a:r>
              <a:rPr lang="en-US" sz="2400" dirty="0">
                <a:solidFill>
                  <a:srgbClr val="2F7FB8"/>
                </a:solidFill>
                <a:latin typeface="JetBrains Mono" pitchFamily="34" charset="0"/>
                <a:ea typeface="JetBrains Mono" pitchFamily="34" charset="-122"/>
                <a:cs typeface="JetBrains Mono" pitchFamily="34" charset="-120"/>
              </a:rPr>
              <a:t>Compact end-of-day abstraction</a:t>
            </a:r>
            <a:endParaRPr lang="en-US" sz="2400" dirty="0"/>
          </a:p>
        </p:txBody>
      </p:sp>
      <p:sp>
        <p:nvSpPr>
          <p:cNvPr id="7" name="Text 5"/>
          <p:cNvSpPr/>
          <p:nvPr/>
        </p:nvSpPr>
        <p:spPr>
          <a:xfrm>
            <a:off x="952500" y="3242878"/>
            <a:ext cx="8142923" cy="509058"/>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IBM Plex Serif" pitchFamily="34" charset="0"/>
                <a:ea typeface="IBM Plex Serif" pitchFamily="34" charset="-122"/>
                <a:cs typeface="IBM Plex Serif" pitchFamily="34" charset="-120"/>
              </a:rPr>
              <a:t>Cluster users into 3 groups.</a:t>
            </a:r>
            <a:endParaRPr lang="en-US" sz="2850" dirty="0"/>
          </a:p>
        </p:txBody>
      </p:sp>
      <p:sp>
        <p:nvSpPr>
          <p:cNvPr id="8" name="Text 6"/>
          <p:cNvSpPr/>
          <p:nvPr/>
        </p:nvSpPr>
        <p:spPr>
          <a:xfrm>
            <a:off x="952500" y="3751869"/>
            <a:ext cx="8142923" cy="1418905"/>
          </a:xfrm>
          <a:prstGeom prst="rect">
            <a:avLst/>
          </a:prstGeom>
          <a:noFill/>
          <a:ln/>
        </p:spPr>
        <p:txBody>
          <a:bodyPr wrap="square" lIns="25400" tIns="25400" rIns="25400" bIns="25400" rtlCol="0" anchor="t">
            <a:normAutofit/>
          </a:bodyPr>
          <a:lstStyle/>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Bucket by historical arrival frequency and stay duration. </a:t>
            </a:r>
          </a:p>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For each cluster, sum the excess SoC above required levels (energy buffer).</a:t>
            </a:r>
            <a:endParaRPr lang="en-US" sz="2000" dirty="0">
              <a:latin typeface="Calibri" panose="020F0502020204030204" pitchFamily="34" charset="0"/>
              <a:cs typeface="Calibri" panose="020F0502020204030204" pitchFamily="34" charset="0"/>
            </a:endParaRPr>
          </a:p>
        </p:txBody>
      </p:sp>
      <p:sp>
        <p:nvSpPr>
          <p:cNvPr id="9" name="Text 7"/>
          <p:cNvSpPr/>
          <p:nvPr/>
        </p:nvSpPr>
        <p:spPr>
          <a:xfrm>
            <a:off x="952500" y="5115356"/>
            <a:ext cx="8142923" cy="980017"/>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IBM Plex Serif" pitchFamily="34" charset="0"/>
                <a:ea typeface="IBM Plex Serif" pitchFamily="34" charset="-122"/>
                <a:cs typeface="IBM Plex Serif" pitchFamily="34" charset="-120"/>
              </a:rPr>
              <a:t>Inputs: day, ΔE¹, ΔE², ΔE³ → residual power peak.</a:t>
            </a:r>
            <a:endParaRPr lang="en-US" sz="2850" dirty="0"/>
          </a:p>
        </p:txBody>
      </p:sp>
      <p:sp>
        <p:nvSpPr>
          <p:cNvPr id="10" name="Text 8"/>
          <p:cNvSpPr/>
          <p:nvPr/>
        </p:nvSpPr>
        <p:spPr>
          <a:xfrm>
            <a:off x="952500" y="5791198"/>
            <a:ext cx="8142923" cy="1085027"/>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000" dirty="0">
                <a:solidFill>
                  <a:srgbClr val="4A4A4A"/>
                </a:solidFill>
                <a:latin typeface="Calibri" panose="020F0502020204030204" pitchFamily="34" charset="0"/>
                <a:ea typeface="-apple-system" pitchFamily="34" charset="-122"/>
                <a:cs typeface="Calibri" panose="020F0502020204030204" pitchFamily="34" charset="0"/>
              </a:rPr>
              <a:t>A small ReLU MLP (64×64), trained first on offline MILP oracle targets, then fine-tuned online.</a:t>
            </a:r>
            <a:endParaRPr lang="en-US" sz="2000" dirty="0">
              <a:latin typeface="Calibri" panose="020F0502020204030204" pitchFamily="34" charset="0"/>
              <a:cs typeface="Calibri" panose="020F0502020204030204" pitchFamily="34" charset="0"/>
            </a:endParaRPr>
          </a:p>
        </p:txBody>
      </p:sp>
      <p:sp>
        <p:nvSpPr>
          <p:cNvPr id="11" name="Text 9"/>
          <p:cNvSpPr/>
          <p:nvPr/>
        </p:nvSpPr>
        <p:spPr>
          <a:xfrm>
            <a:off x="952500" y="7077064"/>
            <a:ext cx="8142923" cy="509058"/>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IBM Plex Serif" pitchFamily="34" charset="0"/>
                <a:ea typeface="IBM Plex Serif" pitchFamily="34" charset="-122"/>
                <a:cs typeface="IBM Plex Serif" pitchFamily="34" charset="-120"/>
              </a:rPr>
              <a:t>Piecewise-linear surrogate inside the MILP.</a:t>
            </a:r>
            <a:endParaRPr lang="en-US" sz="2850" dirty="0"/>
          </a:p>
        </p:txBody>
      </p:sp>
      <p:sp>
        <p:nvSpPr>
          <p:cNvPr id="12" name="Text 10"/>
          <p:cNvSpPr/>
          <p:nvPr/>
        </p:nvSpPr>
        <p:spPr>
          <a:xfrm>
            <a:off x="952500" y="7586056"/>
            <a:ext cx="8142923" cy="1152327"/>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000" b="1" dirty="0">
                <a:solidFill>
                  <a:srgbClr val="4A4A4A"/>
                </a:solidFill>
                <a:latin typeface="Calibri" panose="020F0502020204030204" pitchFamily="34" charset="0"/>
                <a:ea typeface="-apple-system" pitchFamily="34" charset="-122"/>
                <a:cs typeface="Calibri" panose="020F0502020204030204" pitchFamily="34" charset="0"/>
              </a:rPr>
              <a:t>Big-M</a:t>
            </a:r>
            <a:r>
              <a:rPr lang="en-US" sz="2000" dirty="0">
                <a:solidFill>
                  <a:srgbClr val="4A4A4A"/>
                </a:solidFill>
                <a:latin typeface="Calibri" panose="020F0502020204030204" pitchFamily="34" charset="0"/>
                <a:ea typeface="-apple-system" pitchFamily="34" charset="-122"/>
                <a:cs typeface="Calibri" panose="020F0502020204030204" pitchFamily="34" charset="0"/>
              </a:rPr>
              <a:t> embedding takes </a:t>
            </a:r>
            <a:r>
              <a:rPr lang="en-US" sz="2000" b="1" dirty="0">
                <a:solidFill>
                  <a:srgbClr val="4A4A4A"/>
                </a:solidFill>
                <a:latin typeface="Calibri" panose="020F0502020204030204" pitchFamily="34" charset="0"/>
                <a:ea typeface="-apple-system" pitchFamily="34" charset="-122"/>
                <a:cs typeface="Calibri" panose="020F0502020204030204" pitchFamily="34" charset="0"/>
              </a:rPr>
              <a:t>5+ minutes</a:t>
            </a:r>
            <a:r>
              <a:rPr lang="en-US" sz="2000" dirty="0">
                <a:solidFill>
                  <a:srgbClr val="4A4A4A"/>
                </a:solidFill>
                <a:latin typeface="Calibri" panose="020F0502020204030204" pitchFamily="34" charset="0"/>
                <a:ea typeface="-apple-system" pitchFamily="34" charset="-122"/>
                <a:cs typeface="Calibri" panose="020F0502020204030204" pitchFamily="34" charset="0"/>
              </a:rPr>
              <a:t> per decision. </a:t>
            </a:r>
          </a:p>
          <a:p>
            <a:pPr marL="342900" indent="-342900" algn="l">
              <a:lnSpc>
                <a:spcPct val="150000"/>
              </a:lnSpc>
              <a:buFont typeface="Arial" panose="020B0604020202020204" pitchFamily="34" charset="0"/>
              <a:buChar char="•"/>
            </a:pPr>
            <a:r>
              <a:rPr lang="en-US" sz="2000" b="1" dirty="0">
                <a:solidFill>
                  <a:srgbClr val="4A4A4A"/>
                </a:solidFill>
                <a:latin typeface="Calibri" panose="020F0502020204030204" pitchFamily="34" charset="0"/>
                <a:ea typeface="-apple-system" pitchFamily="34" charset="-122"/>
                <a:cs typeface="Calibri" panose="020F0502020204030204" pitchFamily="34" charset="0"/>
              </a:rPr>
              <a:t>SOS2-based trilinear interpolation </a:t>
            </a:r>
            <a:r>
              <a:rPr lang="en-US" sz="2000" dirty="0">
                <a:solidFill>
                  <a:srgbClr val="4A4A4A"/>
                </a:solidFill>
                <a:latin typeface="Calibri" panose="020F0502020204030204" pitchFamily="34" charset="0"/>
                <a:ea typeface="-apple-system" pitchFamily="34" charset="-122"/>
                <a:cs typeface="Calibri" panose="020F0502020204030204" pitchFamily="34" charset="0"/>
              </a:rPr>
              <a:t>(20 grid points per axis) brings it down to </a:t>
            </a:r>
            <a:r>
              <a:rPr lang="en-US" sz="2000" b="1" dirty="0">
                <a:solidFill>
                  <a:srgbClr val="4A4A4A"/>
                </a:solidFill>
                <a:latin typeface="Calibri" panose="020F0502020204030204" pitchFamily="34" charset="0"/>
                <a:ea typeface="-apple-system" pitchFamily="34" charset="-122"/>
                <a:cs typeface="Calibri" panose="020F0502020204030204" pitchFamily="34" charset="0"/>
              </a:rPr>
              <a:t>≈2 s with MAE ≈ 0.03</a:t>
            </a:r>
            <a:r>
              <a:rPr lang="en-US" sz="2000" dirty="0">
                <a:solidFill>
                  <a:srgbClr val="4A4A4A"/>
                </a:solidFill>
                <a:latin typeface="Calibri" panose="020F0502020204030204" pitchFamily="34" charset="0"/>
                <a:ea typeface="-apple-system" pitchFamily="34" charset="-122"/>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13" name="Shape 11"/>
          <p:cNvSpPr/>
          <p:nvPr/>
        </p:nvSpPr>
        <p:spPr>
          <a:xfrm>
            <a:off x="9429751" y="2551163"/>
            <a:ext cx="7905751" cy="6283854"/>
          </a:xfrm>
          <a:prstGeom prst="roundRect">
            <a:avLst>
              <a:gd name="adj" fmla="val 1370"/>
            </a:avLst>
          </a:prstGeom>
          <a:solidFill>
            <a:srgbClr val="F6F3EC"/>
          </a:solidFill>
          <a:ln/>
        </p:spPr>
        <p:txBody>
          <a:bodyPr/>
          <a:lstStyle/>
          <a:p>
            <a:endParaRPr lang="en-US"/>
          </a:p>
        </p:txBody>
      </p:sp>
      <p:pic>
        <p:nvPicPr>
          <p:cNvPr id="20" name="Picture 19">
            <a:extLst>
              <a:ext uri="{FF2B5EF4-FFF2-40B4-BE49-F238E27FC236}">
                <a16:creationId xmlns:a16="http://schemas.microsoft.com/office/drawing/2014/main" id="{21C21972-22E3-37DC-5008-337424E2A5FA}"/>
              </a:ext>
            </a:extLst>
          </p:cNvPr>
          <p:cNvPicPr>
            <a:picLocks noChangeAspect="1"/>
          </p:cNvPicPr>
          <p:nvPr/>
        </p:nvPicPr>
        <p:blipFill>
          <a:blip r:embed="rId3"/>
          <a:srcRect l="3463" t="7546" r="16995" b="6830"/>
          <a:stretch>
            <a:fillRect/>
          </a:stretch>
        </p:blipFill>
        <p:spPr>
          <a:xfrm>
            <a:off x="10073685" y="2613875"/>
            <a:ext cx="6686029" cy="6221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3">
            <a:extLst>
              <a:ext uri="{FF2B5EF4-FFF2-40B4-BE49-F238E27FC236}">
                <a16:creationId xmlns:a16="http://schemas.microsoft.com/office/drawing/2014/main" id="{A507255F-B7C5-71C2-48F4-C1E4DA58BDD8}"/>
              </a:ext>
            </a:extLst>
          </p:cNvPr>
          <p:cNvSpPr/>
          <p:nvPr/>
        </p:nvSpPr>
        <p:spPr>
          <a:xfrm>
            <a:off x="4607419" y="2611733"/>
            <a:ext cx="8986663" cy="6292809"/>
          </a:xfrm>
          <a:prstGeom prst="roundRect">
            <a:avLst>
              <a:gd name="adj" fmla="val 1657"/>
            </a:avLst>
          </a:prstGeom>
          <a:solidFill>
            <a:srgbClr val="F6F3EC"/>
          </a:solidFill>
          <a:ln/>
        </p:spPr>
        <p:txBody>
          <a:bodyPr/>
          <a:lstStyle/>
          <a:p>
            <a:endParaRPr lang="en-US"/>
          </a:p>
        </p:txBody>
      </p:sp>
      <p:sp>
        <p:nvSpPr>
          <p:cNvPr id="2" name="Title 1">
            <a:extLst>
              <a:ext uri="{FF2B5EF4-FFF2-40B4-BE49-F238E27FC236}">
                <a16:creationId xmlns:a16="http://schemas.microsoft.com/office/drawing/2014/main" id="{4433CC7B-8101-F1E5-35C0-58D0BEA770CC}"/>
              </a:ext>
            </a:extLst>
          </p:cNvPr>
          <p:cNvSpPr>
            <a:spLocks noGrp="1"/>
          </p:cNvSpPr>
          <p:nvPr>
            <p:ph type="title"/>
          </p:nvPr>
        </p:nvSpPr>
        <p:spPr>
          <a:xfrm>
            <a:off x="952500" y="1447800"/>
            <a:ext cx="16878300" cy="1016000"/>
          </a:xfrm>
        </p:spPr>
        <p:txBody>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V2B Testbed: Nissan Advanced Technical Center – Silicon Valley</a:t>
            </a:r>
          </a:p>
        </p:txBody>
      </p:sp>
      <p:pic>
        <p:nvPicPr>
          <p:cNvPr id="3" name="Picture 2">
            <a:extLst>
              <a:ext uri="{FF2B5EF4-FFF2-40B4-BE49-F238E27FC236}">
                <a16:creationId xmlns:a16="http://schemas.microsoft.com/office/drawing/2014/main" id="{0FA293D4-219C-EBB4-B30C-732C49396C3A}"/>
              </a:ext>
            </a:extLst>
          </p:cNvPr>
          <p:cNvPicPr>
            <a:picLocks noChangeAspect="1"/>
          </p:cNvPicPr>
          <p:nvPr/>
        </p:nvPicPr>
        <p:blipFill>
          <a:blip r:embed="rId2"/>
          <a:stretch>
            <a:fillRect/>
          </a:stretch>
        </p:blipFill>
        <p:spPr>
          <a:xfrm rot="5400000">
            <a:off x="5966314" y="1400542"/>
            <a:ext cx="6268874" cy="8711513"/>
          </a:xfrm>
          <a:prstGeom prst="rect">
            <a:avLst/>
          </a:prstGeom>
          <a:effectLst/>
        </p:spPr>
      </p:pic>
      <p:sp>
        <p:nvSpPr>
          <p:cNvPr id="7" name="TextBox 6">
            <a:extLst>
              <a:ext uri="{FF2B5EF4-FFF2-40B4-BE49-F238E27FC236}">
                <a16:creationId xmlns:a16="http://schemas.microsoft.com/office/drawing/2014/main" id="{893566E8-C257-5044-8005-FA365474A337}"/>
              </a:ext>
            </a:extLst>
          </p:cNvPr>
          <p:cNvSpPr txBox="1"/>
          <p:nvPr/>
        </p:nvSpPr>
        <p:spPr>
          <a:xfrm>
            <a:off x="952500" y="1054100"/>
            <a:ext cx="16878300" cy="400110"/>
          </a:xfrm>
          <a:prstGeom prst="rect">
            <a:avLst/>
          </a:prstGeom>
          <a:noFill/>
        </p:spPr>
        <p:txBody>
          <a:bodyPr vertOverflow="overflow" vert="horz" wrap="square" rtlCol="0" anchor="t">
            <a:sp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TESTBED</a:t>
            </a:r>
          </a:p>
        </p:txBody>
      </p:sp>
      <p:sp>
        <p:nvSpPr>
          <p:cNvPr id="8" name="TextBox 7">
            <a:extLst>
              <a:ext uri="{FF2B5EF4-FFF2-40B4-BE49-F238E27FC236}">
                <a16:creationId xmlns:a16="http://schemas.microsoft.com/office/drawing/2014/main" id="{B96193AD-A9BB-6A4B-B736-94A1B1EC80BA}"/>
              </a:ext>
            </a:extLst>
          </p:cNvPr>
          <p:cNvSpPr txBox="1"/>
          <p:nvPr/>
        </p:nvSpPr>
        <p:spPr>
          <a:xfrm>
            <a:off x="16510000" y="457200"/>
            <a:ext cx="1270000" cy="323165"/>
          </a:xfrm>
          <a:prstGeom prst="rect">
            <a:avLst/>
          </a:prstGeom>
          <a:noFill/>
        </p:spPr>
        <p:txBody>
          <a:bodyPr vertOverflow="overflow" vert="horz" wrap="square" rtlCol="0" anchor="t">
            <a:sp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18 / 26</a:t>
            </a:r>
            <a:endParaRPr lang="en-US" sz="1500" kern="0" spc="120" dirty="0">
              <a:solidFill>
                <a:srgbClr val="8A8A8A"/>
              </a:solidFill>
              <a:latin typeface="IBM Plex Serif" pitchFamily="34" charset="0"/>
              <a:ea typeface="IBM Plex Serif" pitchFamily="34" charset="-122"/>
              <a:cs typeface="IBM Plex Serif" pitchFamily="34" charset="-120"/>
            </a:endParaRPr>
          </a:p>
        </p:txBody>
      </p:sp>
      <p:sp>
        <p:nvSpPr>
          <p:cNvPr id="4" name="TextBox 3">
            <a:extLst>
              <a:ext uri="{FF2B5EF4-FFF2-40B4-BE49-F238E27FC236}">
                <a16:creationId xmlns:a16="http://schemas.microsoft.com/office/drawing/2014/main" id="{B0130D8F-384F-FEDA-FEDA-F3245FDA2279}"/>
              </a:ext>
            </a:extLst>
          </p:cNvPr>
          <p:cNvSpPr txBox="1"/>
          <p:nvPr/>
        </p:nvSpPr>
        <p:spPr>
          <a:xfrm>
            <a:off x="1038781" y="3274367"/>
            <a:ext cx="2919325" cy="461665"/>
          </a:xfrm>
          <a:prstGeom prst="rect">
            <a:avLst/>
          </a:prstGeom>
          <a:noFill/>
        </p:spPr>
        <p:txBody>
          <a:bodyPr wrap="none" rtlCol="0">
            <a:spAutoFit/>
          </a:bodyPr>
          <a:lstStyle/>
          <a:p>
            <a:r>
              <a:rPr lang="en-US" sz="2400" dirty="0">
                <a:solidFill>
                  <a:schemeClr val="accent5">
                    <a:lumMod val="75000"/>
                  </a:schemeClr>
                </a:solidFill>
              </a:rPr>
              <a:t>Bidirectional Chargers</a:t>
            </a:r>
          </a:p>
        </p:txBody>
      </p:sp>
      <p:sp>
        <p:nvSpPr>
          <p:cNvPr id="5" name="TextBox 4">
            <a:extLst>
              <a:ext uri="{FF2B5EF4-FFF2-40B4-BE49-F238E27FC236}">
                <a16:creationId xmlns:a16="http://schemas.microsoft.com/office/drawing/2014/main" id="{EF8CC14C-974A-2A54-718B-83072EECD586}"/>
              </a:ext>
            </a:extLst>
          </p:cNvPr>
          <p:cNvSpPr txBox="1"/>
          <p:nvPr/>
        </p:nvSpPr>
        <p:spPr>
          <a:xfrm>
            <a:off x="14215377" y="7224669"/>
            <a:ext cx="2257413" cy="461665"/>
          </a:xfrm>
          <a:prstGeom prst="rect">
            <a:avLst/>
          </a:prstGeom>
          <a:noFill/>
        </p:spPr>
        <p:txBody>
          <a:bodyPr wrap="none" rtlCol="0">
            <a:spAutoFit/>
          </a:bodyPr>
          <a:lstStyle/>
          <a:p>
            <a:r>
              <a:rPr lang="en-US" sz="2400" dirty="0">
                <a:solidFill>
                  <a:schemeClr val="accent5">
                    <a:lumMod val="75000"/>
                  </a:schemeClr>
                </a:solidFill>
              </a:rPr>
              <a:t>Bidirectional EVs</a:t>
            </a:r>
          </a:p>
        </p:txBody>
      </p:sp>
      <p:sp>
        <p:nvSpPr>
          <p:cNvPr id="6" name="TextBox 5">
            <a:extLst>
              <a:ext uri="{FF2B5EF4-FFF2-40B4-BE49-F238E27FC236}">
                <a16:creationId xmlns:a16="http://schemas.microsoft.com/office/drawing/2014/main" id="{284FDC79-37F4-2ED9-5EEC-7F362A1534C2}"/>
              </a:ext>
            </a:extLst>
          </p:cNvPr>
          <p:cNvSpPr txBox="1"/>
          <p:nvPr/>
        </p:nvSpPr>
        <p:spPr>
          <a:xfrm>
            <a:off x="14215377" y="3394364"/>
            <a:ext cx="2821926" cy="461665"/>
          </a:xfrm>
          <a:prstGeom prst="rect">
            <a:avLst/>
          </a:prstGeom>
          <a:noFill/>
        </p:spPr>
        <p:txBody>
          <a:bodyPr wrap="none" rtlCol="0">
            <a:spAutoFit/>
          </a:bodyPr>
          <a:lstStyle/>
          <a:p>
            <a:r>
              <a:rPr lang="en-US" sz="2400" dirty="0">
                <a:solidFill>
                  <a:schemeClr val="accent5">
                    <a:lumMod val="75000"/>
                  </a:schemeClr>
                </a:solidFill>
              </a:rPr>
              <a:t>Commercial building</a:t>
            </a:r>
          </a:p>
        </p:txBody>
      </p:sp>
      <p:sp>
        <p:nvSpPr>
          <p:cNvPr id="9" name="Freeform 8">
            <a:extLst>
              <a:ext uri="{FF2B5EF4-FFF2-40B4-BE49-F238E27FC236}">
                <a16:creationId xmlns:a16="http://schemas.microsoft.com/office/drawing/2014/main" id="{3D77D1E9-DC3C-6663-57F1-20122AA8DE82}"/>
              </a:ext>
            </a:extLst>
          </p:cNvPr>
          <p:cNvSpPr/>
          <p:nvPr/>
        </p:nvSpPr>
        <p:spPr>
          <a:xfrm>
            <a:off x="13161818" y="3351043"/>
            <a:ext cx="997527" cy="154157"/>
          </a:xfrm>
          <a:custGeom>
            <a:avLst/>
            <a:gdLst>
              <a:gd name="csX0" fmla="*/ 997527 w 997527"/>
              <a:gd name="csY0" fmla="*/ 154157 h 154157"/>
              <a:gd name="csX1" fmla="*/ 609600 w 997527"/>
              <a:gd name="csY1" fmla="*/ 1757 h 154157"/>
              <a:gd name="csX2" fmla="*/ 0 w 997527"/>
              <a:gd name="csY2" fmla="*/ 84884 h 154157"/>
            </a:gdLst>
            <a:ahLst/>
            <a:cxnLst>
              <a:cxn ang="0">
                <a:pos x="csX0" y="csY0"/>
              </a:cxn>
              <a:cxn ang="0">
                <a:pos x="csX1" y="csY1"/>
              </a:cxn>
              <a:cxn ang="0">
                <a:pos x="csX2" y="csY2"/>
              </a:cxn>
            </a:cxnLst>
            <a:rect l="l" t="t" r="r" b="b"/>
            <a:pathLst>
              <a:path w="997527" h="154157">
                <a:moveTo>
                  <a:pt x="997527" y="154157"/>
                </a:moveTo>
                <a:cubicBezTo>
                  <a:pt x="886690" y="83729"/>
                  <a:pt x="775854" y="13302"/>
                  <a:pt x="609600" y="1757"/>
                </a:cubicBezTo>
                <a:cubicBezTo>
                  <a:pt x="443346" y="-9788"/>
                  <a:pt x="221673" y="37548"/>
                  <a:pt x="0" y="84884"/>
                </a:cubicBezTo>
              </a:path>
            </a:pathLst>
          </a:custGeom>
          <a:noFill/>
          <a:ln w="3810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10F76DB-DED1-BE17-B0B2-FE86BD357318}"/>
              </a:ext>
            </a:extLst>
          </p:cNvPr>
          <p:cNvSpPr/>
          <p:nvPr/>
        </p:nvSpPr>
        <p:spPr>
          <a:xfrm rot="977467" flipV="1">
            <a:off x="13161818" y="7412181"/>
            <a:ext cx="1053559" cy="140300"/>
          </a:xfrm>
          <a:custGeom>
            <a:avLst/>
            <a:gdLst>
              <a:gd name="csX0" fmla="*/ 997527 w 997527"/>
              <a:gd name="csY0" fmla="*/ 154157 h 154157"/>
              <a:gd name="csX1" fmla="*/ 609600 w 997527"/>
              <a:gd name="csY1" fmla="*/ 1757 h 154157"/>
              <a:gd name="csX2" fmla="*/ 0 w 997527"/>
              <a:gd name="csY2" fmla="*/ 84884 h 154157"/>
            </a:gdLst>
            <a:ahLst/>
            <a:cxnLst>
              <a:cxn ang="0">
                <a:pos x="csX0" y="csY0"/>
              </a:cxn>
              <a:cxn ang="0">
                <a:pos x="csX1" y="csY1"/>
              </a:cxn>
              <a:cxn ang="0">
                <a:pos x="csX2" y="csY2"/>
              </a:cxn>
            </a:cxnLst>
            <a:rect l="l" t="t" r="r" b="b"/>
            <a:pathLst>
              <a:path w="997527" h="154157">
                <a:moveTo>
                  <a:pt x="997527" y="154157"/>
                </a:moveTo>
                <a:cubicBezTo>
                  <a:pt x="886690" y="83729"/>
                  <a:pt x="775854" y="13302"/>
                  <a:pt x="609600" y="1757"/>
                </a:cubicBezTo>
                <a:cubicBezTo>
                  <a:pt x="443346" y="-9788"/>
                  <a:pt x="221673" y="37548"/>
                  <a:pt x="0" y="84884"/>
                </a:cubicBezTo>
              </a:path>
            </a:pathLst>
          </a:custGeom>
          <a:noFill/>
          <a:ln w="3810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1D11780D-FC78-12A5-DF9B-7FF682C0378E}"/>
              </a:ext>
            </a:extLst>
          </p:cNvPr>
          <p:cNvSpPr/>
          <p:nvPr/>
        </p:nvSpPr>
        <p:spPr>
          <a:xfrm rot="1258775" flipH="1">
            <a:off x="3880412" y="4076133"/>
            <a:ext cx="6139982" cy="546341"/>
          </a:xfrm>
          <a:custGeom>
            <a:avLst/>
            <a:gdLst>
              <a:gd name="csX0" fmla="*/ 997527 w 997527"/>
              <a:gd name="csY0" fmla="*/ 154157 h 154157"/>
              <a:gd name="csX1" fmla="*/ 609600 w 997527"/>
              <a:gd name="csY1" fmla="*/ 1757 h 154157"/>
              <a:gd name="csX2" fmla="*/ 0 w 997527"/>
              <a:gd name="csY2" fmla="*/ 84884 h 154157"/>
            </a:gdLst>
            <a:ahLst/>
            <a:cxnLst>
              <a:cxn ang="0">
                <a:pos x="csX0" y="csY0"/>
              </a:cxn>
              <a:cxn ang="0">
                <a:pos x="csX1" y="csY1"/>
              </a:cxn>
              <a:cxn ang="0">
                <a:pos x="csX2" y="csY2"/>
              </a:cxn>
            </a:cxnLst>
            <a:rect l="l" t="t" r="r" b="b"/>
            <a:pathLst>
              <a:path w="997527" h="154157">
                <a:moveTo>
                  <a:pt x="997527" y="154157"/>
                </a:moveTo>
                <a:cubicBezTo>
                  <a:pt x="886690" y="83729"/>
                  <a:pt x="775854" y="13302"/>
                  <a:pt x="609600" y="1757"/>
                </a:cubicBezTo>
                <a:cubicBezTo>
                  <a:pt x="443346" y="-9788"/>
                  <a:pt x="221673" y="37548"/>
                  <a:pt x="0" y="84884"/>
                </a:cubicBezTo>
              </a:path>
            </a:pathLst>
          </a:custGeom>
          <a:noFill/>
          <a:ln w="3810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82B54E1-396D-F1AB-46F7-521691C85F3C}"/>
              </a:ext>
            </a:extLst>
          </p:cNvPr>
          <p:cNvSpPr/>
          <p:nvPr/>
        </p:nvSpPr>
        <p:spPr>
          <a:xfrm rot="524865" flipV="1">
            <a:off x="7434904" y="7064438"/>
            <a:ext cx="6798378" cy="638770"/>
          </a:xfrm>
          <a:custGeom>
            <a:avLst/>
            <a:gdLst>
              <a:gd name="csX0" fmla="*/ 997527 w 997527"/>
              <a:gd name="csY0" fmla="*/ 154157 h 154157"/>
              <a:gd name="csX1" fmla="*/ 609600 w 997527"/>
              <a:gd name="csY1" fmla="*/ 1757 h 154157"/>
              <a:gd name="csX2" fmla="*/ 0 w 997527"/>
              <a:gd name="csY2" fmla="*/ 84884 h 154157"/>
            </a:gdLst>
            <a:ahLst/>
            <a:cxnLst>
              <a:cxn ang="0">
                <a:pos x="csX0" y="csY0"/>
              </a:cxn>
              <a:cxn ang="0">
                <a:pos x="csX1" y="csY1"/>
              </a:cxn>
              <a:cxn ang="0">
                <a:pos x="csX2" y="csY2"/>
              </a:cxn>
            </a:cxnLst>
            <a:rect l="l" t="t" r="r" b="b"/>
            <a:pathLst>
              <a:path w="997527" h="154157">
                <a:moveTo>
                  <a:pt x="997527" y="154157"/>
                </a:moveTo>
                <a:cubicBezTo>
                  <a:pt x="886690" y="83729"/>
                  <a:pt x="775854" y="13302"/>
                  <a:pt x="609600" y="1757"/>
                </a:cubicBezTo>
                <a:cubicBezTo>
                  <a:pt x="443346" y="-9788"/>
                  <a:pt x="221673" y="37548"/>
                  <a:pt x="0" y="84884"/>
                </a:cubicBezTo>
              </a:path>
            </a:pathLst>
          </a:custGeom>
          <a:noFill/>
          <a:ln w="3810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2409579-C7B0-DC46-9A5B-6F8EA5552129}"/>
              </a:ext>
            </a:extLst>
          </p:cNvPr>
          <p:cNvSpPr/>
          <p:nvPr/>
        </p:nvSpPr>
        <p:spPr>
          <a:xfrm rot="1617338" flipH="1">
            <a:off x="3807441" y="4206773"/>
            <a:ext cx="4923777" cy="452858"/>
          </a:xfrm>
          <a:custGeom>
            <a:avLst/>
            <a:gdLst>
              <a:gd name="csX0" fmla="*/ 997527 w 997527"/>
              <a:gd name="csY0" fmla="*/ 154157 h 154157"/>
              <a:gd name="csX1" fmla="*/ 609600 w 997527"/>
              <a:gd name="csY1" fmla="*/ 1757 h 154157"/>
              <a:gd name="csX2" fmla="*/ 0 w 997527"/>
              <a:gd name="csY2" fmla="*/ 84884 h 154157"/>
            </a:gdLst>
            <a:ahLst/>
            <a:cxnLst>
              <a:cxn ang="0">
                <a:pos x="csX0" y="csY0"/>
              </a:cxn>
              <a:cxn ang="0">
                <a:pos x="csX1" y="csY1"/>
              </a:cxn>
              <a:cxn ang="0">
                <a:pos x="csX2" y="csY2"/>
              </a:cxn>
            </a:cxnLst>
            <a:rect l="l" t="t" r="r" b="b"/>
            <a:pathLst>
              <a:path w="997527" h="154157">
                <a:moveTo>
                  <a:pt x="997527" y="154157"/>
                </a:moveTo>
                <a:cubicBezTo>
                  <a:pt x="886690" y="83729"/>
                  <a:pt x="775854" y="13302"/>
                  <a:pt x="609600" y="1757"/>
                </a:cubicBezTo>
                <a:cubicBezTo>
                  <a:pt x="443346" y="-9788"/>
                  <a:pt x="221673" y="37548"/>
                  <a:pt x="0" y="84884"/>
                </a:cubicBezTo>
              </a:path>
            </a:pathLst>
          </a:custGeom>
          <a:noFill/>
          <a:ln w="38100">
            <a:solidFill>
              <a:schemeClr val="accent4"/>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36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A1CE-7AA7-DEDC-7B5C-7B68F6D6BE9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F22F222-B2B9-17AD-BD6D-E0A945E23C68}"/>
              </a:ext>
            </a:extLst>
          </p:cNvPr>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19 / 26</a:t>
            </a:r>
            <a:endParaRPr lang="en-US" sz="1500" dirty="0"/>
          </a:p>
        </p:txBody>
      </p:sp>
      <p:sp>
        <p:nvSpPr>
          <p:cNvPr id="3" name="Text 1">
            <a:extLst>
              <a:ext uri="{FF2B5EF4-FFF2-40B4-BE49-F238E27FC236}">
                <a16:creationId xmlns:a16="http://schemas.microsoft.com/office/drawing/2014/main" id="{C4F81AA0-7844-C62C-6157-A158DC8F9F07}"/>
              </a:ext>
            </a:extLst>
          </p:cNvPr>
          <p:cNvSpPr/>
          <p:nvPr/>
        </p:nvSpPr>
        <p:spPr>
          <a:xfrm>
            <a:off x="952500" y="956702"/>
            <a:ext cx="16874491" cy="361982"/>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DATA</a:t>
            </a:r>
            <a:endParaRPr lang="en-US" sz="2000" dirty="0">
              <a:latin typeface="Montserrat" pitchFamily="2" charset="77"/>
            </a:endParaRPr>
          </a:p>
        </p:txBody>
      </p:sp>
      <p:sp>
        <p:nvSpPr>
          <p:cNvPr id="4" name="Text 2">
            <a:extLst>
              <a:ext uri="{FF2B5EF4-FFF2-40B4-BE49-F238E27FC236}">
                <a16:creationId xmlns:a16="http://schemas.microsoft.com/office/drawing/2014/main" id="{FAF84827-148D-3CE0-A61C-92C1BC34FA6A}"/>
              </a:ext>
            </a:extLst>
          </p:cNvPr>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The same people arrive every day.</a:t>
            </a:r>
            <a:endParaRPr lang="en-US" sz="4050" dirty="0"/>
          </a:p>
        </p:txBody>
      </p:sp>
      <p:sp>
        <p:nvSpPr>
          <p:cNvPr id="5" name="Text 3">
            <a:extLst>
              <a:ext uri="{FF2B5EF4-FFF2-40B4-BE49-F238E27FC236}">
                <a16:creationId xmlns:a16="http://schemas.microsoft.com/office/drawing/2014/main" id="{BD50F1A6-80DC-2EEA-58D5-A15874AF7AE8}"/>
              </a:ext>
            </a:extLst>
          </p:cNvPr>
          <p:cNvSpPr/>
          <p:nvPr/>
        </p:nvSpPr>
        <p:spPr>
          <a:xfrm>
            <a:off x="952500" y="2551162"/>
            <a:ext cx="14716126" cy="97919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850" dirty="0">
                <a:solidFill>
                  <a:srgbClr val="1A1A1A"/>
                </a:solidFill>
                <a:latin typeface="IBM Plex Serif" pitchFamily="34" charset="0"/>
                <a:ea typeface="IBM Plex Serif" pitchFamily="34" charset="-122"/>
                <a:cs typeface="IBM Plex Serif" pitchFamily="34" charset="-120"/>
              </a:rPr>
              <a:t>Anonymized commuter data from Nissan's Santa Clara office. A sharp morning arrival peak, and a median of </a:t>
            </a:r>
            <a:r>
              <a:rPr lang="en-US" sz="2850" b="1" dirty="0">
                <a:solidFill>
                  <a:srgbClr val="000000"/>
                </a:solidFill>
                <a:latin typeface="IBM Plex Serif" pitchFamily="34" charset="0"/>
                <a:ea typeface="IBM Plex Serif" pitchFamily="34" charset="-122"/>
                <a:cs typeface="IBM Plex Serif" pitchFamily="34" charset="-120"/>
              </a:rPr>
              <a:t>15 visits per vehicle, every month</a:t>
            </a:r>
            <a:r>
              <a:rPr lang="en-US" sz="2850" dirty="0">
                <a:solidFill>
                  <a:srgbClr val="1A1A1A"/>
                </a:solidFill>
                <a:latin typeface="IBM Plex Serif" pitchFamily="34" charset="0"/>
                <a:ea typeface="IBM Plex Serif" pitchFamily="34" charset="-122"/>
                <a:cs typeface="IBM Plex Serif" pitchFamily="34" charset="-120"/>
              </a:rPr>
              <a:t>.</a:t>
            </a:r>
            <a:endParaRPr lang="en-US" sz="2850" dirty="0"/>
          </a:p>
        </p:txBody>
      </p:sp>
      <p:sp>
        <p:nvSpPr>
          <p:cNvPr id="6" name="Text 4">
            <a:extLst>
              <a:ext uri="{FF2B5EF4-FFF2-40B4-BE49-F238E27FC236}">
                <a16:creationId xmlns:a16="http://schemas.microsoft.com/office/drawing/2014/main" id="{D4739EE4-D323-E6A5-4E23-88C99CA6D5ED}"/>
              </a:ext>
            </a:extLst>
          </p:cNvPr>
          <p:cNvSpPr/>
          <p:nvPr/>
        </p:nvSpPr>
        <p:spPr>
          <a:xfrm>
            <a:off x="952500" y="3873252"/>
            <a:ext cx="8162510" cy="281517"/>
          </a:xfrm>
          <a:prstGeom prst="rect">
            <a:avLst/>
          </a:prstGeom>
          <a:noFill/>
          <a:ln/>
        </p:spPr>
        <p:txBody>
          <a:bodyPr wrap="square" lIns="25400" tIns="25400" rIns="25400" bIns="25400" rtlCol="0" anchor="t">
            <a:noAutofit/>
          </a:bodyPr>
          <a:lstStyle/>
          <a:p>
            <a:pPr marL="0" indent="0" algn="l">
              <a:buNone/>
            </a:pPr>
            <a:r>
              <a:rPr lang="en-US" sz="2000" b="1" dirty="0">
                <a:solidFill>
                  <a:srgbClr val="1A1A1A"/>
                </a:solidFill>
                <a:latin typeface="-apple-system" pitchFamily="34" charset="0"/>
                <a:ea typeface="-apple-system" pitchFamily="34" charset="-122"/>
                <a:cs typeface="-apple-system" pitchFamily="34" charset="-120"/>
              </a:rPr>
              <a:t>Arrival time distribution</a:t>
            </a:r>
            <a:endParaRPr lang="en-US" sz="2000" dirty="0"/>
          </a:p>
        </p:txBody>
      </p:sp>
      <p:sp>
        <p:nvSpPr>
          <p:cNvPr id="7" name="Text 5">
            <a:extLst>
              <a:ext uri="{FF2B5EF4-FFF2-40B4-BE49-F238E27FC236}">
                <a16:creationId xmlns:a16="http://schemas.microsoft.com/office/drawing/2014/main" id="{320F0DC8-1332-D0B7-C989-04A7BB90AEF7}"/>
              </a:ext>
            </a:extLst>
          </p:cNvPr>
          <p:cNvSpPr/>
          <p:nvPr/>
        </p:nvSpPr>
        <p:spPr>
          <a:xfrm>
            <a:off x="952500" y="4192819"/>
            <a:ext cx="8162510" cy="292100"/>
          </a:xfrm>
          <a:prstGeom prst="rect">
            <a:avLst/>
          </a:prstGeom>
          <a:noFill/>
          <a:ln/>
        </p:spPr>
        <p:txBody>
          <a:bodyPr wrap="square" lIns="25400" tIns="25400" rIns="25400" bIns="25400" rtlCol="0" anchor="t">
            <a:noAutofit/>
          </a:bodyPr>
          <a:lstStyle/>
          <a:p>
            <a:pPr marL="0" indent="0" algn="l">
              <a:buNone/>
            </a:pPr>
            <a:r>
              <a:rPr lang="en-US" sz="2000" dirty="0">
                <a:solidFill>
                  <a:srgbClr val="8A8A8A"/>
                </a:solidFill>
                <a:latin typeface="JetBrains Mono" pitchFamily="34" charset="0"/>
                <a:ea typeface="JetBrains Mono" pitchFamily="34" charset="-122"/>
                <a:cs typeface="JetBrains Mono" pitchFamily="34" charset="-120"/>
              </a:rPr>
              <a:t>discrete · binned by hour · all vehicles · 2024</a:t>
            </a:r>
            <a:endParaRPr lang="en-US" sz="2000" dirty="0"/>
          </a:p>
        </p:txBody>
      </p:sp>
      <p:sp>
        <p:nvSpPr>
          <p:cNvPr id="8" name="Shape 6">
            <a:extLst>
              <a:ext uri="{FF2B5EF4-FFF2-40B4-BE49-F238E27FC236}">
                <a16:creationId xmlns:a16="http://schemas.microsoft.com/office/drawing/2014/main" id="{816C481D-0167-EE6A-6A05-3933277676F1}"/>
              </a:ext>
            </a:extLst>
          </p:cNvPr>
          <p:cNvSpPr/>
          <p:nvPr/>
        </p:nvSpPr>
        <p:spPr>
          <a:xfrm>
            <a:off x="952500" y="4700394"/>
            <a:ext cx="7924767" cy="4240031"/>
          </a:xfrm>
          <a:prstGeom prst="roundRect">
            <a:avLst>
              <a:gd name="adj" fmla="val 1797"/>
            </a:avLst>
          </a:prstGeom>
          <a:solidFill>
            <a:srgbClr val="F6F3EC"/>
          </a:solidFill>
          <a:ln/>
        </p:spPr>
        <p:txBody>
          <a:bodyPr/>
          <a:lstStyle/>
          <a:p>
            <a:endParaRPr lang="en-US"/>
          </a:p>
        </p:txBody>
      </p:sp>
      <p:sp>
        <p:nvSpPr>
          <p:cNvPr id="10" name="Text 7">
            <a:extLst>
              <a:ext uri="{FF2B5EF4-FFF2-40B4-BE49-F238E27FC236}">
                <a16:creationId xmlns:a16="http://schemas.microsoft.com/office/drawing/2014/main" id="{D647BB8C-912F-A1B8-882D-1387E2082B01}"/>
              </a:ext>
            </a:extLst>
          </p:cNvPr>
          <p:cNvSpPr/>
          <p:nvPr/>
        </p:nvSpPr>
        <p:spPr>
          <a:xfrm>
            <a:off x="9410651" y="3873252"/>
            <a:ext cx="8162595" cy="520011"/>
          </a:xfrm>
          <a:prstGeom prst="rect">
            <a:avLst/>
          </a:prstGeom>
          <a:noFill/>
          <a:ln/>
        </p:spPr>
        <p:txBody>
          <a:bodyPr wrap="square" lIns="25400" tIns="25400" rIns="25400" bIns="25400" rtlCol="0" anchor="t">
            <a:normAutofit/>
          </a:bodyPr>
          <a:lstStyle/>
          <a:p>
            <a:r>
              <a:rPr lang="en-US" sz="2000" b="1" dirty="0"/>
              <a:t>Monthly visit frequency per vehicle</a:t>
            </a:r>
          </a:p>
        </p:txBody>
      </p:sp>
      <p:sp>
        <p:nvSpPr>
          <p:cNvPr id="11" name="Text 8">
            <a:extLst>
              <a:ext uri="{FF2B5EF4-FFF2-40B4-BE49-F238E27FC236}">
                <a16:creationId xmlns:a16="http://schemas.microsoft.com/office/drawing/2014/main" id="{B1F8462A-F6B9-8139-1440-8D9323B3D1CF}"/>
              </a:ext>
            </a:extLst>
          </p:cNvPr>
          <p:cNvSpPr/>
          <p:nvPr/>
        </p:nvSpPr>
        <p:spPr>
          <a:xfrm>
            <a:off x="9410651" y="4192819"/>
            <a:ext cx="8162595" cy="292100"/>
          </a:xfrm>
          <a:prstGeom prst="rect">
            <a:avLst/>
          </a:prstGeom>
          <a:noFill/>
          <a:ln/>
        </p:spPr>
        <p:txBody>
          <a:bodyPr wrap="square" lIns="25400" tIns="25400" rIns="25400" bIns="25400" rtlCol="0" anchor="t">
            <a:noAutofit/>
          </a:bodyPr>
          <a:lstStyle/>
          <a:p>
            <a:r>
              <a:rPr lang="en-US" sz="2000" dirty="0">
                <a:solidFill>
                  <a:srgbClr val="8A8A8A"/>
                </a:solidFill>
              </a:rPr>
              <a:t>discrete · one point per month · median &amp; mean · 2024</a:t>
            </a:r>
          </a:p>
        </p:txBody>
      </p:sp>
      <p:sp>
        <p:nvSpPr>
          <p:cNvPr id="12" name="Shape 9">
            <a:extLst>
              <a:ext uri="{FF2B5EF4-FFF2-40B4-BE49-F238E27FC236}">
                <a16:creationId xmlns:a16="http://schemas.microsoft.com/office/drawing/2014/main" id="{3B8AB52B-2AE6-8FA2-C59B-8AA7A2FFEA72}"/>
              </a:ext>
            </a:extLst>
          </p:cNvPr>
          <p:cNvSpPr/>
          <p:nvPr/>
        </p:nvSpPr>
        <p:spPr>
          <a:xfrm>
            <a:off x="9410651" y="4700394"/>
            <a:ext cx="7924850" cy="4240031"/>
          </a:xfrm>
          <a:prstGeom prst="roundRect">
            <a:avLst>
              <a:gd name="adj" fmla="val 1797"/>
            </a:avLst>
          </a:prstGeom>
          <a:solidFill>
            <a:srgbClr val="F6F3EC"/>
          </a:solidFill>
          <a:ln/>
        </p:spPr>
        <p:txBody>
          <a:bodyPr/>
          <a:lstStyle/>
          <a:p>
            <a:endParaRPr lang="en-US" dirty="0"/>
          </a:p>
        </p:txBody>
      </p:sp>
      <p:pic>
        <p:nvPicPr>
          <p:cNvPr id="20" name="Picture 19">
            <a:extLst>
              <a:ext uri="{FF2B5EF4-FFF2-40B4-BE49-F238E27FC236}">
                <a16:creationId xmlns:a16="http://schemas.microsoft.com/office/drawing/2014/main" id="{5A40E18F-6997-BF46-AF7C-3C6F60C0BF5D}"/>
              </a:ext>
            </a:extLst>
          </p:cNvPr>
          <p:cNvPicPr>
            <a:picLocks noChangeAspect="1"/>
          </p:cNvPicPr>
          <p:nvPr/>
        </p:nvPicPr>
        <p:blipFill>
          <a:blip r:embed="rId3"/>
          <a:srcRect l="66996" b="50519"/>
          <a:stretch>
            <a:fillRect/>
          </a:stretch>
        </p:blipFill>
        <p:spPr>
          <a:xfrm>
            <a:off x="3171361" y="6817568"/>
            <a:ext cx="3117955" cy="2008175"/>
          </a:xfrm>
          <a:prstGeom prst="rect">
            <a:avLst/>
          </a:prstGeom>
        </p:spPr>
      </p:pic>
      <p:pic>
        <p:nvPicPr>
          <p:cNvPr id="22" name="Picture 21">
            <a:extLst>
              <a:ext uri="{FF2B5EF4-FFF2-40B4-BE49-F238E27FC236}">
                <a16:creationId xmlns:a16="http://schemas.microsoft.com/office/drawing/2014/main" id="{225A1777-EC3A-13F1-3284-35A07693DEE8}"/>
              </a:ext>
            </a:extLst>
          </p:cNvPr>
          <p:cNvPicPr>
            <a:picLocks noChangeAspect="1"/>
          </p:cNvPicPr>
          <p:nvPr/>
        </p:nvPicPr>
        <p:blipFill>
          <a:blip r:embed="rId3"/>
          <a:srcRect r="32650" b="50519"/>
          <a:stretch>
            <a:fillRect/>
          </a:stretch>
        </p:blipFill>
        <p:spPr>
          <a:xfrm>
            <a:off x="1777174" y="4747381"/>
            <a:ext cx="6362796" cy="2008175"/>
          </a:xfrm>
          <a:prstGeom prst="rect">
            <a:avLst/>
          </a:prstGeom>
        </p:spPr>
      </p:pic>
      <p:pic>
        <p:nvPicPr>
          <p:cNvPr id="98" name="Picture 97">
            <a:extLst>
              <a:ext uri="{FF2B5EF4-FFF2-40B4-BE49-F238E27FC236}">
                <a16:creationId xmlns:a16="http://schemas.microsoft.com/office/drawing/2014/main" id="{16C6E079-CBF8-E9E8-6A58-99E142567019}"/>
              </a:ext>
            </a:extLst>
          </p:cNvPr>
          <p:cNvPicPr>
            <a:picLocks noChangeAspect="1"/>
          </p:cNvPicPr>
          <p:nvPr/>
        </p:nvPicPr>
        <p:blipFill>
          <a:blip r:embed="rId4"/>
          <a:stretch>
            <a:fillRect/>
          </a:stretch>
        </p:blipFill>
        <p:spPr>
          <a:xfrm>
            <a:off x="9518626" y="5060106"/>
            <a:ext cx="7708900" cy="3390900"/>
          </a:xfrm>
          <a:prstGeom prst="rect">
            <a:avLst/>
          </a:prstGeom>
        </p:spPr>
      </p:pic>
    </p:spTree>
    <p:extLst>
      <p:ext uri="{BB962C8B-B14F-4D97-AF65-F5344CB8AC3E}">
        <p14:creationId xmlns:p14="http://schemas.microsoft.com/office/powerpoint/2010/main" val="61069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1C347-274B-1F5B-537F-6D57FBD78233}"/>
            </a:ext>
          </a:extLst>
        </p:cNvPr>
        <p:cNvGrpSpPr/>
        <p:nvPr/>
      </p:nvGrpSpPr>
      <p:grpSpPr>
        <a:xfrm>
          <a:off x="0" y="0"/>
          <a:ext cx="0" cy="0"/>
          <a:chOff x="0" y="0"/>
          <a:chExt cx="0" cy="0"/>
        </a:xfrm>
      </p:grpSpPr>
      <p:sp>
        <p:nvSpPr>
          <p:cNvPr id="6" name="Shape 3">
            <a:extLst>
              <a:ext uri="{FF2B5EF4-FFF2-40B4-BE49-F238E27FC236}">
                <a16:creationId xmlns:a16="http://schemas.microsoft.com/office/drawing/2014/main" id="{E05A1AB2-63DC-200B-AB94-F33EC1DEC70E}"/>
              </a:ext>
            </a:extLst>
          </p:cNvPr>
          <p:cNvSpPr/>
          <p:nvPr/>
        </p:nvSpPr>
        <p:spPr>
          <a:xfrm>
            <a:off x="914400" y="2194560"/>
            <a:ext cx="16459200" cy="0"/>
          </a:xfrm>
          <a:prstGeom prst="line">
            <a:avLst/>
          </a:prstGeom>
          <a:noFill/>
          <a:ln w="12700">
            <a:solidFill>
              <a:srgbClr val="E8ECF0"/>
            </a:solidFill>
            <a:prstDash val="solid"/>
          </a:ln>
        </p:spPr>
        <p:txBody>
          <a:bodyPr/>
          <a:lstStyle/>
          <a:p>
            <a:endParaRPr lang="en-US" sz="3600"/>
          </a:p>
        </p:txBody>
      </p:sp>
      <p:sp>
        <p:nvSpPr>
          <p:cNvPr id="13" name="Shape 9">
            <a:extLst>
              <a:ext uri="{FF2B5EF4-FFF2-40B4-BE49-F238E27FC236}">
                <a16:creationId xmlns:a16="http://schemas.microsoft.com/office/drawing/2014/main" id="{EAC093FF-BB68-7881-343C-11CB9D78CC92}"/>
              </a:ext>
            </a:extLst>
          </p:cNvPr>
          <p:cNvSpPr/>
          <p:nvPr/>
        </p:nvSpPr>
        <p:spPr>
          <a:xfrm>
            <a:off x="8609414" y="2913565"/>
            <a:ext cx="8821694" cy="4455986"/>
          </a:xfrm>
          <a:prstGeom prst="rect">
            <a:avLst/>
          </a:prstGeom>
          <a:solidFill>
            <a:srgbClr val="F7F3ED"/>
          </a:solidFill>
          <a:ln/>
          <a:effectLst>
            <a:outerShdw blurRad="76200" dist="25400" dir="8100000" algn="bl" rotWithShape="0">
              <a:srgbClr val="C0C8D4">
                <a:alpha val="20000"/>
              </a:srgbClr>
            </a:outerShdw>
          </a:effectLst>
        </p:spPr>
        <p:txBody>
          <a:bodyPr/>
          <a:lstStyle/>
          <a:p>
            <a:endParaRPr lang="en-US" sz="4800" dirty="0"/>
          </a:p>
        </p:txBody>
      </p:sp>
      <p:pic>
        <p:nvPicPr>
          <p:cNvPr id="16" name="Image 5" descr="/sessions/elegant-beautiful-heisenberg/img_cost_final.png">
            <a:extLst>
              <a:ext uri="{FF2B5EF4-FFF2-40B4-BE49-F238E27FC236}">
                <a16:creationId xmlns:a16="http://schemas.microsoft.com/office/drawing/2014/main" id="{76CC2475-FD65-4A91-1B1B-B205B8B531EC}"/>
              </a:ext>
            </a:extLst>
          </p:cNvPr>
          <p:cNvPicPr>
            <a:picLocks noChangeAspect="1"/>
          </p:cNvPicPr>
          <p:nvPr/>
        </p:nvPicPr>
        <p:blipFill>
          <a:blip r:embed="rId3"/>
          <a:stretch>
            <a:fillRect/>
          </a:stretch>
        </p:blipFill>
        <p:spPr>
          <a:xfrm>
            <a:off x="8944595" y="3883937"/>
            <a:ext cx="7925070" cy="3000428"/>
          </a:xfrm>
          <a:prstGeom prst="rect">
            <a:avLst/>
          </a:prstGeom>
        </p:spPr>
      </p:pic>
      <p:sp>
        <p:nvSpPr>
          <p:cNvPr id="18" name="Shape 7">
            <a:extLst>
              <a:ext uri="{FF2B5EF4-FFF2-40B4-BE49-F238E27FC236}">
                <a16:creationId xmlns:a16="http://schemas.microsoft.com/office/drawing/2014/main" id="{B5830829-3E12-2B3B-DC0D-EDDF6D7D5F15}"/>
              </a:ext>
            </a:extLst>
          </p:cNvPr>
          <p:cNvSpPr/>
          <p:nvPr/>
        </p:nvSpPr>
        <p:spPr>
          <a:xfrm>
            <a:off x="1016093" y="2898020"/>
            <a:ext cx="7278798" cy="4455987"/>
          </a:xfrm>
          <a:prstGeom prst="rect">
            <a:avLst/>
          </a:prstGeom>
          <a:solidFill>
            <a:srgbClr val="F7F3ED"/>
          </a:solidFill>
          <a:ln/>
          <a:effectLst>
            <a:outerShdw blurRad="76200" dist="25400" dir="8100000" algn="bl" rotWithShape="0">
              <a:srgbClr val="C0C8D4">
                <a:alpha val="20000"/>
              </a:srgbClr>
            </a:outerShdw>
          </a:effectLst>
        </p:spPr>
        <p:txBody>
          <a:bodyPr/>
          <a:lstStyle/>
          <a:p>
            <a:endParaRPr lang="en-US" sz="4800"/>
          </a:p>
        </p:txBody>
      </p:sp>
      <p:pic>
        <p:nvPicPr>
          <p:cNvPr id="19" name="Image 2" descr="preencoded.png">
            <a:extLst>
              <a:ext uri="{FF2B5EF4-FFF2-40B4-BE49-F238E27FC236}">
                <a16:creationId xmlns:a16="http://schemas.microsoft.com/office/drawing/2014/main" id="{F530D262-33EF-B8BD-ACBB-00C5519486CC}"/>
              </a:ext>
            </a:extLst>
          </p:cNvPr>
          <p:cNvPicPr>
            <a:picLocks noChangeAspect="1"/>
          </p:cNvPicPr>
          <p:nvPr/>
        </p:nvPicPr>
        <p:blipFill>
          <a:blip r:embed="rId4"/>
          <a:stretch>
            <a:fillRect/>
          </a:stretch>
        </p:blipFill>
        <p:spPr>
          <a:xfrm>
            <a:off x="1065925" y="2913565"/>
            <a:ext cx="503840" cy="514664"/>
          </a:xfrm>
          <a:prstGeom prst="rect">
            <a:avLst/>
          </a:prstGeom>
        </p:spPr>
      </p:pic>
      <p:sp>
        <p:nvSpPr>
          <p:cNvPr id="20" name="Text 8">
            <a:extLst>
              <a:ext uri="{FF2B5EF4-FFF2-40B4-BE49-F238E27FC236}">
                <a16:creationId xmlns:a16="http://schemas.microsoft.com/office/drawing/2014/main" id="{4A1388D9-8A62-1B9A-682D-BA17BEBC0E0F}"/>
              </a:ext>
            </a:extLst>
          </p:cNvPr>
          <p:cNvSpPr/>
          <p:nvPr/>
        </p:nvSpPr>
        <p:spPr>
          <a:xfrm>
            <a:off x="1700436" y="2897723"/>
            <a:ext cx="5472326" cy="561452"/>
          </a:xfrm>
          <a:prstGeom prst="rect">
            <a:avLst/>
          </a:prstGeom>
          <a:noFill/>
          <a:ln/>
        </p:spPr>
        <p:txBody>
          <a:bodyPr wrap="square" lIns="0" tIns="0" rIns="0" bIns="0" rtlCol="0" anchor="ctr"/>
          <a:lstStyle/>
          <a:p>
            <a:r>
              <a:rPr lang="en-US" sz="2200" b="1" kern="0" spc="400" dirty="0">
                <a:latin typeface="Calibri" pitchFamily="34" charset="0"/>
                <a:ea typeface="Calibri" pitchFamily="34" charset="-122"/>
                <a:cs typeface="Calibri" pitchFamily="34" charset="-120"/>
              </a:rPr>
              <a:t>SUPPLY–DEMAND MISMATCH</a:t>
            </a:r>
            <a:endParaRPr lang="en-US" sz="2200" dirty="0"/>
          </a:p>
        </p:txBody>
      </p:sp>
      <p:pic>
        <p:nvPicPr>
          <p:cNvPr id="21" name="Picture 4" descr="Renewable energy's mismatch with the grid | Phil Ebersole's Blog">
            <a:extLst>
              <a:ext uri="{FF2B5EF4-FFF2-40B4-BE49-F238E27FC236}">
                <a16:creationId xmlns:a16="http://schemas.microsoft.com/office/drawing/2014/main" id="{CB6867A1-CCFA-A005-90B9-92E042C5A4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928" b="9425"/>
          <a:stretch>
            <a:fillRect/>
          </a:stretch>
        </p:blipFill>
        <p:spPr bwMode="auto">
          <a:xfrm>
            <a:off x="1665797" y="3726967"/>
            <a:ext cx="6259274" cy="32077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Image 4" descr="preencoded.png">
            <a:extLst>
              <a:ext uri="{FF2B5EF4-FFF2-40B4-BE49-F238E27FC236}">
                <a16:creationId xmlns:a16="http://schemas.microsoft.com/office/drawing/2014/main" id="{C524CFCB-F310-87FB-E6D5-AAE8B804D867}"/>
              </a:ext>
            </a:extLst>
          </p:cNvPr>
          <p:cNvPicPr>
            <a:picLocks noChangeAspect="1"/>
          </p:cNvPicPr>
          <p:nvPr/>
        </p:nvPicPr>
        <p:blipFill>
          <a:blip r:embed="rId6"/>
          <a:stretch>
            <a:fillRect/>
          </a:stretch>
        </p:blipFill>
        <p:spPr>
          <a:xfrm>
            <a:off x="8784002" y="2960428"/>
            <a:ext cx="394886" cy="444642"/>
          </a:xfrm>
          <a:prstGeom prst="rect">
            <a:avLst/>
          </a:prstGeom>
        </p:spPr>
      </p:pic>
      <p:sp>
        <p:nvSpPr>
          <p:cNvPr id="15" name="Text 10">
            <a:extLst>
              <a:ext uri="{FF2B5EF4-FFF2-40B4-BE49-F238E27FC236}">
                <a16:creationId xmlns:a16="http://schemas.microsoft.com/office/drawing/2014/main" id="{44C3FBF6-3835-C1EA-2BFF-7E674773827E}"/>
              </a:ext>
            </a:extLst>
          </p:cNvPr>
          <p:cNvSpPr/>
          <p:nvPr/>
        </p:nvSpPr>
        <p:spPr>
          <a:xfrm>
            <a:off x="9366622" y="2913565"/>
            <a:ext cx="8034918" cy="485064"/>
          </a:xfrm>
          <a:prstGeom prst="rect">
            <a:avLst/>
          </a:prstGeom>
          <a:noFill/>
          <a:ln/>
        </p:spPr>
        <p:txBody>
          <a:bodyPr wrap="square" lIns="0" tIns="0" rIns="0" bIns="0" rtlCol="0" anchor="ctr"/>
          <a:lstStyle/>
          <a:p>
            <a:r>
              <a:rPr lang="en-US" sz="2200" b="1" kern="0" spc="400" dirty="0">
                <a:latin typeface="Calibri" pitchFamily="34" charset="0"/>
                <a:ea typeface="Calibri" pitchFamily="34" charset="-122"/>
                <a:cs typeface="Calibri" pitchFamily="34" charset="-120"/>
              </a:rPr>
              <a:t>ESCALATING ENERGY COSTS</a:t>
            </a:r>
            <a:endParaRPr lang="en-US" sz="2200" dirty="0"/>
          </a:p>
        </p:txBody>
      </p:sp>
      <p:sp>
        <p:nvSpPr>
          <p:cNvPr id="7" name="Text 1">
            <a:extLst>
              <a:ext uri="{FF2B5EF4-FFF2-40B4-BE49-F238E27FC236}">
                <a16:creationId xmlns:a16="http://schemas.microsoft.com/office/drawing/2014/main" id="{BA87FDCC-4163-09EE-3638-E55145427E00}"/>
              </a:ext>
            </a:extLst>
          </p:cNvPr>
          <p:cNvSpPr/>
          <p:nvPr/>
        </p:nvSpPr>
        <p:spPr>
          <a:xfrm>
            <a:off x="952500" y="903830"/>
            <a:ext cx="16874491" cy="414854"/>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MOTIVATION</a:t>
            </a:r>
            <a:endParaRPr lang="en-US" sz="2000" dirty="0">
              <a:latin typeface="Montserrat" pitchFamily="2" charset="77"/>
            </a:endParaRPr>
          </a:p>
        </p:txBody>
      </p:sp>
      <p:sp>
        <p:nvSpPr>
          <p:cNvPr id="10" name="Text 2">
            <a:extLst>
              <a:ext uri="{FF2B5EF4-FFF2-40B4-BE49-F238E27FC236}">
                <a16:creationId xmlns:a16="http://schemas.microsoft.com/office/drawing/2014/main" id="{7F510362-2D82-F263-F183-C85D0836782F}"/>
              </a:ext>
            </a:extLst>
          </p:cNvPr>
          <p:cNvSpPr/>
          <p:nvPr/>
        </p:nvSpPr>
        <p:spPr>
          <a:xfrm>
            <a:off x="952500" y="1451984"/>
            <a:ext cx="16874491" cy="603895"/>
          </a:xfrm>
          <a:prstGeom prst="rect">
            <a:avLst/>
          </a:prstGeom>
          <a:noFill/>
          <a:ln/>
        </p:spPr>
        <p:txBody>
          <a:bodyPr wrap="square" lIns="25400" tIns="25400" rIns="25400" bIns="25400" rtlCol="0" anchor="t">
            <a:noAutofit/>
          </a:bodyPr>
          <a:lstStyle/>
          <a:p>
            <a:pPr marL="0" indent="0" algn="l">
              <a:lnSpc>
                <a:spcPct val="110000"/>
              </a:lnSpc>
              <a:buNone/>
            </a:pPr>
            <a:r>
              <a:rPr lang="en-US" sz="3600" dirty="0">
                <a:latin typeface="IBM Plex Serif" panose="02060503050406000203" pitchFamily="18" charset="77"/>
              </a:rPr>
              <a:t>The Grid is under pressure</a:t>
            </a:r>
          </a:p>
        </p:txBody>
      </p:sp>
      <p:sp>
        <p:nvSpPr>
          <p:cNvPr id="11" name="Google Shape;33;p4">
            <a:extLst>
              <a:ext uri="{FF2B5EF4-FFF2-40B4-BE49-F238E27FC236}">
                <a16:creationId xmlns:a16="http://schemas.microsoft.com/office/drawing/2014/main" id="{89BB1DA6-C94D-9001-5CC4-A771EC8BAC88}"/>
              </a:ext>
            </a:extLst>
          </p:cNvPr>
          <p:cNvSpPr/>
          <p:nvPr/>
        </p:nvSpPr>
        <p:spPr>
          <a:xfrm>
            <a:off x="1062759" y="7838344"/>
            <a:ext cx="15303135" cy="388893"/>
          </a:xfrm>
          <a:prstGeom prst="rect">
            <a:avLst/>
          </a:prstGeom>
          <a:noFill/>
          <a:ln>
            <a:noFill/>
          </a:ln>
        </p:spPr>
        <p:txBody>
          <a:bodyPr spcFirstLastPara="1" wrap="square" lIns="0" tIns="0" rIns="0" bIns="0" anchor="ctr" anchorCtr="0">
            <a:noAutofit/>
          </a:bodyPr>
          <a:lstStyle/>
          <a:p>
            <a:pPr lvl="0">
              <a:buClr>
                <a:srgbClr val="F59E0B"/>
              </a:buClr>
              <a:buSzPts val="1200"/>
            </a:pPr>
            <a:r>
              <a:rPr lang="en-US" sz="3200" dirty="0">
                <a:solidFill>
                  <a:srgbClr val="F59E0B"/>
                </a:solidFill>
                <a:latin typeface="IBM Plex Serif" panose="02060503050406000203" pitchFamily="18" charset="77"/>
                <a:ea typeface="Calibri"/>
                <a:cs typeface="Calibri"/>
                <a:sym typeface="Calibri"/>
              </a:rPr>
              <a:t>The Missing Piece Is Not </a:t>
            </a:r>
            <a:r>
              <a:rPr lang="en-US" sz="3200">
                <a:solidFill>
                  <a:srgbClr val="F59E0B"/>
                </a:solidFill>
                <a:latin typeface="IBM Plex Serif" panose="02060503050406000203" pitchFamily="18" charset="77"/>
                <a:ea typeface="Calibri"/>
                <a:cs typeface="Calibri"/>
                <a:sym typeface="Calibri"/>
              </a:rPr>
              <a:t>the Hardware </a:t>
            </a:r>
            <a:r>
              <a:rPr lang="en-US" sz="3200" dirty="0">
                <a:solidFill>
                  <a:srgbClr val="F59E0B"/>
                </a:solidFill>
                <a:latin typeface="IBM Plex Serif" panose="02060503050406000203" pitchFamily="18" charset="77"/>
                <a:ea typeface="Calibri"/>
                <a:cs typeface="Calibri"/>
                <a:sym typeface="Calibri"/>
              </a:rPr>
              <a:t>- EVs can serve as mobile batteries.</a:t>
            </a:r>
            <a:endParaRPr lang="en-US" sz="3200" dirty="0">
              <a:solidFill>
                <a:schemeClr val="dk1"/>
              </a:solidFill>
              <a:latin typeface="IBM Plex Serif" panose="02060503050406000203" pitchFamily="18" charset="77"/>
              <a:ea typeface="Calibri"/>
              <a:cs typeface="Calibri"/>
              <a:sym typeface="Calibri"/>
            </a:endParaRPr>
          </a:p>
        </p:txBody>
      </p:sp>
      <p:sp>
        <p:nvSpPr>
          <p:cNvPr id="17" name="Google Shape;34;p4">
            <a:extLst>
              <a:ext uri="{FF2B5EF4-FFF2-40B4-BE49-F238E27FC236}">
                <a16:creationId xmlns:a16="http://schemas.microsoft.com/office/drawing/2014/main" id="{6CD72F08-1F91-B923-947A-5BDEBCDAD561}"/>
              </a:ext>
            </a:extLst>
          </p:cNvPr>
          <p:cNvSpPr/>
          <p:nvPr/>
        </p:nvSpPr>
        <p:spPr>
          <a:xfrm>
            <a:off x="1062759" y="8307941"/>
            <a:ext cx="16088433" cy="571500"/>
          </a:xfrm>
          <a:prstGeom prst="rect">
            <a:avLst/>
          </a:prstGeom>
          <a:solidFill>
            <a:srgbClr val="000000">
              <a:alpha val="0"/>
            </a:srgbClr>
          </a:solidFill>
          <a:ln>
            <a:noFill/>
          </a:ln>
        </p:spPr>
        <p:txBody>
          <a:bodyPr spcFirstLastPara="1" wrap="square" lIns="0" tIns="0" rIns="0" bIns="0" anchor="t" anchorCtr="0">
            <a:noAutofit/>
          </a:bodyPr>
          <a:lstStyle/>
          <a:p>
            <a:pPr lvl="0"/>
            <a:r>
              <a:rPr lang="en-US" sz="2800" dirty="0">
                <a:solidFill>
                  <a:srgbClr val="334155"/>
                </a:solidFill>
                <a:ea typeface="Calibri"/>
                <a:cs typeface="Calibri"/>
                <a:sym typeface="Calibri"/>
              </a:rPr>
              <a:t>Every major city has EVs with </a:t>
            </a:r>
            <a:r>
              <a:rPr lang="en-US" sz="2800" b="1" dirty="0">
                <a:solidFill>
                  <a:srgbClr val="334155"/>
                </a:solidFill>
                <a:ea typeface="Calibri"/>
                <a:cs typeface="Calibri"/>
                <a:sym typeface="Calibri"/>
              </a:rPr>
              <a:t>60–130 kWh of usable battery sitting idle </a:t>
            </a:r>
            <a:r>
              <a:rPr lang="en-US" sz="2800" dirty="0">
                <a:solidFill>
                  <a:srgbClr val="334155"/>
                </a:solidFill>
                <a:ea typeface="Calibri"/>
                <a:cs typeface="Calibri"/>
                <a:sym typeface="Calibri"/>
              </a:rPr>
              <a:t>most of the day.</a:t>
            </a:r>
          </a:p>
        </p:txBody>
      </p:sp>
      <p:sp>
        <p:nvSpPr>
          <p:cNvPr id="24" name="Text 0">
            <a:extLst>
              <a:ext uri="{FF2B5EF4-FFF2-40B4-BE49-F238E27FC236}">
                <a16:creationId xmlns:a16="http://schemas.microsoft.com/office/drawing/2014/main" id="{4148100B-92F9-4F6E-D8AF-0DDFB2B7FFEC}"/>
              </a:ext>
            </a:extLst>
          </p:cNvPr>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dirty="0">
                <a:solidFill>
                  <a:srgbClr val="8A8A8A"/>
                </a:solidFill>
                <a:latin typeface="IBM Plex Serif" pitchFamily="34" charset="0"/>
                <a:ea typeface="IBM Plex Serif" pitchFamily="34" charset="-122"/>
                <a:cs typeface="IBM Plex Serif" pitchFamily="34" charset="-120"/>
              </a:rPr>
              <a:t>02 / 26</a:t>
            </a:r>
            <a:endParaRPr lang="en-US" sz="1500" dirty="0"/>
          </a:p>
        </p:txBody>
      </p:sp>
    </p:spTree>
    <p:extLst>
      <p:ext uri="{BB962C8B-B14F-4D97-AF65-F5344CB8AC3E}">
        <p14:creationId xmlns:p14="http://schemas.microsoft.com/office/powerpoint/2010/main" val="31403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20 / 26</a:t>
            </a:r>
            <a:endParaRPr lang="en-US" sz="1500" dirty="0"/>
          </a:p>
        </p:txBody>
      </p:sp>
      <p:sp>
        <p:nvSpPr>
          <p:cNvPr id="3" name="Text 1"/>
          <p:cNvSpPr/>
          <p:nvPr/>
        </p:nvSpPr>
        <p:spPr>
          <a:xfrm>
            <a:off x="952500" y="939540"/>
            <a:ext cx="16874491" cy="379144"/>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EVALUATION</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A full year of real building load from Santa Clara, California.</a:t>
            </a:r>
            <a:endParaRPr lang="en-US" sz="4050" dirty="0"/>
          </a:p>
        </p:txBody>
      </p:sp>
      <p:sp>
        <p:nvSpPr>
          <p:cNvPr id="5" name="Shape 3"/>
          <p:cNvSpPr/>
          <p:nvPr/>
        </p:nvSpPr>
        <p:spPr>
          <a:xfrm>
            <a:off x="952500" y="2551162"/>
            <a:ext cx="10668000" cy="6447064"/>
          </a:xfrm>
          <a:prstGeom prst="roundRect">
            <a:avLst>
              <a:gd name="adj" fmla="val 1533"/>
            </a:avLst>
          </a:prstGeom>
          <a:solidFill>
            <a:srgbClr val="F6F3EC"/>
          </a:solidFill>
          <a:ln/>
        </p:spPr>
        <p:txBody>
          <a:bodyPr/>
          <a:lstStyle/>
          <a:p>
            <a:endParaRPr lang="en-US"/>
          </a:p>
        </p:txBody>
      </p:sp>
      <p:sp>
        <p:nvSpPr>
          <p:cNvPr id="6" name="Text 4"/>
          <p:cNvSpPr/>
          <p:nvPr/>
        </p:nvSpPr>
        <p:spPr>
          <a:xfrm>
            <a:off x="1395891" y="2683714"/>
            <a:ext cx="4211639" cy="360892"/>
          </a:xfrm>
          <a:prstGeom prst="rect">
            <a:avLst/>
          </a:prstGeom>
          <a:noFill/>
          <a:ln/>
        </p:spPr>
        <p:txBody>
          <a:bodyPr wrap="square" lIns="25400" tIns="25400" rIns="25400" bIns="25400" rtlCol="0" anchor="t">
            <a:normAutofit/>
          </a:bodyPr>
          <a:lstStyle/>
          <a:p>
            <a:pPr marL="0" indent="0" algn="l">
              <a:buNone/>
            </a:pPr>
            <a:r>
              <a:rPr lang="en-US" sz="1950" dirty="0">
                <a:latin typeface="IBM Plex Serif" pitchFamily="34" charset="0"/>
                <a:ea typeface="IBM Plex Serif" pitchFamily="34" charset="-122"/>
                <a:cs typeface="IBM Plex Serif" pitchFamily="34" charset="-120"/>
              </a:rPr>
              <a:t>Monthly building load profile, 2024</a:t>
            </a:r>
            <a:endParaRPr lang="en-US" sz="1950" dirty="0"/>
          </a:p>
        </p:txBody>
      </p:sp>
      <p:sp>
        <p:nvSpPr>
          <p:cNvPr id="7" name="Text 5"/>
          <p:cNvSpPr/>
          <p:nvPr/>
        </p:nvSpPr>
        <p:spPr>
          <a:xfrm>
            <a:off x="9144000" y="2757116"/>
            <a:ext cx="2380456" cy="339725"/>
          </a:xfrm>
          <a:prstGeom prst="rect">
            <a:avLst/>
          </a:prstGeom>
          <a:noFill/>
          <a:ln/>
        </p:spPr>
        <p:txBody>
          <a:bodyPr wrap="square" lIns="25400" tIns="25400" rIns="25400" bIns="25400" rtlCol="0" anchor="t">
            <a:normAutofit/>
          </a:bodyPr>
          <a:lstStyle/>
          <a:p>
            <a:pPr marL="0" indent="0" algn="l">
              <a:buNone/>
            </a:pPr>
            <a:r>
              <a:rPr lang="en-US" sz="1600" dirty="0">
                <a:solidFill>
                  <a:srgbClr val="8A8A8A"/>
                </a:solidFill>
                <a:latin typeface="JetBrains Mono" pitchFamily="34" charset="0"/>
                <a:ea typeface="JetBrains Mono" pitchFamily="34" charset="-122"/>
                <a:cs typeface="JetBrains Mono" pitchFamily="34" charset="-120"/>
              </a:rPr>
              <a:t>kW · 15-min resolution</a:t>
            </a:r>
            <a:endParaRPr lang="en-US" sz="1600" dirty="0"/>
          </a:p>
        </p:txBody>
      </p:sp>
      <p:sp>
        <p:nvSpPr>
          <p:cNvPr id="10" name="Shape 7"/>
          <p:cNvSpPr/>
          <p:nvPr/>
        </p:nvSpPr>
        <p:spPr>
          <a:xfrm>
            <a:off x="12001500" y="2551163"/>
            <a:ext cx="5334000" cy="1254274"/>
          </a:xfrm>
          <a:prstGeom prst="roundRect">
            <a:avLst>
              <a:gd name="adj" fmla="val 6263"/>
            </a:avLst>
          </a:prstGeom>
          <a:solidFill>
            <a:srgbClr val="F6F3EC"/>
          </a:solidFill>
          <a:ln/>
        </p:spPr>
        <p:txBody>
          <a:bodyPr/>
          <a:lstStyle/>
          <a:p>
            <a:endParaRPr lang="en-US"/>
          </a:p>
        </p:txBody>
      </p:sp>
      <p:sp>
        <p:nvSpPr>
          <p:cNvPr id="11" name="Text 8"/>
          <p:cNvSpPr/>
          <p:nvPr/>
        </p:nvSpPr>
        <p:spPr>
          <a:xfrm>
            <a:off x="12306267" y="2746745"/>
            <a:ext cx="4866200" cy="571484"/>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4200" kern="0" spc="-176" dirty="0">
                <a:solidFill>
                  <a:srgbClr val="1A1A1A"/>
                </a:solidFill>
                <a:latin typeface="IBM Plex Serif" pitchFamily="34" charset="0"/>
                <a:ea typeface="IBM Plex Serif" pitchFamily="34" charset="-122"/>
                <a:cs typeface="IBM Plex Serif" pitchFamily="34" charset="-120"/>
              </a:rPr>
              <a:t>15</a:t>
            </a:r>
            <a:endParaRPr lang="en-US" sz="4200" dirty="0"/>
          </a:p>
        </p:txBody>
      </p:sp>
      <p:sp>
        <p:nvSpPr>
          <p:cNvPr id="12" name="Text 9"/>
          <p:cNvSpPr/>
          <p:nvPr/>
        </p:nvSpPr>
        <p:spPr>
          <a:xfrm>
            <a:off x="12306266" y="3268781"/>
            <a:ext cx="5029233" cy="495712"/>
          </a:xfrm>
          <a:prstGeom prst="rect">
            <a:avLst/>
          </a:prstGeom>
          <a:noFill/>
          <a:ln/>
        </p:spPr>
        <p:txBody>
          <a:bodyPr wrap="square" lIns="25400" tIns="25400" rIns="25400" bIns="25400" rtlCol="0" anchor="t">
            <a:noAutofit/>
          </a:bodyPr>
          <a:lstStyle/>
          <a:p>
            <a:pPr marL="0" indent="0" algn="l">
              <a:lnSpc>
                <a:spcPct val="135000"/>
              </a:lnSpc>
              <a:buNone/>
            </a:pPr>
            <a:r>
              <a:rPr lang="en-US" dirty="0">
                <a:solidFill>
                  <a:srgbClr val="4A4A4A"/>
                </a:solidFill>
                <a:latin typeface="-apple-system" pitchFamily="34" charset="0"/>
                <a:ea typeface="-apple-system" pitchFamily="34" charset="-122"/>
                <a:cs typeface="-apple-system" pitchFamily="34" charset="-120"/>
              </a:rPr>
              <a:t>Persistent users · Bidirectional chargers · 20 kW max</a:t>
            </a:r>
            <a:endParaRPr lang="en-US" dirty="0"/>
          </a:p>
        </p:txBody>
      </p:sp>
      <p:sp>
        <p:nvSpPr>
          <p:cNvPr id="13" name="Shape 10"/>
          <p:cNvSpPr/>
          <p:nvPr/>
        </p:nvSpPr>
        <p:spPr>
          <a:xfrm>
            <a:off x="12001500" y="4041328"/>
            <a:ext cx="5334000" cy="1545040"/>
          </a:xfrm>
          <a:prstGeom prst="roundRect">
            <a:avLst>
              <a:gd name="adj" fmla="val 5281"/>
            </a:avLst>
          </a:prstGeom>
          <a:solidFill>
            <a:srgbClr val="F6F3EC"/>
          </a:solidFill>
          <a:ln/>
        </p:spPr>
        <p:txBody>
          <a:bodyPr/>
          <a:lstStyle/>
          <a:p>
            <a:endParaRPr lang="en-US"/>
          </a:p>
        </p:txBody>
      </p:sp>
      <p:sp>
        <p:nvSpPr>
          <p:cNvPr id="14" name="Text 11"/>
          <p:cNvSpPr/>
          <p:nvPr/>
        </p:nvSpPr>
        <p:spPr>
          <a:xfrm>
            <a:off x="12306267" y="4223263"/>
            <a:ext cx="4866200" cy="571484"/>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4200" kern="0" spc="-176" dirty="0">
                <a:solidFill>
                  <a:srgbClr val="1A1A1A"/>
                </a:solidFill>
                <a:latin typeface="IBM Plex Serif" pitchFamily="34" charset="0"/>
                <a:ea typeface="IBM Plex Serif" pitchFamily="34" charset="-122"/>
                <a:cs typeface="IBM Plex Serif" pitchFamily="34" charset="-120"/>
              </a:rPr>
              <a:t>$0.18 / kWh</a:t>
            </a:r>
            <a:endParaRPr lang="en-US" sz="4200" dirty="0"/>
          </a:p>
        </p:txBody>
      </p:sp>
      <p:sp>
        <p:nvSpPr>
          <p:cNvPr id="15" name="Text 12"/>
          <p:cNvSpPr/>
          <p:nvPr/>
        </p:nvSpPr>
        <p:spPr>
          <a:xfrm>
            <a:off x="12306267" y="4851896"/>
            <a:ext cx="4866200" cy="603647"/>
          </a:xfrm>
          <a:prstGeom prst="rect">
            <a:avLst/>
          </a:prstGeom>
          <a:noFill/>
          <a:ln/>
        </p:spPr>
        <p:txBody>
          <a:bodyPr wrap="square" lIns="25400" tIns="25400" rIns="25400" bIns="25400" rtlCol="0" anchor="t">
            <a:normAutofit/>
          </a:bodyPr>
          <a:lstStyle/>
          <a:p>
            <a:pPr marL="0" indent="0" algn="l">
              <a:lnSpc>
                <a:spcPct val="135000"/>
              </a:lnSpc>
              <a:buNone/>
            </a:pPr>
            <a:r>
              <a:rPr lang="en-US" dirty="0">
                <a:solidFill>
                  <a:srgbClr val="4A4A4A"/>
                </a:solidFill>
                <a:latin typeface="-apple-system" pitchFamily="34" charset="0"/>
                <a:ea typeface="-apple-system" pitchFamily="34" charset="-122"/>
                <a:cs typeface="-apple-system" pitchFamily="34" charset="-120"/>
              </a:rPr>
              <a:t>Peak time-of-use · 6 AM – 10 PM</a:t>
            </a:r>
            <a:endParaRPr lang="en-US" dirty="0"/>
          </a:p>
        </p:txBody>
      </p:sp>
      <p:sp>
        <p:nvSpPr>
          <p:cNvPr id="16" name="Shape 13"/>
          <p:cNvSpPr/>
          <p:nvPr/>
        </p:nvSpPr>
        <p:spPr>
          <a:xfrm>
            <a:off x="12001500" y="5814265"/>
            <a:ext cx="5334000" cy="1337163"/>
          </a:xfrm>
          <a:prstGeom prst="roundRect">
            <a:avLst>
              <a:gd name="adj" fmla="val 5281"/>
            </a:avLst>
          </a:prstGeom>
          <a:solidFill>
            <a:srgbClr val="F6F3EC"/>
          </a:solidFill>
          <a:ln/>
        </p:spPr>
        <p:txBody>
          <a:bodyPr/>
          <a:lstStyle/>
          <a:p>
            <a:endParaRPr lang="en-US"/>
          </a:p>
        </p:txBody>
      </p:sp>
      <p:sp>
        <p:nvSpPr>
          <p:cNvPr id="17" name="Text 14"/>
          <p:cNvSpPr/>
          <p:nvPr/>
        </p:nvSpPr>
        <p:spPr>
          <a:xfrm>
            <a:off x="12306267" y="5996200"/>
            <a:ext cx="4866200" cy="571484"/>
          </a:xfrm>
          <a:prstGeom prst="rect">
            <a:avLst/>
          </a:prstGeom>
          <a:noFill/>
          <a:ln/>
        </p:spPr>
        <p:txBody>
          <a:bodyPr wrap="square" lIns="25400" tIns="25400" rIns="25400" bIns="25400" rtlCol="0" anchor="t">
            <a:normAutofit fontScale="92500" lnSpcReduction="20000"/>
          </a:bodyPr>
          <a:lstStyle/>
          <a:p>
            <a:r>
              <a:rPr lang="en-US" sz="4200" kern="0" spc="-176" dirty="0">
                <a:solidFill>
                  <a:srgbClr val="1A1A1A"/>
                </a:solidFill>
                <a:latin typeface="IBM Plex Serif" pitchFamily="34" charset="0"/>
                <a:ea typeface="IBM Plex Serif" pitchFamily="34" charset="-122"/>
                <a:cs typeface="IBM Plex Serif" pitchFamily="34" charset="-120"/>
              </a:rPr>
              <a:t>$11.67 / kW</a:t>
            </a:r>
            <a:endParaRPr lang="en-US" sz="4200" dirty="0"/>
          </a:p>
        </p:txBody>
      </p:sp>
      <p:sp>
        <p:nvSpPr>
          <p:cNvPr id="18" name="Text 15"/>
          <p:cNvSpPr/>
          <p:nvPr/>
        </p:nvSpPr>
        <p:spPr>
          <a:xfrm>
            <a:off x="12306267" y="6624834"/>
            <a:ext cx="4866200" cy="603647"/>
          </a:xfrm>
          <a:prstGeom prst="rect">
            <a:avLst/>
          </a:prstGeom>
          <a:noFill/>
          <a:ln/>
        </p:spPr>
        <p:txBody>
          <a:bodyPr wrap="square" lIns="25400" tIns="25400" rIns="25400" bIns="25400" rtlCol="0" anchor="t">
            <a:normAutofit/>
          </a:bodyPr>
          <a:lstStyle/>
          <a:p>
            <a:pPr marL="0" indent="0" algn="l">
              <a:lnSpc>
                <a:spcPct val="135000"/>
              </a:lnSpc>
              <a:buNone/>
            </a:pPr>
            <a:r>
              <a:rPr lang="en-US" dirty="0">
                <a:solidFill>
                  <a:srgbClr val="4A4A4A"/>
                </a:solidFill>
                <a:latin typeface="-apple-system" pitchFamily="34" charset="0"/>
                <a:ea typeface="-apple-system" pitchFamily="34" charset="-122"/>
                <a:cs typeface="-apple-system" pitchFamily="34" charset="-120"/>
              </a:rPr>
              <a:t>Demand charge during peak hours (6AM -10PM)</a:t>
            </a:r>
            <a:endParaRPr lang="en-US" dirty="0"/>
          </a:p>
        </p:txBody>
      </p:sp>
      <p:pic>
        <p:nvPicPr>
          <p:cNvPr id="25" name="Picture 24">
            <a:extLst>
              <a:ext uri="{FF2B5EF4-FFF2-40B4-BE49-F238E27FC236}">
                <a16:creationId xmlns:a16="http://schemas.microsoft.com/office/drawing/2014/main" id="{83975F08-65E7-7F27-F205-1FE7725091D3}"/>
              </a:ext>
            </a:extLst>
          </p:cNvPr>
          <p:cNvPicPr>
            <a:picLocks noChangeAspect="1"/>
          </p:cNvPicPr>
          <p:nvPr/>
        </p:nvPicPr>
        <p:blipFill>
          <a:blip r:embed="rId3"/>
          <a:stretch>
            <a:fillRect/>
          </a:stretch>
        </p:blipFill>
        <p:spPr>
          <a:xfrm>
            <a:off x="1395891" y="3200540"/>
            <a:ext cx="9781217" cy="5631120"/>
          </a:xfrm>
          <a:prstGeom prst="rect">
            <a:avLst/>
          </a:prstGeom>
        </p:spPr>
      </p:pic>
      <p:sp>
        <p:nvSpPr>
          <p:cNvPr id="28" name="Shape 13">
            <a:extLst>
              <a:ext uri="{FF2B5EF4-FFF2-40B4-BE49-F238E27FC236}">
                <a16:creationId xmlns:a16="http://schemas.microsoft.com/office/drawing/2014/main" id="{D3645113-26CB-5CD8-106B-2F9DB1031448}"/>
              </a:ext>
            </a:extLst>
          </p:cNvPr>
          <p:cNvSpPr/>
          <p:nvPr/>
        </p:nvSpPr>
        <p:spPr>
          <a:xfrm>
            <a:off x="12001500" y="7439538"/>
            <a:ext cx="5334000" cy="1545040"/>
          </a:xfrm>
          <a:prstGeom prst="roundRect">
            <a:avLst>
              <a:gd name="adj" fmla="val 5281"/>
            </a:avLst>
          </a:prstGeom>
          <a:solidFill>
            <a:srgbClr val="F6F3EC"/>
          </a:solidFill>
          <a:ln/>
        </p:spPr>
        <p:txBody>
          <a:bodyPr/>
          <a:lstStyle/>
          <a:p>
            <a:endParaRPr lang="en-US"/>
          </a:p>
        </p:txBody>
      </p:sp>
      <p:sp>
        <p:nvSpPr>
          <p:cNvPr id="29" name="Text 14">
            <a:extLst>
              <a:ext uri="{FF2B5EF4-FFF2-40B4-BE49-F238E27FC236}">
                <a16:creationId xmlns:a16="http://schemas.microsoft.com/office/drawing/2014/main" id="{B1051BFD-01CB-8E35-25CF-79DC4A32381D}"/>
              </a:ext>
            </a:extLst>
          </p:cNvPr>
          <p:cNvSpPr/>
          <p:nvPr/>
        </p:nvSpPr>
        <p:spPr>
          <a:xfrm>
            <a:off x="12306267" y="7648769"/>
            <a:ext cx="4866200" cy="571484"/>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4200" kern="0" spc="-176" dirty="0">
                <a:solidFill>
                  <a:srgbClr val="1A1A1A"/>
                </a:solidFill>
                <a:latin typeface="IBM Plex Serif" pitchFamily="34" charset="0"/>
                <a:ea typeface="IBM Plex Serif" pitchFamily="34" charset="-122"/>
                <a:cs typeface="IBM Plex Serif" pitchFamily="34" charset="-120"/>
              </a:rPr>
              <a:t>30 x 12 </a:t>
            </a:r>
            <a:r>
              <a:rPr lang="en-US" sz="2600" kern="0" spc="-176" dirty="0">
                <a:solidFill>
                  <a:srgbClr val="1A1A1A"/>
                </a:solidFill>
                <a:latin typeface="IBM Plex Serif" pitchFamily="34" charset="0"/>
                <a:ea typeface="IBM Plex Serif" pitchFamily="34" charset="-122"/>
                <a:cs typeface="IBM Plex Serif" pitchFamily="34" charset="-120"/>
              </a:rPr>
              <a:t>test samples</a:t>
            </a:r>
            <a:endParaRPr lang="en-US" sz="4200" dirty="0"/>
          </a:p>
        </p:txBody>
      </p:sp>
      <p:sp>
        <p:nvSpPr>
          <p:cNvPr id="30" name="Text 15">
            <a:extLst>
              <a:ext uri="{FF2B5EF4-FFF2-40B4-BE49-F238E27FC236}">
                <a16:creationId xmlns:a16="http://schemas.microsoft.com/office/drawing/2014/main" id="{499A33B6-9C1D-6800-B943-FED1F528188D}"/>
              </a:ext>
            </a:extLst>
          </p:cNvPr>
          <p:cNvSpPr/>
          <p:nvPr/>
        </p:nvSpPr>
        <p:spPr>
          <a:xfrm>
            <a:off x="12306267" y="8277403"/>
            <a:ext cx="4866200" cy="603647"/>
          </a:xfrm>
          <a:prstGeom prst="rect">
            <a:avLst/>
          </a:prstGeom>
          <a:noFill/>
          <a:ln/>
        </p:spPr>
        <p:txBody>
          <a:bodyPr wrap="square" lIns="25400" tIns="25400" rIns="25400" bIns="25400" rtlCol="0" anchor="t">
            <a:noAutofit/>
          </a:bodyPr>
          <a:lstStyle/>
          <a:p>
            <a:pPr marL="0" indent="0" algn="l">
              <a:lnSpc>
                <a:spcPct val="135000"/>
              </a:lnSpc>
              <a:buNone/>
            </a:pPr>
            <a:r>
              <a:rPr lang="en-US" dirty="0">
                <a:solidFill>
                  <a:srgbClr val="4A4A4A"/>
                </a:solidFill>
                <a:latin typeface="-apple-system" pitchFamily="34" charset="0"/>
                <a:ea typeface="-apple-system" pitchFamily="34" charset="-122"/>
                <a:cs typeface="-apple-system" pitchFamily="34" charset="-120"/>
              </a:rPr>
              <a:t>Stochastic monthly scenarios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21 / 26</a:t>
            </a:r>
            <a:endParaRPr lang="en-US" sz="1500" dirty="0"/>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Peak Shaving</a:t>
            </a:r>
            <a:endParaRPr lang="en-US" sz="4050" dirty="0"/>
          </a:p>
        </p:txBody>
      </p:sp>
      <p:sp>
        <p:nvSpPr>
          <p:cNvPr id="5" name="Shape 3"/>
          <p:cNvSpPr/>
          <p:nvPr/>
        </p:nvSpPr>
        <p:spPr>
          <a:xfrm>
            <a:off x="952500" y="2551162"/>
            <a:ext cx="16383001" cy="6271783"/>
          </a:xfrm>
          <a:prstGeom prst="roundRect">
            <a:avLst>
              <a:gd name="adj" fmla="val 1519"/>
            </a:avLst>
          </a:prstGeom>
          <a:solidFill>
            <a:srgbClr val="F6F3EC"/>
          </a:solidFill>
          <a:ln/>
        </p:spPr>
        <p:txBody>
          <a:bodyPr/>
          <a:lstStyle/>
          <a:p>
            <a:endParaRPr lang="en-US"/>
          </a:p>
        </p:txBody>
      </p:sp>
      <p:sp>
        <p:nvSpPr>
          <p:cNvPr id="6" name="Text 4"/>
          <p:cNvSpPr/>
          <p:nvPr/>
        </p:nvSpPr>
        <p:spPr>
          <a:xfrm>
            <a:off x="1409650" y="2932162"/>
            <a:ext cx="9748680" cy="387350"/>
          </a:xfrm>
          <a:prstGeom prst="rect">
            <a:avLst/>
          </a:prstGeom>
          <a:noFill/>
          <a:ln/>
        </p:spPr>
        <p:txBody>
          <a:bodyPr wrap="square" lIns="25400" tIns="25400" rIns="25400" bIns="25400" rtlCol="0" anchor="t">
            <a:normAutofit fontScale="85000" lnSpcReduction="10000"/>
          </a:bodyPr>
          <a:lstStyle/>
          <a:p>
            <a:pPr marL="0" indent="0" algn="l">
              <a:buNone/>
            </a:pPr>
            <a:r>
              <a:rPr lang="en-US" sz="2100" dirty="0">
                <a:solidFill>
                  <a:srgbClr val="8A8A8A"/>
                </a:solidFill>
                <a:latin typeface="IBM Plex Serif" pitchFamily="34" charset="0"/>
                <a:ea typeface="IBM Plex Serif" pitchFamily="34" charset="-122"/>
                <a:cs typeface="IBM Plex Serif" pitchFamily="34" charset="-120"/>
              </a:rPr>
              <a:t>Mean monthly peak power (demand charge equivalent), averaged over 12 months (in kW)</a:t>
            </a:r>
            <a:endParaRPr lang="en-US" sz="2100" dirty="0">
              <a:solidFill>
                <a:srgbClr val="8A8A8A"/>
              </a:solidFill>
            </a:endParaRPr>
          </a:p>
        </p:txBody>
      </p:sp>
      <p:sp>
        <p:nvSpPr>
          <p:cNvPr id="7" name="Text 5"/>
          <p:cNvSpPr/>
          <p:nvPr/>
        </p:nvSpPr>
        <p:spPr>
          <a:xfrm>
            <a:off x="15506734" y="3053871"/>
            <a:ext cx="1447817" cy="239183"/>
          </a:xfrm>
          <a:prstGeom prst="rect">
            <a:avLst/>
          </a:prstGeom>
          <a:noFill/>
          <a:ln/>
        </p:spPr>
        <p:txBody>
          <a:bodyPr wrap="square" lIns="25400" tIns="25400" rIns="25400" bIns="25400" rtlCol="0" anchor="t">
            <a:normAutofit/>
          </a:bodyPr>
          <a:lstStyle/>
          <a:p>
            <a:pPr marL="0" indent="0" algn="l">
              <a:buNone/>
            </a:pPr>
            <a:r>
              <a:rPr lang="en-US" sz="1200" dirty="0">
                <a:solidFill>
                  <a:srgbClr val="8A8A8A"/>
                </a:solidFill>
                <a:latin typeface="JetBrains Mono" pitchFamily="34" charset="0"/>
                <a:ea typeface="JetBrains Mono" pitchFamily="34" charset="-122"/>
                <a:cs typeface="JetBrains Mono" pitchFamily="34" charset="-120"/>
              </a:rPr>
              <a:t>lower is better</a:t>
            </a:r>
            <a:endParaRPr lang="en-US" sz="1200" dirty="0"/>
          </a:p>
        </p:txBody>
      </p:sp>
      <p:pic>
        <p:nvPicPr>
          <p:cNvPr id="8" name="Image 0" descr="preencoded.png"/>
          <p:cNvPicPr>
            <a:picLocks noChangeAspect="1"/>
          </p:cNvPicPr>
          <p:nvPr/>
        </p:nvPicPr>
        <p:blipFill>
          <a:blip r:embed="rId3"/>
          <a:stretch>
            <a:fillRect/>
          </a:stretch>
        </p:blipFill>
        <p:spPr>
          <a:xfrm>
            <a:off x="1409650" y="3414696"/>
            <a:ext cx="15468700" cy="5027249"/>
          </a:xfrm>
          <a:prstGeom prst="rect">
            <a:avLst/>
          </a:prstGeom>
        </p:spPr>
      </p:pic>
      <p:sp>
        <p:nvSpPr>
          <p:cNvPr id="14" name="Rectangle 13">
            <a:extLst>
              <a:ext uri="{FF2B5EF4-FFF2-40B4-BE49-F238E27FC236}">
                <a16:creationId xmlns:a16="http://schemas.microsoft.com/office/drawing/2014/main" id="{0480C44A-57B1-638E-86B3-700BFC9CB506}"/>
              </a:ext>
            </a:extLst>
          </p:cNvPr>
          <p:cNvSpPr/>
          <p:nvPr/>
        </p:nvSpPr>
        <p:spPr>
          <a:xfrm>
            <a:off x="14656905" y="5804452"/>
            <a:ext cx="1789043" cy="212035"/>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5D585-DA86-1640-9D2D-64DD5CD1000A}"/>
              </a:ext>
            </a:extLst>
          </p:cNvPr>
          <p:cNvSpPr/>
          <p:nvPr/>
        </p:nvSpPr>
        <p:spPr>
          <a:xfrm>
            <a:off x="3541958" y="7620150"/>
            <a:ext cx="1235315" cy="553465"/>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22 / 26</a:t>
            </a:r>
            <a:endParaRPr lang="en-US" sz="1500" dirty="0"/>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Cost, Ablations, and Robustness</a:t>
            </a:r>
            <a:endParaRPr lang="en-US" sz="4050" dirty="0"/>
          </a:p>
        </p:txBody>
      </p:sp>
      <p:sp>
        <p:nvSpPr>
          <p:cNvPr id="5" name="Shape 3"/>
          <p:cNvSpPr/>
          <p:nvPr/>
        </p:nvSpPr>
        <p:spPr>
          <a:xfrm>
            <a:off x="952500" y="2551162"/>
            <a:ext cx="5232384" cy="6211838"/>
          </a:xfrm>
          <a:prstGeom prst="roundRect">
            <a:avLst>
              <a:gd name="adj" fmla="val 1820"/>
            </a:avLst>
          </a:prstGeom>
          <a:solidFill>
            <a:srgbClr val="F6F3EC"/>
          </a:solidFill>
          <a:ln/>
        </p:spPr>
        <p:txBody>
          <a:bodyPr/>
          <a:lstStyle/>
          <a:p>
            <a:endParaRPr lang="en-US"/>
          </a:p>
        </p:txBody>
      </p:sp>
      <p:sp>
        <p:nvSpPr>
          <p:cNvPr id="6" name="Text 4"/>
          <p:cNvSpPr/>
          <p:nvPr/>
        </p:nvSpPr>
        <p:spPr>
          <a:xfrm>
            <a:off x="1257267" y="2855929"/>
            <a:ext cx="4761535" cy="292100"/>
          </a:xfrm>
          <a:prstGeom prst="rect">
            <a:avLst/>
          </a:prstGeom>
          <a:noFill/>
          <a:ln/>
        </p:spPr>
        <p:txBody>
          <a:bodyPr wrap="square" lIns="25400" tIns="25400" rIns="25400" bIns="25400" rtlCol="0" anchor="t">
            <a:normAutofit lnSpcReduction="10000"/>
          </a:bodyPr>
          <a:lstStyle/>
          <a:p>
            <a:pPr marL="0" indent="0" algn="l">
              <a:buNone/>
            </a:pPr>
            <a:r>
              <a:rPr lang="en-US" sz="1650" b="1" kern="0" spc="274" dirty="0">
                <a:solidFill>
                  <a:srgbClr val="2F7FB8"/>
                </a:solidFill>
                <a:latin typeface="Inter" pitchFamily="34" charset="0"/>
                <a:ea typeface="Inter" pitchFamily="34" charset="-122"/>
                <a:cs typeface="Inter" pitchFamily="34" charset="-120"/>
              </a:rPr>
              <a:t>MONTHLY BILL</a:t>
            </a:r>
            <a:endParaRPr lang="en-US" sz="1650" dirty="0"/>
          </a:p>
        </p:txBody>
      </p:sp>
      <p:sp>
        <p:nvSpPr>
          <p:cNvPr id="7" name="Text 5"/>
          <p:cNvSpPr/>
          <p:nvPr/>
        </p:nvSpPr>
        <p:spPr>
          <a:xfrm>
            <a:off x="1257267" y="3281330"/>
            <a:ext cx="4761535" cy="723867"/>
          </a:xfrm>
          <a:prstGeom prst="rect">
            <a:avLst/>
          </a:prstGeom>
          <a:noFill/>
          <a:ln/>
        </p:spPr>
        <p:txBody>
          <a:bodyPr wrap="square" lIns="25400" tIns="25400" rIns="25400" bIns="25400" rtlCol="0" anchor="t">
            <a:normAutofit fontScale="92500" lnSpcReduction="20000"/>
          </a:bodyPr>
          <a:lstStyle/>
          <a:p>
            <a:pPr marL="0" indent="0" algn="l">
              <a:lnSpc>
                <a:spcPct val="120000"/>
              </a:lnSpc>
              <a:buNone/>
            </a:pPr>
            <a:r>
              <a:rPr lang="en-US" sz="2250" dirty="0">
                <a:solidFill>
                  <a:srgbClr val="1A1A1A"/>
                </a:solidFill>
                <a:latin typeface="IBM Plex Serif" pitchFamily="34" charset="0"/>
                <a:ea typeface="IBM Plex Serif" pitchFamily="34" charset="-122"/>
                <a:cs typeface="IBM Plex Serif" pitchFamily="34" charset="-120"/>
              </a:rPr>
              <a:t>Lowest mean bill among all online controllers.</a:t>
            </a:r>
            <a:endParaRPr lang="en-US" sz="2250" dirty="0"/>
          </a:p>
        </p:txBody>
      </p:sp>
      <p:pic>
        <p:nvPicPr>
          <p:cNvPr id="8" name="Image 0" descr="preencoded.png"/>
          <p:cNvPicPr>
            <a:picLocks noChangeAspect="1"/>
          </p:cNvPicPr>
          <p:nvPr/>
        </p:nvPicPr>
        <p:blipFill>
          <a:blip r:embed="rId3"/>
          <a:stretch>
            <a:fillRect/>
          </a:stretch>
        </p:blipFill>
        <p:spPr>
          <a:xfrm>
            <a:off x="1257267" y="4138497"/>
            <a:ext cx="4622850" cy="3868374"/>
          </a:xfrm>
          <a:prstGeom prst="rect">
            <a:avLst/>
          </a:prstGeom>
        </p:spPr>
      </p:pic>
      <p:sp>
        <p:nvSpPr>
          <p:cNvPr id="9" name="Text 6"/>
          <p:cNvSpPr/>
          <p:nvPr/>
        </p:nvSpPr>
        <p:spPr>
          <a:xfrm>
            <a:off x="1257267" y="8178271"/>
            <a:ext cx="4761535" cy="318062"/>
          </a:xfrm>
          <a:prstGeom prst="rect">
            <a:avLst/>
          </a:prstGeom>
          <a:noFill/>
          <a:ln/>
        </p:spPr>
        <p:txBody>
          <a:bodyPr wrap="square" lIns="25400" tIns="25400" rIns="25400" bIns="25400" rtlCol="0" anchor="t">
            <a:noAutofit/>
          </a:bodyPr>
          <a:lstStyle/>
          <a:p>
            <a:pPr marL="0" indent="0" algn="l">
              <a:lnSpc>
                <a:spcPct val="140000"/>
              </a:lnSpc>
              <a:buNone/>
            </a:pPr>
            <a:r>
              <a:rPr lang="en-US" dirty="0">
                <a:solidFill>
                  <a:srgbClr val="4A4A4A"/>
                </a:solidFill>
                <a:latin typeface="-apple-system" pitchFamily="34" charset="0"/>
                <a:ea typeface="-apple-system" pitchFamily="34" charset="-122"/>
                <a:cs typeface="-apple-system" pitchFamily="34" charset="-120"/>
              </a:rPr>
              <a:t>All user SoC requirements met, every scenario.</a:t>
            </a:r>
            <a:endParaRPr lang="en-US" dirty="0"/>
          </a:p>
        </p:txBody>
      </p:sp>
      <p:grpSp>
        <p:nvGrpSpPr>
          <p:cNvPr id="22" name="Group 21">
            <a:extLst>
              <a:ext uri="{FF2B5EF4-FFF2-40B4-BE49-F238E27FC236}">
                <a16:creationId xmlns:a16="http://schemas.microsoft.com/office/drawing/2014/main" id="{90AC189E-4BE9-95D9-4609-C96D63102ED2}"/>
              </a:ext>
            </a:extLst>
          </p:cNvPr>
          <p:cNvGrpSpPr/>
          <p:nvPr/>
        </p:nvGrpSpPr>
        <p:grpSpPr>
          <a:xfrm>
            <a:off x="12103035" y="2551162"/>
            <a:ext cx="5232384" cy="6211838"/>
            <a:chOff x="12103035" y="2551162"/>
            <a:chExt cx="5232384" cy="6211838"/>
          </a:xfrm>
        </p:grpSpPr>
        <p:sp>
          <p:nvSpPr>
            <p:cNvPr id="15" name="Shape 11"/>
            <p:cNvSpPr/>
            <p:nvPr/>
          </p:nvSpPr>
          <p:spPr>
            <a:xfrm>
              <a:off x="12103035" y="2551162"/>
              <a:ext cx="5232384" cy="6211838"/>
            </a:xfrm>
            <a:prstGeom prst="roundRect">
              <a:avLst>
                <a:gd name="adj" fmla="val 1820"/>
              </a:avLst>
            </a:prstGeom>
            <a:solidFill>
              <a:srgbClr val="F6F3EC"/>
            </a:solidFill>
            <a:ln/>
          </p:spPr>
          <p:txBody>
            <a:bodyPr/>
            <a:lstStyle/>
            <a:p>
              <a:endParaRPr lang="en-US"/>
            </a:p>
          </p:txBody>
        </p:sp>
        <p:sp>
          <p:nvSpPr>
            <p:cNvPr id="16" name="Text 12"/>
            <p:cNvSpPr/>
            <p:nvPr/>
          </p:nvSpPr>
          <p:spPr>
            <a:xfrm>
              <a:off x="12407802" y="2855929"/>
              <a:ext cx="4761535" cy="292100"/>
            </a:xfrm>
            <a:prstGeom prst="rect">
              <a:avLst/>
            </a:prstGeom>
            <a:noFill/>
            <a:ln/>
          </p:spPr>
          <p:txBody>
            <a:bodyPr wrap="square" lIns="25400" tIns="25400" rIns="25400" bIns="25400" rtlCol="0" anchor="t">
              <a:normAutofit lnSpcReduction="10000"/>
            </a:bodyPr>
            <a:lstStyle/>
            <a:p>
              <a:pPr marL="0" indent="0" algn="l">
                <a:buNone/>
              </a:pPr>
              <a:r>
                <a:rPr lang="en-US" sz="1650" b="1" kern="0" spc="274" dirty="0">
                  <a:solidFill>
                    <a:srgbClr val="2F7FB8"/>
                  </a:solidFill>
                  <a:latin typeface="Inter" pitchFamily="34" charset="0"/>
                  <a:ea typeface="Inter" pitchFamily="34" charset="-122"/>
                  <a:cs typeface="Inter" pitchFamily="34" charset="-120"/>
                </a:rPr>
                <a:t>ROBUSTNESS</a:t>
              </a:r>
              <a:endParaRPr lang="en-US" sz="1650" dirty="0"/>
            </a:p>
          </p:txBody>
        </p:sp>
        <p:sp>
          <p:nvSpPr>
            <p:cNvPr id="17" name="Text 13"/>
            <p:cNvSpPr/>
            <p:nvPr/>
          </p:nvSpPr>
          <p:spPr>
            <a:xfrm>
              <a:off x="12407802" y="3281330"/>
              <a:ext cx="4761535" cy="723867"/>
            </a:xfrm>
            <a:prstGeom prst="rect">
              <a:avLst/>
            </a:prstGeom>
            <a:noFill/>
            <a:ln/>
          </p:spPr>
          <p:txBody>
            <a:bodyPr wrap="square" lIns="25400" tIns="25400" rIns="25400" bIns="25400" rtlCol="0" anchor="t">
              <a:normAutofit fontScale="92500" lnSpcReduction="20000"/>
            </a:bodyPr>
            <a:lstStyle/>
            <a:p>
              <a:pPr marL="0" indent="0" algn="l">
                <a:lnSpc>
                  <a:spcPct val="120000"/>
                </a:lnSpc>
                <a:buNone/>
              </a:pPr>
              <a:r>
                <a:rPr lang="en-US" sz="2250" dirty="0">
                  <a:solidFill>
                    <a:srgbClr val="1A1A1A"/>
                  </a:solidFill>
                  <a:latin typeface="IBM Plex Serif" pitchFamily="34" charset="0"/>
                  <a:ea typeface="IBM Plex Serif" pitchFamily="34" charset="-122"/>
                  <a:cs typeface="IBM Plex Serif" pitchFamily="34" charset="-120"/>
                </a:rPr>
                <a:t>Graceful under </a:t>
              </a:r>
              <a:r>
                <a:rPr lang="en-US" sz="2250" dirty="0" err="1">
                  <a:solidFill>
                    <a:srgbClr val="1A1A1A"/>
                  </a:solidFill>
                  <a:latin typeface="IBM Plex Serif" pitchFamily="34" charset="0"/>
                  <a:ea typeface="IBM Plex Serif" pitchFamily="34" charset="-122"/>
                  <a:cs typeface="IBM Plex Serif" pitchFamily="34" charset="-120"/>
                </a:rPr>
                <a:t>upto</a:t>
              </a:r>
              <a:r>
                <a:rPr lang="en-US" sz="2250" dirty="0">
                  <a:solidFill>
                    <a:srgbClr val="1A1A1A"/>
                  </a:solidFill>
                  <a:latin typeface="IBM Plex Serif" pitchFamily="34" charset="0"/>
                  <a:ea typeface="IBM Plex Serif" pitchFamily="34" charset="-122"/>
                  <a:cs typeface="IBM Plex Serif" pitchFamily="34" charset="-120"/>
                </a:rPr>
                <a:t> 4× nominal forecast noise.</a:t>
              </a:r>
              <a:endParaRPr lang="en-US" sz="2250" dirty="0"/>
            </a:p>
          </p:txBody>
        </p:sp>
        <p:pic>
          <p:nvPicPr>
            <p:cNvPr id="18" name="Image 2" descr="preencoded.png"/>
            <p:cNvPicPr>
              <a:picLocks noChangeAspect="1"/>
            </p:cNvPicPr>
            <p:nvPr/>
          </p:nvPicPr>
          <p:blipFill>
            <a:blip r:embed="rId4"/>
            <a:stretch>
              <a:fillRect/>
            </a:stretch>
          </p:blipFill>
          <p:spPr>
            <a:xfrm>
              <a:off x="12407802" y="4138497"/>
              <a:ext cx="4622850" cy="3588411"/>
            </a:xfrm>
            <a:prstGeom prst="rect">
              <a:avLst/>
            </a:prstGeom>
          </p:spPr>
        </p:pic>
        <p:sp>
          <p:nvSpPr>
            <p:cNvPr id="19" name="Text 14"/>
            <p:cNvSpPr/>
            <p:nvPr/>
          </p:nvSpPr>
          <p:spPr>
            <a:xfrm>
              <a:off x="12407802" y="7726909"/>
              <a:ext cx="4761535" cy="769426"/>
            </a:xfrm>
            <a:prstGeom prst="rect">
              <a:avLst/>
            </a:prstGeom>
            <a:noFill/>
            <a:ln/>
          </p:spPr>
          <p:txBody>
            <a:bodyPr wrap="square" lIns="25400" tIns="25400" rIns="25400" bIns="25400" rtlCol="0" anchor="t">
              <a:normAutofit lnSpcReduction="10000"/>
            </a:bodyPr>
            <a:lstStyle/>
            <a:p>
              <a:pPr marL="0" indent="0" algn="l">
                <a:lnSpc>
                  <a:spcPct val="140000"/>
                </a:lnSpc>
                <a:buNone/>
              </a:pPr>
              <a:r>
                <a:rPr lang="en-US" dirty="0">
                  <a:solidFill>
                    <a:srgbClr val="4A4A4A"/>
                  </a:solidFill>
                  <a:latin typeface="-apple-system" pitchFamily="34" charset="0"/>
                  <a:ea typeface="-apple-system" pitchFamily="34" charset="-122"/>
                  <a:cs typeface="-apple-system" pitchFamily="34" charset="-120"/>
                </a:rPr>
                <a:t>Load-forecast noise stressed to ±20%. </a:t>
              </a:r>
            </a:p>
            <a:p>
              <a:pPr marL="0" indent="0" algn="l">
                <a:lnSpc>
                  <a:spcPct val="140000"/>
                </a:lnSpc>
                <a:buNone/>
              </a:pPr>
              <a:r>
                <a:rPr lang="en-US" dirty="0">
                  <a:solidFill>
                    <a:srgbClr val="4A4A4A"/>
                  </a:solidFill>
                  <a:latin typeface="-apple-system" pitchFamily="34" charset="0"/>
                  <a:ea typeface="-apple-system" pitchFamily="34" charset="-122"/>
                  <a:cs typeface="-apple-system" pitchFamily="34" charset="-120"/>
                </a:rPr>
                <a:t>Ours drifts ~16 kW; MCTS drifts 50kW+.</a:t>
              </a:r>
              <a:endParaRPr lang="en-US" dirty="0"/>
            </a:p>
          </p:txBody>
        </p:sp>
        <p:sp>
          <p:nvSpPr>
            <p:cNvPr id="27" name="TextBox 26">
              <a:extLst>
                <a:ext uri="{FF2B5EF4-FFF2-40B4-BE49-F238E27FC236}">
                  <a16:creationId xmlns:a16="http://schemas.microsoft.com/office/drawing/2014/main" id="{4D2315C4-AD85-5409-64C8-14F72C005788}"/>
                </a:ext>
              </a:extLst>
            </p:cNvPr>
            <p:cNvSpPr txBox="1"/>
            <p:nvPr/>
          </p:nvSpPr>
          <p:spPr>
            <a:xfrm rot="16200000">
              <a:off x="11845524" y="5863825"/>
              <a:ext cx="1257075" cy="338554"/>
            </a:xfrm>
            <a:prstGeom prst="rect">
              <a:avLst/>
            </a:prstGeom>
            <a:noFill/>
          </p:spPr>
          <p:txBody>
            <a:bodyPr wrap="none" rtlCol="0">
              <a:spAutoFit/>
            </a:bodyPr>
            <a:lstStyle/>
            <a:p>
              <a:r>
                <a:rPr lang="en-US" sz="1600" dirty="0">
                  <a:solidFill>
                    <a:srgbClr val="8A8A8A"/>
                  </a:solidFill>
                  <a:latin typeface=""/>
                </a:rPr>
                <a:t>Power (kW)</a:t>
              </a:r>
            </a:p>
          </p:txBody>
        </p:sp>
      </p:grpSp>
      <p:grpSp>
        <p:nvGrpSpPr>
          <p:cNvPr id="21" name="Group 20">
            <a:extLst>
              <a:ext uri="{FF2B5EF4-FFF2-40B4-BE49-F238E27FC236}">
                <a16:creationId xmlns:a16="http://schemas.microsoft.com/office/drawing/2014/main" id="{8AAB8D6E-6DB7-4692-793E-73AB9126A5B0}"/>
              </a:ext>
            </a:extLst>
          </p:cNvPr>
          <p:cNvGrpSpPr/>
          <p:nvPr/>
        </p:nvGrpSpPr>
        <p:grpSpPr>
          <a:xfrm>
            <a:off x="6527767" y="2551162"/>
            <a:ext cx="5232384" cy="6211838"/>
            <a:chOff x="6527767" y="2551162"/>
            <a:chExt cx="5232384" cy="6211838"/>
          </a:xfrm>
        </p:grpSpPr>
        <p:sp>
          <p:nvSpPr>
            <p:cNvPr id="10" name="Shape 7"/>
            <p:cNvSpPr/>
            <p:nvPr/>
          </p:nvSpPr>
          <p:spPr>
            <a:xfrm>
              <a:off x="6527767" y="2551162"/>
              <a:ext cx="5232384" cy="6211838"/>
            </a:xfrm>
            <a:prstGeom prst="roundRect">
              <a:avLst>
                <a:gd name="adj" fmla="val 1820"/>
              </a:avLst>
            </a:prstGeom>
            <a:solidFill>
              <a:srgbClr val="F6F3EC"/>
            </a:solidFill>
            <a:ln/>
          </p:spPr>
          <p:txBody>
            <a:bodyPr/>
            <a:lstStyle/>
            <a:p>
              <a:endParaRPr lang="en-US" dirty="0"/>
            </a:p>
          </p:txBody>
        </p:sp>
        <p:sp>
          <p:nvSpPr>
            <p:cNvPr id="11" name="Text 8"/>
            <p:cNvSpPr/>
            <p:nvPr/>
          </p:nvSpPr>
          <p:spPr>
            <a:xfrm>
              <a:off x="6832534" y="2855929"/>
              <a:ext cx="4761535" cy="292100"/>
            </a:xfrm>
            <a:prstGeom prst="rect">
              <a:avLst/>
            </a:prstGeom>
            <a:noFill/>
            <a:ln/>
          </p:spPr>
          <p:txBody>
            <a:bodyPr wrap="square" lIns="25400" tIns="25400" rIns="25400" bIns="25400" rtlCol="0" anchor="t">
              <a:normAutofit lnSpcReduction="10000"/>
            </a:bodyPr>
            <a:lstStyle/>
            <a:p>
              <a:pPr marL="0" indent="0" algn="l">
                <a:buNone/>
              </a:pPr>
              <a:r>
                <a:rPr lang="en-US" sz="1650" b="1" kern="0" spc="274" dirty="0">
                  <a:solidFill>
                    <a:srgbClr val="2F7FB8"/>
                  </a:solidFill>
                  <a:latin typeface="Inter" pitchFamily="34" charset="0"/>
                  <a:ea typeface="Inter" pitchFamily="34" charset="-122"/>
                  <a:cs typeface="Inter" pitchFamily="34" charset="-120"/>
                </a:rPr>
                <a:t>ABLATION</a:t>
              </a:r>
              <a:endParaRPr lang="en-US" sz="1650" dirty="0"/>
            </a:p>
          </p:txBody>
        </p:sp>
        <p:sp>
          <p:nvSpPr>
            <p:cNvPr id="12" name="Text 9"/>
            <p:cNvSpPr/>
            <p:nvPr/>
          </p:nvSpPr>
          <p:spPr>
            <a:xfrm>
              <a:off x="6832534" y="3281330"/>
              <a:ext cx="4761535" cy="723867"/>
            </a:xfrm>
            <a:prstGeom prst="rect">
              <a:avLst/>
            </a:prstGeom>
            <a:noFill/>
            <a:ln/>
          </p:spPr>
          <p:txBody>
            <a:bodyPr wrap="square" lIns="25400" tIns="25400" rIns="25400" bIns="25400" rtlCol="0" anchor="t">
              <a:normAutofit fontScale="92500" lnSpcReduction="20000"/>
            </a:bodyPr>
            <a:lstStyle/>
            <a:p>
              <a:pPr marL="0" indent="0" algn="l">
                <a:lnSpc>
                  <a:spcPct val="120000"/>
                </a:lnSpc>
                <a:buNone/>
              </a:pPr>
              <a:r>
                <a:rPr lang="en-US" sz="2250" dirty="0">
                  <a:solidFill>
                    <a:srgbClr val="1A1A1A"/>
                  </a:solidFill>
                  <a:latin typeface="IBM Plex Serif" pitchFamily="34" charset="0"/>
                  <a:ea typeface="IBM Plex Serif" pitchFamily="34" charset="-122"/>
                  <a:cs typeface="IBM Plex Serif" pitchFamily="34" charset="-120"/>
                </a:rPr>
                <a:t>The VF is the dominant driver. Proactive charging helps.</a:t>
              </a:r>
              <a:endParaRPr lang="en-US" sz="2250" dirty="0"/>
            </a:p>
          </p:txBody>
        </p:sp>
        <p:pic>
          <p:nvPicPr>
            <p:cNvPr id="13" name="Image 1" descr="preencoded.png"/>
            <p:cNvPicPr>
              <a:picLocks noChangeAspect="1"/>
            </p:cNvPicPr>
            <p:nvPr/>
          </p:nvPicPr>
          <p:blipFill>
            <a:blip r:embed="rId5"/>
            <a:stretch>
              <a:fillRect/>
            </a:stretch>
          </p:blipFill>
          <p:spPr>
            <a:xfrm>
              <a:off x="6832534" y="4138497"/>
              <a:ext cx="4622850" cy="3588411"/>
            </a:xfrm>
            <a:prstGeom prst="rect">
              <a:avLst/>
            </a:prstGeom>
          </p:spPr>
        </p:pic>
        <p:sp>
          <p:nvSpPr>
            <p:cNvPr id="14" name="Text 10"/>
            <p:cNvSpPr/>
            <p:nvPr/>
          </p:nvSpPr>
          <p:spPr>
            <a:xfrm>
              <a:off x="6832534" y="7726909"/>
              <a:ext cx="4761535" cy="769426"/>
            </a:xfrm>
            <a:prstGeom prst="rect">
              <a:avLst/>
            </a:prstGeom>
            <a:noFill/>
            <a:ln/>
          </p:spPr>
          <p:txBody>
            <a:bodyPr wrap="square" lIns="25400" tIns="25400" rIns="25400" bIns="25400" rtlCol="0" anchor="t">
              <a:normAutofit lnSpcReduction="10000"/>
            </a:bodyPr>
            <a:lstStyle/>
            <a:p>
              <a:pPr marL="0" indent="0" algn="l">
                <a:lnSpc>
                  <a:spcPct val="140000"/>
                </a:lnSpc>
                <a:buNone/>
              </a:pPr>
              <a:r>
                <a:rPr lang="en-US" dirty="0">
                  <a:solidFill>
                    <a:srgbClr val="4A4A4A"/>
                  </a:solidFill>
                  <a:latin typeface="-apple-system" pitchFamily="34" charset="0"/>
                  <a:ea typeface="-apple-system" pitchFamily="34" charset="-122"/>
                  <a:cs typeface="-apple-system" pitchFamily="34" charset="-120"/>
                </a:rPr>
                <a:t>Full year, mean bill. VF carries long-horizon strategy; PC builds the buffer.</a:t>
              </a:r>
              <a:endParaRPr lang="en-US" dirty="0"/>
            </a:p>
          </p:txBody>
        </p:sp>
        <p:cxnSp>
          <p:nvCxnSpPr>
            <p:cNvPr id="26" name="Straight Connector 25">
              <a:extLst>
                <a:ext uri="{FF2B5EF4-FFF2-40B4-BE49-F238E27FC236}">
                  <a16:creationId xmlns:a16="http://schemas.microsoft.com/office/drawing/2014/main" id="{7D82D7A9-DBF7-30E8-D422-12DB1AB674F6}"/>
                </a:ext>
              </a:extLst>
            </p:cNvPr>
            <p:cNvCxnSpPr/>
            <p:nvPr/>
          </p:nvCxnSpPr>
          <p:spPr>
            <a:xfrm flipV="1">
              <a:off x="7248939" y="4611757"/>
              <a:ext cx="0" cy="20673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63AFE92-A009-CD9A-CABE-9378D9EF2A5B}"/>
                </a:ext>
              </a:extLst>
            </p:cNvPr>
            <p:cNvSpPr txBox="1"/>
            <p:nvPr/>
          </p:nvSpPr>
          <p:spPr>
            <a:xfrm>
              <a:off x="7619119" y="4427091"/>
              <a:ext cx="1675459" cy="369332"/>
            </a:xfrm>
            <a:prstGeom prst="rect">
              <a:avLst/>
            </a:prstGeom>
            <a:solidFill>
              <a:srgbClr val="F7F3ED"/>
            </a:solidFill>
          </p:spPr>
          <p:txBody>
            <a:bodyPr wrap="none" rtlCol="0">
              <a:spAutoFit/>
            </a:bodyPr>
            <a:lstStyle/>
            <a:p>
              <a:r>
                <a:rPr lang="en-US" dirty="0">
                  <a:latin typeface="IBM Plex Serif" panose="02060503050406000203" pitchFamily="18" charset="77"/>
                </a:rPr>
                <a:t>MC-MPC base</a:t>
              </a:r>
            </a:p>
          </p:txBody>
        </p:sp>
        <p:sp>
          <p:nvSpPr>
            <p:cNvPr id="31" name="TextBox 30">
              <a:extLst>
                <a:ext uri="{FF2B5EF4-FFF2-40B4-BE49-F238E27FC236}">
                  <a16:creationId xmlns:a16="http://schemas.microsoft.com/office/drawing/2014/main" id="{54ED022A-82F1-5CC2-646A-444B7B57A6AE}"/>
                </a:ext>
              </a:extLst>
            </p:cNvPr>
            <p:cNvSpPr txBox="1"/>
            <p:nvPr/>
          </p:nvSpPr>
          <p:spPr>
            <a:xfrm>
              <a:off x="7624771" y="5305912"/>
              <a:ext cx="2409634" cy="369332"/>
            </a:xfrm>
            <a:prstGeom prst="rect">
              <a:avLst/>
            </a:prstGeom>
            <a:solidFill>
              <a:srgbClr val="F7F3ED"/>
            </a:solidFill>
          </p:spPr>
          <p:txBody>
            <a:bodyPr wrap="none" rtlCol="0">
              <a:spAutoFit/>
            </a:bodyPr>
            <a:lstStyle/>
            <a:p>
              <a:r>
                <a:rPr lang="en-US" dirty="0">
                  <a:latin typeface="IBM Plex Serif" panose="02060503050406000203" pitchFamily="18" charset="77"/>
                </a:rPr>
                <a:t>+ proactive charging</a:t>
              </a:r>
            </a:p>
          </p:txBody>
        </p:sp>
        <p:sp>
          <p:nvSpPr>
            <p:cNvPr id="32" name="TextBox 31">
              <a:extLst>
                <a:ext uri="{FF2B5EF4-FFF2-40B4-BE49-F238E27FC236}">
                  <a16:creationId xmlns:a16="http://schemas.microsoft.com/office/drawing/2014/main" id="{607C14F9-4118-8FF6-7EC8-812651EC9712}"/>
                </a:ext>
              </a:extLst>
            </p:cNvPr>
            <p:cNvSpPr txBox="1"/>
            <p:nvPr/>
          </p:nvSpPr>
          <p:spPr>
            <a:xfrm>
              <a:off x="7624771" y="6184733"/>
              <a:ext cx="2433680" cy="369332"/>
            </a:xfrm>
            <a:prstGeom prst="rect">
              <a:avLst/>
            </a:prstGeom>
            <a:solidFill>
              <a:srgbClr val="F7F3ED"/>
            </a:solidFill>
          </p:spPr>
          <p:txBody>
            <a:bodyPr wrap="none" rtlCol="0">
              <a:spAutoFit/>
            </a:bodyPr>
            <a:lstStyle/>
            <a:p>
              <a:r>
                <a:rPr lang="en-US" dirty="0">
                  <a:latin typeface="IBM Plex Serif" panose="02060503050406000203" pitchFamily="18" charset="77"/>
                </a:rPr>
                <a:t>+ value function (VF)</a:t>
              </a:r>
            </a:p>
          </p:txBody>
        </p:sp>
      </p:grpSp>
      <p:sp>
        <p:nvSpPr>
          <p:cNvPr id="20" name="Rectangle 19">
            <a:extLst>
              <a:ext uri="{FF2B5EF4-FFF2-40B4-BE49-F238E27FC236}">
                <a16:creationId xmlns:a16="http://schemas.microsoft.com/office/drawing/2014/main" id="{550EB4B1-7ABC-43BA-988A-1B6B847437F8}"/>
              </a:ext>
            </a:extLst>
          </p:cNvPr>
          <p:cNvSpPr/>
          <p:nvPr/>
        </p:nvSpPr>
        <p:spPr>
          <a:xfrm>
            <a:off x="1731819" y="7564581"/>
            <a:ext cx="942109" cy="306018"/>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23 / 26</a:t>
            </a:r>
            <a:endParaRPr lang="en-US" sz="1500" dirty="0"/>
          </a:p>
        </p:txBody>
      </p:sp>
      <p:sp>
        <p:nvSpPr>
          <p:cNvPr id="3" name="Text 1"/>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REAL-TIME FEASIBILITY</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Time to decision</a:t>
            </a:r>
            <a:endParaRPr lang="en-US" sz="4050" dirty="0"/>
          </a:p>
        </p:txBody>
      </p:sp>
      <p:sp>
        <p:nvSpPr>
          <p:cNvPr id="5" name="Shape 3"/>
          <p:cNvSpPr/>
          <p:nvPr/>
        </p:nvSpPr>
        <p:spPr>
          <a:xfrm>
            <a:off x="952500" y="2551162"/>
            <a:ext cx="9401142" cy="6211838"/>
          </a:xfrm>
          <a:prstGeom prst="roundRect">
            <a:avLst>
              <a:gd name="adj" fmla="val 1533"/>
            </a:avLst>
          </a:prstGeom>
          <a:solidFill>
            <a:srgbClr val="F6F3EC"/>
          </a:solidFill>
          <a:ln/>
        </p:spPr>
        <p:txBody>
          <a:bodyPr/>
          <a:lstStyle/>
          <a:p>
            <a:endParaRPr lang="en-US"/>
          </a:p>
        </p:txBody>
      </p:sp>
      <p:sp>
        <p:nvSpPr>
          <p:cNvPr id="6" name="Shape 4"/>
          <p:cNvSpPr/>
          <p:nvPr/>
        </p:nvSpPr>
        <p:spPr>
          <a:xfrm>
            <a:off x="1371534" y="3323663"/>
            <a:ext cx="8563074" cy="10583"/>
          </a:xfrm>
          <a:prstGeom prst="rect">
            <a:avLst/>
          </a:prstGeom>
          <a:solidFill>
            <a:srgbClr val="D6CFB9"/>
          </a:solidFill>
          <a:ln/>
        </p:spPr>
        <p:txBody>
          <a:bodyPr/>
          <a:lstStyle/>
          <a:p>
            <a:endParaRPr lang="en-US"/>
          </a:p>
        </p:txBody>
      </p:sp>
      <p:sp>
        <p:nvSpPr>
          <p:cNvPr id="7" name="Text 5"/>
          <p:cNvSpPr/>
          <p:nvPr/>
        </p:nvSpPr>
        <p:spPr>
          <a:xfrm>
            <a:off x="1371534" y="2894046"/>
            <a:ext cx="4720828" cy="334433"/>
          </a:xfrm>
          <a:prstGeom prst="rect">
            <a:avLst/>
          </a:prstGeom>
          <a:noFill/>
          <a:ln/>
        </p:spPr>
        <p:txBody>
          <a:bodyPr wrap="square" lIns="25400" tIns="25400" rIns="25400" bIns="25400" rtlCol="0" anchor="t">
            <a:normAutofit/>
          </a:bodyPr>
          <a:lstStyle/>
          <a:p>
            <a:pPr marL="0" indent="0" algn="l">
              <a:buNone/>
            </a:pPr>
            <a:r>
              <a:rPr lang="en-US" sz="1800" dirty="0">
                <a:solidFill>
                  <a:srgbClr val="1A1A1A"/>
                </a:solidFill>
                <a:latin typeface="IBM Plex Serif" pitchFamily="34" charset="0"/>
                <a:ea typeface="IBM Plex Serif" pitchFamily="34" charset="-122"/>
                <a:cs typeface="IBM Plex Serif" pitchFamily="34" charset="-120"/>
              </a:rPr>
              <a:t>Mean wall-clock per decision · 15 chargers</a:t>
            </a:r>
            <a:endParaRPr lang="en-US" sz="1800" dirty="0"/>
          </a:p>
        </p:txBody>
      </p:sp>
      <p:sp>
        <p:nvSpPr>
          <p:cNvPr id="8" name="Text 6"/>
          <p:cNvSpPr/>
          <p:nvPr/>
        </p:nvSpPr>
        <p:spPr>
          <a:xfrm>
            <a:off x="7720046" y="2952254"/>
            <a:ext cx="2290763" cy="265642"/>
          </a:xfrm>
          <a:prstGeom prst="rect">
            <a:avLst/>
          </a:prstGeom>
          <a:noFill/>
          <a:ln/>
        </p:spPr>
        <p:txBody>
          <a:bodyPr wrap="square" lIns="25400" tIns="25400" rIns="25400" bIns="25400" rtlCol="0" anchor="t">
            <a:normAutofit/>
          </a:bodyPr>
          <a:lstStyle/>
          <a:p>
            <a:pPr marL="0" indent="0" algn="l">
              <a:buNone/>
            </a:pPr>
            <a:r>
              <a:rPr lang="en-US" sz="1350" kern="0" spc="108" dirty="0">
                <a:solidFill>
                  <a:srgbClr val="8A8A8A"/>
                </a:solidFill>
                <a:latin typeface="JetBrains Mono" pitchFamily="34" charset="0"/>
                <a:ea typeface="JetBrains Mono" pitchFamily="34" charset="-122"/>
                <a:cs typeface="JetBrains Mono" pitchFamily="34" charset="-120"/>
              </a:rPr>
              <a:t>SECONDS · LOG SCALE</a:t>
            </a:r>
            <a:endParaRPr lang="en-US" sz="1350" dirty="0"/>
          </a:p>
        </p:txBody>
      </p:sp>
      <p:sp>
        <p:nvSpPr>
          <p:cNvPr id="9" name="Text 7"/>
          <p:cNvSpPr/>
          <p:nvPr/>
        </p:nvSpPr>
        <p:spPr>
          <a:xfrm>
            <a:off x="1371534" y="3620989"/>
            <a:ext cx="1981200" cy="29210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1A1A1A"/>
                </a:solidFill>
                <a:latin typeface="Inter" pitchFamily="34" charset="0"/>
                <a:ea typeface="Inter" pitchFamily="34" charset="-122"/>
                <a:cs typeface="Inter" pitchFamily="34" charset="-120"/>
              </a:rPr>
              <a:t>D-FC</a:t>
            </a:r>
            <a:endParaRPr lang="en-US" sz="1650" dirty="0"/>
          </a:p>
        </p:txBody>
      </p:sp>
      <p:sp>
        <p:nvSpPr>
          <p:cNvPr id="10" name="Shape 8"/>
          <p:cNvSpPr/>
          <p:nvPr/>
        </p:nvSpPr>
        <p:spPr>
          <a:xfrm>
            <a:off x="3467034" y="3662247"/>
            <a:ext cx="5038824" cy="171400"/>
          </a:xfrm>
          <a:prstGeom prst="roundRect">
            <a:avLst>
              <a:gd name="adj" fmla="val 22229"/>
            </a:avLst>
          </a:prstGeom>
          <a:solidFill>
            <a:srgbClr val="E4DCC5"/>
          </a:solidFill>
          <a:ln/>
        </p:spPr>
        <p:txBody>
          <a:bodyPr/>
          <a:lstStyle/>
          <a:p>
            <a:endParaRPr lang="en-US"/>
          </a:p>
        </p:txBody>
      </p:sp>
      <p:sp>
        <p:nvSpPr>
          <p:cNvPr id="11" name="Shape 9"/>
          <p:cNvSpPr/>
          <p:nvPr/>
        </p:nvSpPr>
        <p:spPr>
          <a:xfrm>
            <a:off x="3467034" y="3662247"/>
            <a:ext cx="705363" cy="171400"/>
          </a:xfrm>
          <a:prstGeom prst="roundRect">
            <a:avLst>
              <a:gd name="adj" fmla="val 22229"/>
            </a:avLst>
          </a:prstGeom>
          <a:solidFill>
            <a:srgbClr val="B5AE9C"/>
          </a:solidFill>
          <a:ln/>
        </p:spPr>
        <p:txBody>
          <a:bodyPr/>
          <a:lstStyle/>
          <a:p>
            <a:endParaRPr lang="en-US"/>
          </a:p>
        </p:txBody>
      </p:sp>
      <p:sp>
        <p:nvSpPr>
          <p:cNvPr id="12" name="Text 10"/>
          <p:cNvSpPr/>
          <p:nvPr/>
        </p:nvSpPr>
        <p:spPr>
          <a:xfrm>
            <a:off x="8620159" y="3610405"/>
            <a:ext cx="1314450" cy="313267"/>
          </a:xfrm>
          <a:prstGeom prst="rect">
            <a:avLst/>
          </a:prstGeom>
          <a:noFill/>
          <a:ln/>
        </p:spPr>
        <p:txBody>
          <a:bodyPr wrap="square" lIns="25400" tIns="25400" rIns="25400" bIns="25400" rtlCol="0" anchor="t">
            <a:normAutofit/>
          </a:bodyPr>
          <a:lstStyle/>
          <a:p>
            <a:pPr marL="0" indent="0" algn="r">
              <a:buNone/>
            </a:pPr>
            <a:r>
              <a:rPr lang="en-US" sz="1650" dirty="0">
                <a:solidFill>
                  <a:srgbClr val="1A1A1A"/>
                </a:solidFill>
                <a:latin typeface="JetBrains Mono" pitchFamily="34" charset="0"/>
                <a:ea typeface="JetBrains Mono" pitchFamily="34" charset="-122"/>
                <a:cs typeface="JetBrains Mono" pitchFamily="34" charset="-120"/>
              </a:rPr>
              <a:t>≈ 5 ms</a:t>
            </a:r>
            <a:endParaRPr lang="en-US" sz="1650" dirty="0"/>
          </a:p>
        </p:txBody>
      </p:sp>
      <p:sp>
        <p:nvSpPr>
          <p:cNvPr id="13" name="Text 11"/>
          <p:cNvSpPr/>
          <p:nvPr/>
        </p:nvSpPr>
        <p:spPr>
          <a:xfrm>
            <a:off x="1371534" y="4105672"/>
            <a:ext cx="1981200" cy="29210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1A1A1A"/>
                </a:solidFill>
                <a:latin typeface="Inter" pitchFamily="34" charset="0"/>
                <a:ea typeface="Inter" pitchFamily="34" charset="-122"/>
                <a:cs typeface="Inter" pitchFamily="34" charset="-120"/>
              </a:rPr>
              <a:t>D-LLF</a:t>
            </a:r>
            <a:endParaRPr lang="en-US" sz="1650" dirty="0"/>
          </a:p>
        </p:txBody>
      </p:sp>
      <p:sp>
        <p:nvSpPr>
          <p:cNvPr id="14" name="Shape 12"/>
          <p:cNvSpPr/>
          <p:nvPr/>
        </p:nvSpPr>
        <p:spPr>
          <a:xfrm>
            <a:off x="3467034" y="4146931"/>
            <a:ext cx="5038824" cy="171400"/>
          </a:xfrm>
          <a:prstGeom prst="roundRect">
            <a:avLst>
              <a:gd name="adj" fmla="val 22229"/>
            </a:avLst>
          </a:prstGeom>
          <a:solidFill>
            <a:srgbClr val="E4DCC5"/>
          </a:solidFill>
          <a:ln/>
        </p:spPr>
        <p:txBody>
          <a:bodyPr/>
          <a:lstStyle/>
          <a:p>
            <a:endParaRPr lang="en-US"/>
          </a:p>
        </p:txBody>
      </p:sp>
      <p:sp>
        <p:nvSpPr>
          <p:cNvPr id="15" name="Shape 13"/>
          <p:cNvSpPr/>
          <p:nvPr/>
        </p:nvSpPr>
        <p:spPr>
          <a:xfrm>
            <a:off x="3467034" y="4146931"/>
            <a:ext cx="705363" cy="171400"/>
          </a:xfrm>
          <a:prstGeom prst="roundRect">
            <a:avLst>
              <a:gd name="adj" fmla="val 22229"/>
            </a:avLst>
          </a:prstGeom>
          <a:solidFill>
            <a:srgbClr val="B5AE9C"/>
          </a:solidFill>
          <a:ln/>
        </p:spPr>
        <p:txBody>
          <a:bodyPr/>
          <a:lstStyle/>
          <a:p>
            <a:endParaRPr lang="en-US"/>
          </a:p>
        </p:txBody>
      </p:sp>
      <p:sp>
        <p:nvSpPr>
          <p:cNvPr id="16" name="Text 14"/>
          <p:cNvSpPr/>
          <p:nvPr/>
        </p:nvSpPr>
        <p:spPr>
          <a:xfrm>
            <a:off x="8620159" y="4095089"/>
            <a:ext cx="1314450" cy="313267"/>
          </a:xfrm>
          <a:prstGeom prst="rect">
            <a:avLst/>
          </a:prstGeom>
          <a:noFill/>
          <a:ln/>
        </p:spPr>
        <p:txBody>
          <a:bodyPr wrap="square" lIns="25400" tIns="25400" rIns="25400" bIns="25400" rtlCol="0" anchor="t">
            <a:normAutofit/>
          </a:bodyPr>
          <a:lstStyle/>
          <a:p>
            <a:pPr marL="0" indent="0" algn="r">
              <a:buNone/>
            </a:pPr>
            <a:r>
              <a:rPr lang="en-US" sz="1650" dirty="0">
                <a:solidFill>
                  <a:srgbClr val="1A1A1A"/>
                </a:solidFill>
                <a:latin typeface="JetBrains Mono" pitchFamily="34" charset="0"/>
                <a:ea typeface="JetBrains Mono" pitchFamily="34" charset="-122"/>
                <a:cs typeface="JetBrains Mono" pitchFamily="34" charset="-120"/>
              </a:rPr>
              <a:t>≈ 5 ms</a:t>
            </a:r>
            <a:endParaRPr lang="en-US" sz="1650" dirty="0"/>
          </a:p>
        </p:txBody>
      </p:sp>
      <p:sp>
        <p:nvSpPr>
          <p:cNvPr id="17" name="Text 15"/>
          <p:cNvSpPr/>
          <p:nvPr/>
        </p:nvSpPr>
        <p:spPr>
          <a:xfrm>
            <a:off x="1371534" y="4590356"/>
            <a:ext cx="1981200" cy="29210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1A1A1A"/>
                </a:solidFill>
                <a:latin typeface="Inter" pitchFamily="34" charset="0"/>
                <a:ea typeface="Inter" pitchFamily="34" charset="-122"/>
                <a:cs typeface="Inter" pitchFamily="34" charset="-120"/>
              </a:rPr>
              <a:t>D-RL</a:t>
            </a:r>
            <a:endParaRPr lang="en-US" sz="1650" dirty="0"/>
          </a:p>
        </p:txBody>
      </p:sp>
      <p:sp>
        <p:nvSpPr>
          <p:cNvPr id="18" name="Shape 16"/>
          <p:cNvSpPr/>
          <p:nvPr/>
        </p:nvSpPr>
        <p:spPr>
          <a:xfrm>
            <a:off x="3467034" y="4631614"/>
            <a:ext cx="5038824" cy="171400"/>
          </a:xfrm>
          <a:prstGeom prst="roundRect">
            <a:avLst>
              <a:gd name="adj" fmla="val 22229"/>
            </a:avLst>
          </a:prstGeom>
          <a:solidFill>
            <a:srgbClr val="E4DCC5"/>
          </a:solidFill>
          <a:ln/>
        </p:spPr>
        <p:txBody>
          <a:bodyPr/>
          <a:lstStyle/>
          <a:p>
            <a:endParaRPr lang="en-US"/>
          </a:p>
        </p:txBody>
      </p:sp>
      <p:sp>
        <p:nvSpPr>
          <p:cNvPr id="19" name="Text 17"/>
          <p:cNvSpPr/>
          <p:nvPr/>
        </p:nvSpPr>
        <p:spPr>
          <a:xfrm>
            <a:off x="8620159" y="4579772"/>
            <a:ext cx="1314450" cy="313267"/>
          </a:xfrm>
          <a:prstGeom prst="rect">
            <a:avLst/>
          </a:prstGeom>
          <a:noFill/>
          <a:ln/>
        </p:spPr>
        <p:txBody>
          <a:bodyPr wrap="square" lIns="25400" tIns="25400" rIns="25400" bIns="25400" rtlCol="0" anchor="t">
            <a:normAutofit/>
          </a:bodyPr>
          <a:lstStyle/>
          <a:p>
            <a:pPr marL="0" indent="0" algn="r">
              <a:buNone/>
            </a:pPr>
            <a:r>
              <a:rPr lang="en-US" sz="1650" dirty="0">
                <a:solidFill>
                  <a:srgbClr val="1A1A1A"/>
                </a:solidFill>
                <a:latin typeface="JetBrains Mono" pitchFamily="34" charset="0"/>
                <a:ea typeface="JetBrains Mono" pitchFamily="34" charset="-122"/>
                <a:cs typeface="JetBrains Mono" pitchFamily="34" charset="-120"/>
              </a:rPr>
              <a:t>≈ 50 ms</a:t>
            </a:r>
            <a:endParaRPr lang="en-US" sz="1650" dirty="0"/>
          </a:p>
        </p:txBody>
      </p:sp>
      <p:sp>
        <p:nvSpPr>
          <p:cNvPr id="20" name="Text 18"/>
          <p:cNvSpPr/>
          <p:nvPr/>
        </p:nvSpPr>
        <p:spPr>
          <a:xfrm>
            <a:off x="1371534" y="5075039"/>
            <a:ext cx="1981200" cy="29210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1A1A1A"/>
                </a:solidFill>
                <a:latin typeface="Inter" pitchFamily="34" charset="0"/>
                <a:ea typeface="Inter" pitchFamily="34" charset="-122"/>
                <a:cs typeface="Inter" pitchFamily="34" charset="-120"/>
              </a:rPr>
              <a:t>MC-MPC base</a:t>
            </a:r>
            <a:endParaRPr lang="en-US" sz="1650" dirty="0"/>
          </a:p>
        </p:txBody>
      </p:sp>
      <p:sp>
        <p:nvSpPr>
          <p:cNvPr id="21" name="Shape 19"/>
          <p:cNvSpPr/>
          <p:nvPr/>
        </p:nvSpPr>
        <p:spPr>
          <a:xfrm>
            <a:off x="3467034" y="5116298"/>
            <a:ext cx="5038824" cy="171400"/>
          </a:xfrm>
          <a:prstGeom prst="roundRect">
            <a:avLst>
              <a:gd name="adj" fmla="val 22229"/>
            </a:avLst>
          </a:prstGeom>
          <a:solidFill>
            <a:srgbClr val="E4DCC5"/>
          </a:solidFill>
          <a:ln/>
        </p:spPr>
        <p:txBody>
          <a:bodyPr/>
          <a:lstStyle/>
          <a:p>
            <a:endParaRPr lang="en-US"/>
          </a:p>
        </p:txBody>
      </p:sp>
      <p:sp>
        <p:nvSpPr>
          <p:cNvPr id="22" name="Text 20"/>
          <p:cNvSpPr/>
          <p:nvPr/>
        </p:nvSpPr>
        <p:spPr>
          <a:xfrm>
            <a:off x="8620159" y="5064456"/>
            <a:ext cx="1314450" cy="313267"/>
          </a:xfrm>
          <a:prstGeom prst="rect">
            <a:avLst/>
          </a:prstGeom>
          <a:noFill/>
          <a:ln/>
        </p:spPr>
        <p:txBody>
          <a:bodyPr wrap="square" lIns="25400" tIns="25400" rIns="25400" bIns="25400" rtlCol="0" anchor="t">
            <a:normAutofit/>
          </a:bodyPr>
          <a:lstStyle/>
          <a:p>
            <a:pPr marL="0" indent="0" algn="r">
              <a:buNone/>
            </a:pPr>
            <a:r>
              <a:rPr lang="en-US" sz="1650" dirty="0">
                <a:solidFill>
                  <a:srgbClr val="1A1A1A"/>
                </a:solidFill>
                <a:latin typeface="JetBrains Mono" pitchFamily="34" charset="0"/>
                <a:ea typeface="JetBrains Mono" pitchFamily="34" charset="-122"/>
                <a:cs typeface="JetBrains Mono" pitchFamily="34" charset="-120"/>
              </a:rPr>
              <a:t>≈ 1 s</a:t>
            </a:r>
            <a:endParaRPr lang="en-US" sz="1650" dirty="0"/>
          </a:p>
        </p:txBody>
      </p:sp>
      <p:sp>
        <p:nvSpPr>
          <p:cNvPr id="23" name="Text 21"/>
          <p:cNvSpPr/>
          <p:nvPr/>
        </p:nvSpPr>
        <p:spPr>
          <a:xfrm>
            <a:off x="1371534" y="5559723"/>
            <a:ext cx="1981200" cy="292100"/>
          </a:xfrm>
          <a:prstGeom prst="rect">
            <a:avLst/>
          </a:prstGeom>
          <a:noFill/>
          <a:ln/>
        </p:spPr>
        <p:txBody>
          <a:bodyPr wrap="square" lIns="25400" tIns="25400" rIns="25400" bIns="25400" rtlCol="0" anchor="t">
            <a:normAutofit lnSpcReduction="10000"/>
          </a:bodyPr>
          <a:lstStyle/>
          <a:p>
            <a:pPr marL="0" indent="0" algn="l">
              <a:buNone/>
            </a:pPr>
            <a:r>
              <a:rPr lang="en-US" sz="1650" b="1" dirty="0">
                <a:solidFill>
                  <a:srgbClr val="000000"/>
                </a:solidFill>
                <a:latin typeface="Inter" pitchFamily="34" charset="0"/>
                <a:ea typeface="Inter" pitchFamily="34" charset="-122"/>
                <a:cs typeface="Inter" pitchFamily="34" charset="-120"/>
              </a:rPr>
              <a:t>MC-MPC + VF</a:t>
            </a:r>
            <a:endParaRPr lang="en-US" sz="1650" dirty="0"/>
          </a:p>
        </p:txBody>
      </p:sp>
      <p:sp>
        <p:nvSpPr>
          <p:cNvPr id="24" name="Shape 22"/>
          <p:cNvSpPr/>
          <p:nvPr/>
        </p:nvSpPr>
        <p:spPr>
          <a:xfrm>
            <a:off x="3467034" y="5600981"/>
            <a:ext cx="5038824" cy="171400"/>
          </a:xfrm>
          <a:prstGeom prst="roundRect">
            <a:avLst>
              <a:gd name="adj" fmla="val 22229"/>
            </a:avLst>
          </a:prstGeom>
          <a:solidFill>
            <a:srgbClr val="E4DCC5"/>
          </a:solidFill>
          <a:ln/>
        </p:spPr>
        <p:txBody>
          <a:bodyPr/>
          <a:lstStyle/>
          <a:p>
            <a:endParaRPr lang="en-US"/>
          </a:p>
        </p:txBody>
      </p:sp>
      <p:sp>
        <p:nvSpPr>
          <p:cNvPr id="25" name="Text 23"/>
          <p:cNvSpPr/>
          <p:nvPr/>
        </p:nvSpPr>
        <p:spPr>
          <a:xfrm>
            <a:off x="8620159" y="5549140"/>
            <a:ext cx="1314450" cy="313267"/>
          </a:xfrm>
          <a:prstGeom prst="rect">
            <a:avLst/>
          </a:prstGeom>
          <a:noFill/>
          <a:ln/>
        </p:spPr>
        <p:txBody>
          <a:bodyPr wrap="square" lIns="25400" tIns="25400" rIns="25400" bIns="25400" rtlCol="0" anchor="t">
            <a:normAutofit/>
          </a:bodyPr>
          <a:lstStyle/>
          <a:p>
            <a:pPr marL="0" indent="0" algn="r">
              <a:buNone/>
            </a:pPr>
            <a:r>
              <a:rPr lang="en-US" sz="1650" dirty="0">
                <a:solidFill>
                  <a:srgbClr val="1A1A1A"/>
                </a:solidFill>
                <a:latin typeface="JetBrains Mono" pitchFamily="34" charset="0"/>
                <a:ea typeface="JetBrains Mono" pitchFamily="34" charset="-122"/>
                <a:cs typeface="JetBrains Mono" pitchFamily="34" charset="-120"/>
              </a:rPr>
              <a:t>≈ 2 s</a:t>
            </a:r>
            <a:endParaRPr lang="en-US" sz="1650" dirty="0"/>
          </a:p>
        </p:txBody>
      </p:sp>
      <p:sp>
        <p:nvSpPr>
          <p:cNvPr id="26" name="Text 24"/>
          <p:cNvSpPr/>
          <p:nvPr/>
        </p:nvSpPr>
        <p:spPr>
          <a:xfrm>
            <a:off x="1371534" y="6044407"/>
            <a:ext cx="1981200" cy="29210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1A1A1A"/>
                </a:solidFill>
                <a:latin typeface="Inter" pitchFamily="34" charset="0"/>
                <a:ea typeface="Inter" pitchFamily="34" charset="-122"/>
                <a:cs typeface="Inter" pitchFamily="34" charset="-120"/>
              </a:rPr>
              <a:t>D-MCTS</a:t>
            </a:r>
            <a:endParaRPr lang="en-US" sz="1650" dirty="0"/>
          </a:p>
        </p:txBody>
      </p:sp>
      <p:sp>
        <p:nvSpPr>
          <p:cNvPr id="27" name="Shape 25"/>
          <p:cNvSpPr/>
          <p:nvPr/>
        </p:nvSpPr>
        <p:spPr>
          <a:xfrm>
            <a:off x="3467034" y="6085665"/>
            <a:ext cx="5038824" cy="171400"/>
          </a:xfrm>
          <a:prstGeom prst="roundRect">
            <a:avLst>
              <a:gd name="adj" fmla="val 22229"/>
            </a:avLst>
          </a:prstGeom>
          <a:solidFill>
            <a:srgbClr val="E4DCC5"/>
          </a:solidFill>
          <a:ln/>
        </p:spPr>
        <p:txBody>
          <a:bodyPr/>
          <a:lstStyle/>
          <a:p>
            <a:endParaRPr lang="en-US"/>
          </a:p>
        </p:txBody>
      </p:sp>
      <p:sp>
        <p:nvSpPr>
          <p:cNvPr id="28" name="Text 26"/>
          <p:cNvSpPr/>
          <p:nvPr/>
        </p:nvSpPr>
        <p:spPr>
          <a:xfrm>
            <a:off x="8620159" y="6033823"/>
            <a:ext cx="1314450" cy="313267"/>
          </a:xfrm>
          <a:prstGeom prst="rect">
            <a:avLst/>
          </a:prstGeom>
          <a:noFill/>
          <a:ln/>
        </p:spPr>
        <p:txBody>
          <a:bodyPr wrap="square" lIns="25400" tIns="25400" rIns="25400" bIns="25400" rtlCol="0" anchor="t">
            <a:normAutofit/>
          </a:bodyPr>
          <a:lstStyle/>
          <a:p>
            <a:pPr marL="0" indent="0" algn="r">
              <a:buNone/>
            </a:pPr>
            <a:r>
              <a:rPr lang="en-US" sz="1650" dirty="0">
                <a:solidFill>
                  <a:srgbClr val="1A1A1A"/>
                </a:solidFill>
                <a:latin typeface="JetBrains Mono" pitchFamily="34" charset="0"/>
                <a:ea typeface="JetBrains Mono" pitchFamily="34" charset="-122"/>
                <a:cs typeface="JetBrains Mono" pitchFamily="34" charset="-120"/>
              </a:rPr>
              <a:t>≈ 15 s</a:t>
            </a:r>
            <a:endParaRPr lang="en-US" sz="1650" dirty="0"/>
          </a:p>
        </p:txBody>
      </p:sp>
      <p:sp>
        <p:nvSpPr>
          <p:cNvPr id="29" name="Shape 27"/>
          <p:cNvSpPr/>
          <p:nvPr/>
        </p:nvSpPr>
        <p:spPr>
          <a:xfrm>
            <a:off x="1371534" y="6642282"/>
            <a:ext cx="8563074" cy="9525"/>
          </a:xfrm>
          <a:prstGeom prst="rect">
            <a:avLst/>
          </a:prstGeom>
          <a:solidFill>
            <a:srgbClr val="D6CFB9"/>
          </a:solidFill>
          <a:ln/>
        </p:spPr>
        <p:txBody>
          <a:bodyPr/>
          <a:lstStyle/>
          <a:p>
            <a:endParaRPr lang="en-US"/>
          </a:p>
        </p:txBody>
      </p:sp>
      <p:sp>
        <p:nvSpPr>
          <p:cNvPr id="30" name="Text 28"/>
          <p:cNvSpPr/>
          <p:nvPr/>
        </p:nvSpPr>
        <p:spPr>
          <a:xfrm>
            <a:off x="1371534" y="6818974"/>
            <a:ext cx="8819967" cy="260350"/>
          </a:xfrm>
          <a:prstGeom prst="rect">
            <a:avLst/>
          </a:prstGeom>
          <a:noFill/>
          <a:ln/>
        </p:spPr>
        <p:txBody>
          <a:bodyPr wrap="square" lIns="25400" tIns="25400" rIns="25400" bIns="25400" rtlCol="0" anchor="t">
            <a:normAutofit/>
          </a:bodyPr>
          <a:lstStyle/>
          <a:p>
            <a:pPr marL="0" indent="0" algn="l">
              <a:buNone/>
            </a:pPr>
            <a:r>
              <a:rPr lang="en-US" sz="1350" i="1" dirty="0">
                <a:solidFill>
                  <a:srgbClr val="4A4A4A"/>
                </a:solidFill>
                <a:latin typeface="IBM Plex Serif" pitchFamily="34" charset="0"/>
                <a:ea typeface="IBM Plex Serif" pitchFamily="34" charset="-122"/>
                <a:cs typeface="IBM Plex Serif" pitchFamily="34" charset="-120"/>
              </a:rPr>
              <a:t>D-MCTS spends 7.5× our budget — for worse bills (slide 18).</a:t>
            </a:r>
            <a:endParaRPr lang="en-US" sz="1350" dirty="0"/>
          </a:p>
        </p:txBody>
      </p:sp>
      <p:sp>
        <p:nvSpPr>
          <p:cNvPr id="31" name="Shape 29"/>
          <p:cNvSpPr/>
          <p:nvPr/>
        </p:nvSpPr>
        <p:spPr>
          <a:xfrm>
            <a:off x="10620292" y="2551162"/>
            <a:ext cx="6715208" cy="6211838"/>
          </a:xfrm>
          <a:prstGeom prst="roundRect">
            <a:avLst>
              <a:gd name="adj" fmla="val 1533"/>
            </a:avLst>
          </a:prstGeom>
          <a:solidFill>
            <a:srgbClr val="F7F3ED"/>
          </a:solidFill>
          <a:ln>
            <a:noFill/>
          </a:ln>
        </p:spPr>
        <p:txBody>
          <a:bodyPr/>
          <a:lstStyle/>
          <a:p>
            <a:endParaRPr lang="en-US"/>
          </a:p>
        </p:txBody>
      </p:sp>
      <p:pic>
        <p:nvPicPr>
          <p:cNvPr id="50" name="Picture 49">
            <a:extLst>
              <a:ext uri="{FF2B5EF4-FFF2-40B4-BE49-F238E27FC236}">
                <a16:creationId xmlns:a16="http://schemas.microsoft.com/office/drawing/2014/main" id="{8BF7AA41-0A2C-CFE2-CF40-CAF94561EE49}"/>
              </a:ext>
            </a:extLst>
          </p:cNvPr>
          <p:cNvPicPr>
            <a:picLocks noChangeAspect="1"/>
          </p:cNvPicPr>
          <p:nvPr/>
        </p:nvPicPr>
        <p:blipFill>
          <a:blip r:embed="rId3"/>
          <a:stretch>
            <a:fillRect/>
          </a:stretch>
        </p:blipFill>
        <p:spPr>
          <a:xfrm>
            <a:off x="1197654" y="2880449"/>
            <a:ext cx="8993847" cy="4238631"/>
          </a:xfrm>
          <a:prstGeom prst="rect">
            <a:avLst/>
          </a:prstGeom>
        </p:spPr>
      </p:pic>
      <p:pic>
        <p:nvPicPr>
          <p:cNvPr id="34" name="Picture 33">
            <a:extLst>
              <a:ext uri="{FF2B5EF4-FFF2-40B4-BE49-F238E27FC236}">
                <a16:creationId xmlns:a16="http://schemas.microsoft.com/office/drawing/2014/main" id="{EE59442F-9038-EDC2-791A-CAFF0FF64DD1}"/>
              </a:ext>
            </a:extLst>
          </p:cNvPr>
          <p:cNvPicPr>
            <a:picLocks noChangeAspect="1"/>
          </p:cNvPicPr>
          <p:nvPr/>
        </p:nvPicPr>
        <p:blipFill>
          <a:blip r:embed="rId4"/>
          <a:srcRect t="-1" b="24948"/>
          <a:stretch>
            <a:fillRect/>
          </a:stretch>
        </p:blipFill>
        <p:spPr>
          <a:xfrm>
            <a:off x="10881857" y="2793341"/>
            <a:ext cx="6192078" cy="2759320"/>
          </a:xfrm>
          <a:prstGeom prst="rect">
            <a:avLst/>
          </a:prstGeom>
        </p:spPr>
      </p:pic>
      <p:pic>
        <p:nvPicPr>
          <p:cNvPr id="35" name="Picture 34">
            <a:extLst>
              <a:ext uri="{FF2B5EF4-FFF2-40B4-BE49-F238E27FC236}">
                <a16:creationId xmlns:a16="http://schemas.microsoft.com/office/drawing/2014/main" id="{9C691F0A-4DFD-CE2B-8D93-41D102D35A3F}"/>
              </a:ext>
            </a:extLst>
          </p:cNvPr>
          <p:cNvPicPr>
            <a:picLocks noChangeAspect="1"/>
          </p:cNvPicPr>
          <p:nvPr/>
        </p:nvPicPr>
        <p:blipFill>
          <a:blip r:embed="rId4"/>
          <a:srcRect l="22845" t="61573" r="55783" b="24787"/>
          <a:stretch>
            <a:fillRect/>
          </a:stretch>
        </p:blipFill>
        <p:spPr>
          <a:xfrm>
            <a:off x="10881857" y="6079769"/>
            <a:ext cx="1323395" cy="501479"/>
          </a:xfrm>
          <a:prstGeom prst="rect">
            <a:avLst/>
          </a:prstGeom>
        </p:spPr>
      </p:pic>
      <p:pic>
        <p:nvPicPr>
          <p:cNvPr id="36" name="Picture 35">
            <a:extLst>
              <a:ext uri="{FF2B5EF4-FFF2-40B4-BE49-F238E27FC236}">
                <a16:creationId xmlns:a16="http://schemas.microsoft.com/office/drawing/2014/main" id="{B1B6EABF-F60A-028C-E081-EE46479626B7}"/>
              </a:ext>
            </a:extLst>
          </p:cNvPr>
          <p:cNvPicPr>
            <a:picLocks noChangeAspect="1"/>
          </p:cNvPicPr>
          <p:nvPr/>
        </p:nvPicPr>
        <p:blipFill>
          <a:blip r:embed="rId4"/>
          <a:srcRect t="83993"/>
          <a:stretch>
            <a:fillRect/>
          </a:stretch>
        </p:blipFill>
        <p:spPr>
          <a:xfrm>
            <a:off x="10830584" y="6752806"/>
            <a:ext cx="6192078" cy="588522"/>
          </a:xfrm>
          <a:prstGeom prst="rect">
            <a:avLst/>
          </a:prstGeom>
        </p:spPr>
      </p:pic>
      <p:sp>
        <p:nvSpPr>
          <p:cNvPr id="37" name="Shape 29">
            <a:extLst>
              <a:ext uri="{FF2B5EF4-FFF2-40B4-BE49-F238E27FC236}">
                <a16:creationId xmlns:a16="http://schemas.microsoft.com/office/drawing/2014/main" id="{EB21EA03-B342-C563-692D-5588B254ECB9}"/>
              </a:ext>
            </a:extLst>
          </p:cNvPr>
          <p:cNvSpPr/>
          <p:nvPr/>
        </p:nvSpPr>
        <p:spPr>
          <a:xfrm>
            <a:off x="12303664" y="5165421"/>
            <a:ext cx="2517301" cy="599106"/>
          </a:xfrm>
          <a:prstGeom prst="roundRect">
            <a:avLst>
              <a:gd name="adj" fmla="val 1533"/>
            </a:avLst>
          </a:prstGeom>
          <a:solidFill>
            <a:srgbClr val="F7F3ED"/>
          </a:solidFill>
          <a:ln>
            <a:noFill/>
          </a:ln>
        </p:spPr>
        <p:txBody>
          <a:bodyPr/>
          <a:lstStyle/>
          <a:p>
            <a:endParaRPr lang="en-US"/>
          </a:p>
        </p:txBody>
      </p:sp>
      <p:pic>
        <p:nvPicPr>
          <p:cNvPr id="38" name="Picture 37">
            <a:extLst>
              <a:ext uri="{FF2B5EF4-FFF2-40B4-BE49-F238E27FC236}">
                <a16:creationId xmlns:a16="http://schemas.microsoft.com/office/drawing/2014/main" id="{01F815C5-B152-E537-7EB0-06DCECD0CD3C}"/>
              </a:ext>
            </a:extLst>
          </p:cNvPr>
          <p:cNvPicPr>
            <a:picLocks noChangeAspect="1"/>
          </p:cNvPicPr>
          <p:nvPr/>
        </p:nvPicPr>
        <p:blipFill>
          <a:blip r:embed="rId4"/>
          <a:srcRect t="56558" b="39626"/>
          <a:stretch>
            <a:fillRect/>
          </a:stretch>
        </p:blipFill>
        <p:spPr>
          <a:xfrm>
            <a:off x="10881857" y="5893516"/>
            <a:ext cx="6192078" cy="140307"/>
          </a:xfrm>
          <a:prstGeom prst="rect">
            <a:avLst/>
          </a:prstGeom>
        </p:spPr>
      </p:pic>
      <p:pic>
        <p:nvPicPr>
          <p:cNvPr id="39" name="Picture 38">
            <a:extLst>
              <a:ext uri="{FF2B5EF4-FFF2-40B4-BE49-F238E27FC236}">
                <a16:creationId xmlns:a16="http://schemas.microsoft.com/office/drawing/2014/main" id="{77A3177C-5AB8-F06A-C032-4A748CDEDD14}"/>
              </a:ext>
            </a:extLst>
          </p:cNvPr>
          <p:cNvPicPr>
            <a:picLocks noChangeAspect="1"/>
          </p:cNvPicPr>
          <p:nvPr/>
        </p:nvPicPr>
        <p:blipFill>
          <a:blip r:embed="rId4"/>
          <a:srcRect l="2320" t="73735" r="77237" b="19419"/>
          <a:stretch>
            <a:fillRect/>
          </a:stretch>
        </p:blipFill>
        <p:spPr>
          <a:xfrm>
            <a:off x="12037014" y="5134543"/>
            <a:ext cx="2062133" cy="410087"/>
          </a:xfrm>
          <a:prstGeom prst="rect">
            <a:avLst/>
          </a:prstGeom>
        </p:spPr>
      </p:pic>
      <p:pic>
        <p:nvPicPr>
          <p:cNvPr id="40" name="Picture 39">
            <a:extLst>
              <a:ext uri="{FF2B5EF4-FFF2-40B4-BE49-F238E27FC236}">
                <a16:creationId xmlns:a16="http://schemas.microsoft.com/office/drawing/2014/main" id="{B4D68DBD-EFA3-AA20-EA43-4E28544FE844}"/>
              </a:ext>
            </a:extLst>
          </p:cNvPr>
          <p:cNvPicPr>
            <a:picLocks noChangeAspect="1"/>
          </p:cNvPicPr>
          <p:nvPr/>
        </p:nvPicPr>
        <p:blipFill>
          <a:blip r:embed="rId4"/>
          <a:srcRect l="22845" t="75345" r="56804" b="17958"/>
          <a:stretch>
            <a:fillRect/>
          </a:stretch>
        </p:blipFill>
        <p:spPr>
          <a:xfrm>
            <a:off x="11913706" y="6257065"/>
            <a:ext cx="2099589" cy="410248"/>
          </a:xfrm>
          <a:prstGeom prst="rect">
            <a:avLst/>
          </a:prstGeom>
        </p:spPr>
      </p:pic>
      <p:grpSp>
        <p:nvGrpSpPr>
          <p:cNvPr id="43" name="Group 42">
            <a:extLst>
              <a:ext uri="{FF2B5EF4-FFF2-40B4-BE49-F238E27FC236}">
                <a16:creationId xmlns:a16="http://schemas.microsoft.com/office/drawing/2014/main" id="{901DC973-FC84-9332-0E52-87CE25E183A3}"/>
              </a:ext>
            </a:extLst>
          </p:cNvPr>
          <p:cNvGrpSpPr/>
          <p:nvPr/>
        </p:nvGrpSpPr>
        <p:grpSpPr>
          <a:xfrm>
            <a:off x="14246089" y="6146304"/>
            <a:ext cx="2147331" cy="495978"/>
            <a:chOff x="14697860" y="6162229"/>
            <a:chExt cx="2147331" cy="495978"/>
          </a:xfrm>
        </p:grpSpPr>
        <p:pic>
          <p:nvPicPr>
            <p:cNvPr id="41" name="Picture 40">
              <a:extLst>
                <a:ext uri="{FF2B5EF4-FFF2-40B4-BE49-F238E27FC236}">
                  <a16:creationId xmlns:a16="http://schemas.microsoft.com/office/drawing/2014/main" id="{8B5EBD88-9812-B1D4-3333-3D6D956921BA}"/>
                </a:ext>
              </a:extLst>
            </p:cNvPr>
            <p:cNvPicPr>
              <a:picLocks noChangeAspect="1"/>
            </p:cNvPicPr>
            <p:nvPr/>
          </p:nvPicPr>
          <p:blipFill>
            <a:blip r:embed="rId4"/>
            <a:srcRect l="46656" t="61573" r="35422" b="25580"/>
            <a:stretch>
              <a:fillRect/>
            </a:stretch>
          </p:blipFill>
          <p:spPr>
            <a:xfrm>
              <a:off x="14697860" y="6162229"/>
              <a:ext cx="958079" cy="407764"/>
            </a:xfrm>
            <a:prstGeom prst="rect">
              <a:avLst/>
            </a:prstGeom>
          </p:spPr>
        </p:pic>
        <p:pic>
          <p:nvPicPr>
            <p:cNvPr id="42" name="Picture 41">
              <a:extLst>
                <a:ext uri="{FF2B5EF4-FFF2-40B4-BE49-F238E27FC236}">
                  <a16:creationId xmlns:a16="http://schemas.microsoft.com/office/drawing/2014/main" id="{BEEFD82C-18F6-A1C0-3E1E-3B0ADD390F5D}"/>
                </a:ext>
              </a:extLst>
            </p:cNvPr>
            <p:cNvPicPr>
              <a:picLocks noChangeAspect="1"/>
            </p:cNvPicPr>
            <p:nvPr/>
          </p:nvPicPr>
          <p:blipFill>
            <a:blip r:embed="rId4"/>
            <a:srcRect l="46656" t="73611" r="35422" b="17959"/>
            <a:stretch>
              <a:fillRect/>
            </a:stretch>
          </p:blipFill>
          <p:spPr>
            <a:xfrm>
              <a:off x="15154079" y="6185897"/>
              <a:ext cx="1691112" cy="472310"/>
            </a:xfrm>
            <a:prstGeom prst="rect">
              <a:avLst/>
            </a:prstGeom>
          </p:spPr>
        </p:pic>
      </p:grpSp>
      <p:sp>
        <p:nvSpPr>
          <p:cNvPr id="44" name="TextBox 43">
            <a:extLst>
              <a:ext uri="{FF2B5EF4-FFF2-40B4-BE49-F238E27FC236}">
                <a16:creationId xmlns:a16="http://schemas.microsoft.com/office/drawing/2014/main" id="{1290CF41-6A4F-B7E4-9798-E8F3F7CD6802}"/>
              </a:ext>
            </a:extLst>
          </p:cNvPr>
          <p:cNvSpPr txBox="1"/>
          <p:nvPr/>
        </p:nvSpPr>
        <p:spPr>
          <a:xfrm>
            <a:off x="13950416" y="5913271"/>
            <a:ext cx="314510" cy="707886"/>
          </a:xfrm>
          <a:prstGeom prst="rect">
            <a:avLst/>
          </a:prstGeom>
          <a:noFill/>
        </p:spPr>
        <p:txBody>
          <a:bodyPr wrap="none" rtlCol="0">
            <a:spAutoFit/>
          </a:bodyPr>
          <a:lstStyle/>
          <a:p>
            <a:r>
              <a:rPr lang="en-US" sz="4000" dirty="0"/>
              <a:t>.</a:t>
            </a:r>
          </a:p>
        </p:txBody>
      </p:sp>
      <p:grpSp>
        <p:nvGrpSpPr>
          <p:cNvPr id="46" name="Group 45">
            <a:extLst>
              <a:ext uri="{FF2B5EF4-FFF2-40B4-BE49-F238E27FC236}">
                <a16:creationId xmlns:a16="http://schemas.microsoft.com/office/drawing/2014/main" id="{449D6C74-2121-5B56-BA3E-8860B47F5AA3}"/>
              </a:ext>
            </a:extLst>
          </p:cNvPr>
          <p:cNvGrpSpPr/>
          <p:nvPr/>
        </p:nvGrpSpPr>
        <p:grpSpPr>
          <a:xfrm>
            <a:off x="14255453" y="5125628"/>
            <a:ext cx="2147331" cy="495978"/>
            <a:chOff x="14697860" y="6162229"/>
            <a:chExt cx="2147331" cy="495978"/>
          </a:xfrm>
        </p:grpSpPr>
        <p:pic>
          <p:nvPicPr>
            <p:cNvPr id="47" name="Picture 46">
              <a:extLst>
                <a:ext uri="{FF2B5EF4-FFF2-40B4-BE49-F238E27FC236}">
                  <a16:creationId xmlns:a16="http://schemas.microsoft.com/office/drawing/2014/main" id="{271F5FF3-D808-C0D3-A9C3-D6D064C7B81B}"/>
                </a:ext>
              </a:extLst>
            </p:cNvPr>
            <p:cNvPicPr>
              <a:picLocks noChangeAspect="1"/>
            </p:cNvPicPr>
            <p:nvPr/>
          </p:nvPicPr>
          <p:blipFill>
            <a:blip r:embed="rId4"/>
            <a:srcRect l="46656" t="61573" r="35422" b="25580"/>
            <a:stretch>
              <a:fillRect/>
            </a:stretch>
          </p:blipFill>
          <p:spPr>
            <a:xfrm>
              <a:off x="14697860" y="6162229"/>
              <a:ext cx="958079" cy="407764"/>
            </a:xfrm>
            <a:prstGeom prst="rect">
              <a:avLst/>
            </a:prstGeom>
          </p:spPr>
        </p:pic>
        <p:pic>
          <p:nvPicPr>
            <p:cNvPr id="48" name="Picture 47">
              <a:extLst>
                <a:ext uri="{FF2B5EF4-FFF2-40B4-BE49-F238E27FC236}">
                  <a16:creationId xmlns:a16="http://schemas.microsoft.com/office/drawing/2014/main" id="{5CCD581A-90E5-045A-FBA5-A6893B55EB11}"/>
                </a:ext>
              </a:extLst>
            </p:cNvPr>
            <p:cNvPicPr>
              <a:picLocks noChangeAspect="1"/>
            </p:cNvPicPr>
            <p:nvPr/>
          </p:nvPicPr>
          <p:blipFill>
            <a:blip r:embed="rId4"/>
            <a:srcRect l="46656" t="73611" r="35422" b="17959"/>
            <a:stretch>
              <a:fillRect/>
            </a:stretch>
          </p:blipFill>
          <p:spPr>
            <a:xfrm>
              <a:off x="15154079" y="6185897"/>
              <a:ext cx="1691112" cy="472310"/>
            </a:xfrm>
            <a:prstGeom prst="rect">
              <a:avLst/>
            </a:prstGeom>
          </p:spPr>
        </p:pic>
      </p:grpSp>
      <p:sp>
        <p:nvSpPr>
          <p:cNvPr id="51" name="TextBox 50">
            <a:extLst>
              <a:ext uri="{FF2B5EF4-FFF2-40B4-BE49-F238E27FC236}">
                <a16:creationId xmlns:a16="http://schemas.microsoft.com/office/drawing/2014/main" id="{5FC7D148-C887-D5F7-4E55-140DC0DC3017}"/>
              </a:ext>
            </a:extLst>
          </p:cNvPr>
          <p:cNvSpPr txBox="1"/>
          <p:nvPr/>
        </p:nvSpPr>
        <p:spPr>
          <a:xfrm>
            <a:off x="14187138" y="5127916"/>
            <a:ext cx="262969" cy="461665"/>
          </a:xfrm>
          <a:prstGeom prst="rect">
            <a:avLst/>
          </a:prstGeom>
          <a:solidFill>
            <a:srgbClr val="F7F3ED"/>
          </a:solidFill>
        </p:spPr>
        <p:txBody>
          <a:bodyPr wrap="square" rtlCol="0">
            <a:spAutoFit/>
          </a:bodyPr>
          <a:lstStyle/>
          <a:p>
            <a:r>
              <a:rPr lang="en-US" sz="2400" dirty="0">
                <a:latin typeface="IBM Plex Serif" panose="02060503050406000203" pitchFamily="18" charset="77"/>
              </a:rPr>
              <a:t>2</a:t>
            </a:r>
          </a:p>
        </p:txBody>
      </p:sp>
      <p:sp>
        <p:nvSpPr>
          <p:cNvPr id="52" name="TextBox 51">
            <a:extLst>
              <a:ext uri="{FF2B5EF4-FFF2-40B4-BE49-F238E27FC236}">
                <a16:creationId xmlns:a16="http://schemas.microsoft.com/office/drawing/2014/main" id="{DFEEF514-314E-16BF-E4E7-2343C9C2C1BF}"/>
              </a:ext>
            </a:extLst>
          </p:cNvPr>
          <p:cNvSpPr txBox="1"/>
          <p:nvPr/>
        </p:nvSpPr>
        <p:spPr>
          <a:xfrm>
            <a:off x="13941892" y="4868326"/>
            <a:ext cx="314510" cy="707886"/>
          </a:xfrm>
          <a:prstGeom prst="rect">
            <a:avLst/>
          </a:prstGeom>
          <a:noFill/>
        </p:spPr>
        <p:txBody>
          <a:bodyPr wrap="none" rtlCol="0">
            <a:spAutoFit/>
          </a:bodyPr>
          <a:lstStyle/>
          <a:p>
            <a:r>
              <a:rPr lang="en-US" sz="4000" dirty="0"/>
              <a:t>.</a:t>
            </a:r>
          </a:p>
        </p:txBody>
      </p:sp>
    </p:spTree>
    <p:extLst>
      <p:ext uri="{BB962C8B-B14F-4D97-AF65-F5344CB8AC3E}">
        <p14:creationId xmlns:p14="http://schemas.microsoft.com/office/powerpoint/2010/main" val="354246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24 / 26</a:t>
            </a:r>
            <a:endParaRPr lang="en-US" sz="1500" dirty="0"/>
          </a:p>
        </p:txBody>
      </p:sp>
      <p:sp>
        <p:nvSpPr>
          <p:cNvPr id="3" name="Text 1"/>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CAVEATS</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MC-MPC + VF with persistence beats other approaches, with caveats.</a:t>
            </a:r>
            <a:endParaRPr lang="en-US" sz="4050" dirty="0"/>
          </a:p>
        </p:txBody>
      </p:sp>
      <p:sp>
        <p:nvSpPr>
          <p:cNvPr id="5" name="Shape 3"/>
          <p:cNvSpPr/>
          <p:nvPr/>
        </p:nvSpPr>
        <p:spPr>
          <a:xfrm>
            <a:off x="952500" y="2551162"/>
            <a:ext cx="5283233" cy="6211838"/>
          </a:xfrm>
          <a:prstGeom prst="roundRect">
            <a:avLst>
              <a:gd name="adj" fmla="val 1803"/>
            </a:avLst>
          </a:prstGeom>
          <a:solidFill>
            <a:srgbClr val="F6F3EC"/>
          </a:solidFill>
          <a:ln/>
        </p:spPr>
        <p:txBody>
          <a:bodyPr/>
          <a:lstStyle/>
          <a:p>
            <a:endParaRPr lang="en-US"/>
          </a:p>
        </p:txBody>
      </p:sp>
      <p:sp>
        <p:nvSpPr>
          <p:cNvPr id="6" name="Text 4"/>
          <p:cNvSpPr/>
          <p:nvPr/>
        </p:nvSpPr>
        <p:spPr>
          <a:xfrm>
            <a:off x="1295384" y="2773396"/>
            <a:ext cx="4735390" cy="380999"/>
          </a:xfrm>
          <a:prstGeom prst="rect">
            <a:avLst/>
          </a:prstGeom>
          <a:noFill/>
          <a:ln/>
        </p:spPr>
        <p:txBody>
          <a:bodyPr wrap="square" lIns="25400" tIns="25400" rIns="25400" bIns="25400" rtlCol="0" anchor="t">
            <a:normAutofit/>
          </a:bodyPr>
          <a:lstStyle/>
          <a:p>
            <a:pPr marL="0" indent="0" algn="l">
              <a:buNone/>
            </a:pPr>
            <a:r>
              <a:rPr lang="en-US" sz="1600" b="1" kern="0" spc="192" dirty="0">
                <a:solidFill>
                  <a:srgbClr val="000000"/>
                </a:solidFill>
                <a:latin typeface="Inter" pitchFamily="34" charset="0"/>
                <a:ea typeface="Inter" pitchFamily="34" charset="-122"/>
                <a:cs typeface="Inter" pitchFamily="34" charset="-120"/>
              </a:rPr>
              <a:t>UNKNOWN USER</a:t>
            </a:r>
            <a:endParaRPr lang="en-US" sz="1600" dirty="0"/>
          </a:p>
        </p:txBody>
      </p:sp>
      <p:sp>
        <p:nvSpPr>
          <p:cNvPr id="7" name="Text 5"/>
          <p:cNvSpPr/>
          <p:nvPr/>
        </p:nvSpPr>
        <p:spPr>
          <a:xfrm>
            <a:off x="1295384" y="3268679"/>
            <a:ext cx="4735390" cy="712457"/>
          </a:xfrm>
          <a:prstGeom prst="rect">
            <a:avLst/>
          </a:prstGeom>
          <a:noFill/>
          <a:ln/>
        </p:spPr>
        <p:txBody>
          <a:bodyPr wrap="square" lIns="25400" tIns="25400" rIns="25400" bIns="25400" rtlCol="0" anchor="t">
            <a:normAutofit/>
          </a:bodyPr>
          <a:lstStyle/>
          <a:p>
            <a:pPr marL="0" indent="0" algn="l">
              <a:lnSpc>
                <a:spcPct val="118000"/>
              </a:lnSpc>
              <a:buNone/>
            </a:pPr>
            <a:r>
              <a:rPr lang="en-US" sz="2250" dirty="0">
                <a:solidFill>
                  <a:srgbClr val="1A1A1A"/>
                </a:solidFill>
                <a:latin typeface="IBM Plex Serif" pitchFamily="34" charset="0"/>
                <a:ea typeface="IBM Plex Serif" pitchFamily="34" charset="-122"/>
                <a:cs typeface="IBM Plex Serif" pitchFamily="34" charset="-120"/>
              </a:rPr>
              <a:t>A stranger offers no usage history.</a:t>
            </a:r>
            <a:endParaRPr lang="en-US" sz="2250" dirty="0"/>
          </a:p>
        </p:txBody>
      </p:sp>
      <p:sp>
        <p:nvSpPr>
          <p:cNvPr id="8" name="Text 6"/>
          <p:cNvSpPr/>
          <p:nvPr/>
        </p:nvSpPr>
        <p:spPr>
          <a:xfrm>
            <a:off x="1295384" y="4469493"/>
            <a:ext cx="4735390" cy="3131456"/>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400" dirty="0">
                <a:solidFill>
                  <a:srgbClr val="4A4A4A"/>
                </a:solidFill>
                <a:latin typeface="Calibri" panose="020F0502020204030204" pitchFamily="34" charset="0"/>
                <a:ea typeface="-apple-system" pitchFamily="34" charset="-122"/>
                <a:cs typeface="Calibri" panose="020F0502020204030204" pitchFamily="34" charset="0"/>
              </a:rPr>
              <a:t>No prior operator visits means no learned persistence signal, </a:t>
            </a:r>
            <a:r>
              <a:rPr lang="en-US" sz="2400" b="1" dirty="0" err="1">
                <a:solidFill>
                  <a:srgbClr val="4A4A4A"/>
                </a:solidFill>
                <a:latin typeface="Calibri" panose="020F0502020204030204" pitchFamily="34" charset="0"/>
                <a:ea typeface="-apple-system" pitchFamily="34" charset="-122"/>
                <a:cs typeface="Calibri" panose="020F0502020204030204" pitchFamily="34" charset="0"/>
              </a:rPr>
              <a:t>Û</a:t>
            </a:r>
            <a:r>
              <a:rPr lang="en-US" sz="2400" dirty="0">
                <a:solidFill>
                  <a:srgbClr val="4A4A4A"/>
                </a:solidFill>
                <a:latin typeface="Calibri" panose="020F0502020204030204" pitchFamily="34" charset="0"/>
                <a:ea typeface="-apple-system" pitchFamily="34" charset="-122"/>
                <a:cs typeface="Calibri" panose="020F0502020204030204" pitchFamily="34" charset="0"/>
              </a:rPr>
              <a:t>, to leverage.</a:t>
            </a:r>
          </a:p>
          <a:p>
            <a:pPr marL="342900" indent="-342900" algn="l">
              <a:lnSpc>
                <a:spcPct val="150000"/>
              </a:lnSpc>
              <a:buFont typeface="Arial" panose="020B0604020202020204" pitchFamily="34" charset="0"/>
              <a:buChar char="•"/>
            </a:pPr>
            <a:r>
              <a:rPr lang="en-US" sz="2400" dirty="0">
                <a:solidFill>
                  <a:srgbClr val="4A4A4A"/>
                </a:solidFill>
                <a:latin typeface="Calibri" panose="020F0502020204030204" pitchFamily="34" charset="0"/>
                <a:ea typeface="-apple-system" pitchFamily="34" charset="-122"/>
                <a:cs typeface="Calibri" panose="020F0502020204030204" pitchFamily="34" charset="0"/>
              </a:rPr>
              <a:t>Fall back to MC-MPC base with conservative assumptions.</a:t>
            </a:r>
          </a:p>
          <a:p>
            <a:pPr marL="342900" indent="-342900" algn="l">
              <a:lnSpc>
                <a:spcPct val="150000"/>
              </a:lnSpc>
              <a:buFont typeface="Arial" panose="020B0604020202020204" pitchFamily="34" charset="0"/>
              <a:buChar char="•"/>
            </a:pPr>
            <a:r>
              <a:rPr lang="en-US" sz="2400" dirty="0">
                <a:solidFill>
                  <a:srgbClr val="4A4A4A"/>
                </a:solidFill>
                <a:latin typeface="Calibri" panose="020F0502020204030204" pitchFamily="34" charset="0"/>
                <a:ea typeface="-apple-system" pitchFamily="34" charset="-122"/>
                <a:cs typeface="Calibri" panose="020F0502020204030204" pitchFamily="34" charset="0"/>
              </a:rPr>
              <a:t>MPC+VF still ≥ MPC base once even one return visit is observed.</a:t>
            </a:r>
          </a:p>
          <a:p>
            <a:pPr marL="342900" indent="-342900" algn="l">
              <a:lnSpc>
                <a:spcPct val="15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lgn="l">
              <a:lnSpc>
                <a:spcPct val="150000"/>
              </a:lnSpc>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10" name="Text 8"/>
          <p:cNvSpPr/>
          <p:nvPr/>
        </p:nvSpPr>
        <p:spPr>
          <a:xfrm>
            <a:off x="1295384" y="6858461"/>
            <a:ext cx="4735390" cy="700815"/>
          </a:xfrm>
          <a:prstGeom prst="rect">
            <a:avLst/>
          </a:prstGeom>
          <a:noFill/>
          <a:ln/>
        </p:spPr>
        <p:txBody>
          <a:bodyPr wrap="square" lIns="25400" tIns="25400" rIns="25400" bIns="25400" rtlCol="0" anchor="t">
            <a:noAutofit/>
          </a:bodyPr>
          <a:lstStyle/>
          <a:p>
            <a:pPr marL="0" indent="0" algn="l">
              <a:lnSpc>
                <a:spcPct val="145000"/>
              </a:lnSpc>
              <a:buNone/>
            </a:pPr>
            <a:endParaRPr lang="en-US" dirty="0">
              <a:latin typeface="Calibri" panose="020F0502020204030204" pitchFamily="34" charset="0"/>
              <a:cs typeface="Calibri" panose="020F0502020204030204" pitchFamily="34" charset="0"/>
            </a:endParaRPr>
          </a:p>
        </p:txBody>
      </p:sp>
      <p:sp>
        <p:nvSpPr>
          <p:cNvPr id="11" name="Shape 9"/>
          <p:cNvSpPr/>
          <p:nvPr/>
        </p:nvSpPr>
        <p:spPr>
          <a:xfrm>
            <a:off x="6502384" y="2551162"/>
            <a:ext cx="5283233" cy="6211838"/>
          </a:xfrm>
          <a:prstGeom prst="roundRect">
            <a:avLst>
              <a:gd name="adj" fmla="val 1803"/>
            </a:avLst>
          </a:prstGeom>
          <a:solidFill>
            <a:srgbClr val="F6F3EC"/>
          </a:solidFill>
          <a:ln/>
        </p:spPr>
        <p:txBody>
          <a:bodyPr/>
          <a:lstStyle/>
          <a:p>
            <a:endParaRPr lang="en-US"/>
          </a:p>
        </p:txBody>
      </p:sp>
      <p:sp>
        <p:nvSpPr>
          <p:cNvPr id="12" name="Text 10"/>
          <p:cNvSpPr/>
          <p:nvPr/>
        </p:nvSpPr>
        <p:spPr>
          <a:xfrm>
            <a:off x="6845267" y="2773396"/>
            <a:ext cx="4735390" cy="380999"/>
          </a:xfrm>
          <a:prstGeom prst="rect">
            <a:avLst/>
          </a:prstGeom>
          <a:noFill/>
          <a:ln/>
        </p:spPr>
        <p:txBody>
          <a:bodyPr wrap="square" lIns="25400" tIns="25400" rIns="25400" bIns="25400" rtlCol="0" anchor="t">
            <a:normAutofit/>
          </a:bodyPr>
          <a:lstStyle/>
          <a:p>
            <a:pPr marL="0" indent="0" algn="l">
              <a:buNone/>
            </a:pPr>
            <a:r>
              <a:rPr lang="en-US" sz="1600" b="1" kern="0" spc="192" dirty="0">
                <a:solidFill>
                  <a:srgbClr val="000000"/>
                </a:solidFill>
                <a:latin typeface="Inter" pitchFamily="34" charset="0"/>
                <a:ea typeface="Inter" pitchFamily="34" charset="-122"/>
                <a:cs typeface="Inter" pitchFamily="34" charset="-120"/>
              </a:rPr>
              <a:t>USER FREQUENCY</a:t>
            </a:r>
            <a:endParaRPr lang="en-US" sz="1600" dirty="0"/>
          </a:p>
        </p:txBody>
      </p:sp>
      <p:sp>
        <p:nvSpPr>
          <p:cNvPr id="13" name="Text 11"/>
          <p:cNvSpPr/>
          <p:nvPr/>
        </p:nvSpPr>
        <p:spPr>
          <a:xfrm>
            <a:off x="6845267" y="3268679"/>
            <a:ext cx="4735390" cy="71245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2250" dirty="0">
                <a:solidFill>
                  <a:srgbClr val="1A1A1A"/>
                </a:solidFill>
                <a:latin typeface="IBM Plex Serif" pitchFamily="34" charset="0"/>
                <a:ea typeface="IBM Plex Serif" pitchFamily="34" charset="-122"/>
                <a:cs typeface="IBM Plex Serif" pitchFamily="34" charset="-120"/>
              </a:rPr>
              <a:t>Persistence improves with repeat visits.</a:t>
            </a:r>
            <a:endParaRPr lang="en-US" sz="2250" dirty="0"/>
          </a:p>
        </p:txBody>
      </p:sp>
      <p:sp>
        <p:nvSpPr>
          <p:cNvPr id="17" name="Shape 15"/>
          <p:cNvSpPr/>
          <p:nvPr/>
        </p:nvSpPr>
        <p:spPr>
          <a:xfrm>
            <a:off x="12052268" y="2551162"/>
            <a:ext cx="5283233" cy="6211838"/>
          </a:xfrm>
          <a:prstGeom prst="roundRect">
            <a:avLst>
              <a:gd name="adj" fmla="val 1803"/>
            </a:avLst>
          </a:prstGeom>
          <a:solidFill>
            <a:srgbClr val="F6F3EC"/>
          </a:solidFill>
          <a:ln/>
        </p:spPr>
        <p:txBody>
          <a:bodyPr/>
          <a:lstStyle/>
          <a:p>
            <a:endParaRPr lang="en-US"/>
          </a:p>
        </p:txBody>
      </p:sp>
      <p:sp>
        <p:nvSpPr>
          <p:cNvPr id="18" name="Text 16"/>
          <p:cNvSpPr/>
          <p:nvPr/>
        </p:nvSpPr>
        <p:spPr>
          <a:xfrm>
            <a:off x="12395152" y="2773396"/>
            <a:ext cx="4735390" cy="380999"/>
          </a:xfrm>
          <a:prstGeom prst="rect">
            <a:avLst/>
          </a:prstGeom>
          <a:noFill/>
          <a:ln/>
        </p:spPr>
        <p:txBody>
          <a:bodyPr wrap="square" lIns="25400" tIns="25400" rIns="25400" bIns="25400" rtlCol="0" anchor="t">
            <a:normAutofit/>
          </a:bodyPr>
          <a:lstStyle/>
          <a:p>
            <a:pPr marL="0" indent="0" algn="l">
              <a:buNone/>
            </a:pPr>
            <a:r>
              <a:rPr lang="en-US" sz="1600" b="1" kern="0" spc="192" dirty="0">
                <a:solidFill>
                  <a:srgbClr val="000000"/>
                </a:solidFill>
                <a:latin typeface="Inter" pitchFamily="34" charset="0"/>
                <a:ea typeface="Inter" pitchFamily="34" charset="-122"/>
                <a:cs typeface="Inter" pitchFamily="34" charset="-120"/>
              </a:rPr>
              <a:t>SUDDEN DISRUPTIONS</a:t>
            </a:r>
            <a:endParaRPr lang="en-US" sz="1600" dirty="0"/>
          </a:p>
        </p:txBody>
      </p:sp>
      <p:sp>
        <p:nvSpPr>
          <p:cNvPr id="19" name="Text 17"/>
          <p:cNvSpPr/>
          <p:nvPr/>
        </p:nvSpPr>
        <p:spPr>
          <a:xfrm>
            <a:off x="12395152" y="3268679"/>
            <a:ext cx="4735390" cy="712457"/>
          </a:xfrm>
          <a:prstGeom prst="rect">
            <a:avLst/>
          </a:prstGeom>
          <a:noFill/>
          <a:ln/>
        </p:spPr>
        <p:txBody>
          <a:bodyPr wrap="square" lIns="25400" tIns="25400" rIns="25400" bIns="25400" rtlCol="0" anchor="t">
            <a:normAutofit fontScale="92500" lnSpcReduction="20000"/>
          </a:bodyPr>
          <a:lstStyle/>
          <a:p>
            <a:pPr marL="0" indent="0" algn="l">
              <a:lnSpc>
                <a:spcPct val="118000"/>
              </a:lnSpc>
              <a:buNone/>
            </a:pPr>
            <a:r>
              <a:rPr lang="en-US" sz="2250" dirty="0">
                <a:solidFill>
                  <a:srgbClr val="1A1A1A"/>
                </a:solidFill>
                <a:latin typeface="IBM Plex Serif" pitchFamily="34" charset="0"/>
                <a:ea typeface="IBM Plex Serif" pitchFamily="34" charset="-122"/>
                <a:cs typeface="IBM Plex Serif" pitchFamily="34" charset="-120"/>
              </a:rPr>
              <a:t>User leaves, charger breaks, building load spikes.</a:t>
            </a:r>
            <a:endParaRPr lang="en-US" sz="2250" dirty="0"/>
          </a:p>
        </p:txBody>
      </p:sp>
      <p:sp>
        <p:nvSpPr>
          <p:cNvPr id="20" name="Text 18"/>
          <p:cNvSpPr/>
          <p:nvPr/>
        </p:nvSpPr>
        <p:spPr>
          <a:xfrm>
            <a:off x="12395152" y="4469493"/>
            <a:ext cx="4735390" cy="3131457"/>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200" dirty="0">
                <a:solidFill>
                  <a:srgbClr val="4A4A4A"/>
                </a:solidFill>
                <a:latin typeface="Calibri" panose="020F0502020204030204" pitchFamily="34" charset="0"/>
                <a:ea typeface="-apple-system" pitchFamily="34" charset="-122"/>
                <a:cs typeface="Calibri" panose="020F0502020204030204" pitchFamily="34" charset="0"/>
              </a:rPr>
              <a:t>Abrupt mid-session events break the learned persistence pattern</a:t>
            </a:r>
          </a:p>
          <a:p>
            <a:pPr marL="342900" indent="-342900" algn="l">
              <a:lnSpc>
                <a:spcPct val="150000"/>
              </a:lnSpc>
              <a:buFont typeface="Arial" panose="020B0604020202020204" pitchFamily="34" charset="0"/>
              <a:buChar char="•"/>
            </a:pPr>
            <a:r>
              <a:rPr lang="en-US" sz="2200" dirty="0">
                <a:solidFill>
                  <a:srgbClr val="4A4A4A"/>
                </a:solidFill>
                <a:latin typeface="Calibri" panose="020F0502020204030204" pitchFamily="34" charset="0"/>
                <a:ea typeface="-apple-system" pitchFamily="34" charset="-122"/>
                <a:cs typeface="Calibri" panose="020F0502020204030204" pitchFamily="34" charset="0"/>
              </a:rPr>
              <a:t>MPC+RL still outperforms MPC-only even under disruption. The MILP layer provides a hard safety floor.</a:t>
            </a:r>
          </a:p>
        </p:txBody>
      </p:sp>
      <p:sp>
        <p:nvSpPr>
          <p:cNvPr id="22" name="Text 20"/>
          <p:cNvSpPr/>
          <p:nvPr/>
        </p:nvSpPr>
        <p:spPr>
          <a:xfrm>
            <a:off x="12358936" y="7254667"/>
            <a:ext cx="4735390" cy="479888"/>
          </a:xfrm>
          <a:prstGeom prst="rect">
            <a:avLst/>
          </a:prstGeom>
          <a:noFill/>
          <a:ln/>
        </p:spPr>
        <p:txBody>
          <a:bodyPr wrap="square" lIns="25400" tIns="25400" rIns="25400" bIns="25400" rtlCol="0" anchor="t">
            <a:noAutofit/>
          </a:bodyPr>
          <a:lstStyle/>
          <a:p>
            <a:pPr algn="l">
              <a:lnSpc>
                <a:spcPct val="145000"/>
              </a:lnSpc>
            </a:pPr>
            <a:endParaRPr lang="en-US" dirty="0">
              <a:latin typeface="Calibri" panose="020F0502020204030204" pitchFamily="34" charset="0"/>
              <a:cs typeface="Calibri" panose="020F0502020204030204" pitchFamily="34" charset="0"/>
            </a:endParaRPr>
          </a:p>
        </p:txBody>
      </p:sp>
      <p:sp>
        <p:nvSpPr>
          <p:cNvPr id="24" name="Text 12">
            <a:extLst>
              <a:ext uri="{FF2B5EF4-FFF2-40B4-BE49-F238E27FC236}">
                <a16:creationId xmlns:a16="http://schemas.microsoft.com/office/drawing/2014/main" id="{448E95A2-B269-2A43-32A8-9F8E90B34AC3}"/>
              </a:ext>
            </a:extLst>
          </p:cNvPr>
          <p:cNvSpPr/>
          <p:nvPr/>
        </p:nvSpPr>
        <p:spPr>
          <a:xfrm>
            <a:off x="6845267" y="4469493"/>
            <a:ext cx="4735390" cy="1951947"/>
          </a:xfrm>
          <a:prstGeom prst="rect">
            <a:avLst/>
          </a:prstGeom>
          <a:noFill/>
          <a:ln/>
        </p:spPr>
        <p:txBody>
          <a:bodyPr wrap="square" lIns="25400" tIns="25400" rIns="25400" bIns="25400" rtlCol="0" anchor="t">
            <a:noAutofit/>
          </a:bodyPr>
          <a:lstStyle/>
          <a:p>
            <a:pPr marL="342900" indent="-342900" algn="l">
              <a:lnSpc>
                <a:spcPct val="150000"/>
              </a:lnSpc>
              <a:buFont typeface="Arial" panose="020B0604020202020204" pitchFamily="34" charset="0"/>
              <a:buChar char="•"/>
            </a:pPr>
            <a:r>
              <a:rPr lang="en-US" sz="2200" dirty="0">
                <a:solidFill>
                  <a:srgbClr val="4A4A4A"/>
                </a:solidFill>
                <a:latin typeface="Calibri" panose="020F0502020204030204" pitchFamily="34" charset="0"/>
                <a:ea typeface="-apple-system" pitchFamily="34" charset="-122"/>
                <a:cs typeface="Calibri" panose="020F0502020204030204" pitchFamily="34" charset="0"/>
              </a:rPr>
              <a:t>More operator history → stronger </a:t>
            </a:r>
            <a:r>
              <a:rPr lang="en-US" sz="2200" dirty="0" err="1">
                <a:solidFill>
                  <a:srgbClr val="4A4A4A"/>
                </a:solidFill>
                <a:latin typeface="Calibri" panose="020F0502020204030204" pitchFamily="34" charset="0"/>
                <a:ea typeface="-apple-system" pitchFamily="34" charset="-122"/>
                <a:cs typeface="Calibri" panose="020F0502020204030204" pitchFamily="34" charset="0"/>
              </a:rPr>
              <a:t>Û</a:t>
            </a:r>
            <a:r>
              <a:rPr lang="en-US" sz="2200" dirty="0">
                <a:solidFill>
                  <a:srgbClr val="4A4A4A"/>
                </a:solidFill>
                <a:latin typeface="Calibri" panose="020F0502020204030204" pitchFamily="34" charset="0"/>
                <a:ea typeface="-apple-system" pitchFamily="34" charset="-122"/>
                <a:cs typeface="Calibri" panose="020F0502020204030204" pitchFamily="34" charset="0"/>
              </a:rPr>
              <a:t> signal → better performance. </a:t>
            </a:r>
          </a:p>
          <a:p>
            <a:pPr marL="342900" indent="-342900" algn="l">
              <a:lnSpc>
                <a:spcPct val="150000"/>
              </a:lnSpc>
              <a:buFont typeface="Arial" panose="020B0604020202020204" pitchFamily="34" charset="0"/>
              <a:buChar char="•"/>
            </a:pPr>
            <a:r>
              <a:rPr lang="en-US" sz="2200" dirty="0">
                <a:solidFill>
                  <a:srgbClr val="4A4A4A"/>
                </a:solidFill>
                <a:latin typeface="Calibri" panose="020F0502020204030204" pitchFamily="34" charset="0"/>
                <a:ea typeface="-apple-system" pitchFamily="34" charset="-122"/>
                <a:cs typeface="Calibri" panose="020F0502020204030204" pitchFamily="34" charset="0"/>
              </a:rPr>
              <a:t>Infrequent users provide weak signal; the system degrades toward MC-MPC base.</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8" grpId="0" animBg="1"/>
      <p:bldP spid="19" grpId="0" animBg="1"/>
      <p:bldP spid="20" grpId="0" animBg="1"/>
      <p:bldP spid="22"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25 / 26</a:t>
            </a:r>
            <a:endParaRPr lang="en-US" sz="1500" dirty="0"/>
          </a:p>
        </p:txBody>
      </p:sp>
      <p:sp>
        <p:nvSpPr>
          <p:cNvPr id="3" name="Text 1"/>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FUTURE SCOPE</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Improving Persistence with User flexibility &amp; Demand Response</a:t>
            </a:r>
            <a:endParaRPr lang="en-US" sz="4050" dirty="0"/>
          </a:p>
        </p:txBody>
      </p:sp>
      <p:sp>
        <p:nvSpPr>
          <p:cNvPr id="5" name="Shape 3"/>
          <p:cNvSpPr/>
          <p:nvPr/>
        </p:nvSpPr>
        <p:spPr>
          <a:xfrm>
            <a:off x="952500" y="2551162"/>
            <a:ext cx="8058134" cy="6211838"/>
          </a:xfrm>
          <a:prstGeom prst="roundRect">
            <a:avLst>
              <a:gd name="adj" fmla="val 1533"/>
            </a:avLst>
          </a:prstGeom>
          <a:solidFill>
            <a:srgbClr val="F6F3EC"/>
          </a:solidFill>
          <a:ln/>
        </p:spPr>
        <p:txBody>
          <a:bodyPr/>
          <a:lstStyle/>
          <a:p>
            <a:endParaRPr lang="en-US"/>
          </a:p>
        </p:txBody>
      </p:sp>
      <p:sp>
        <p:nvSpPr>
          <p:cNvPr id="6" name="Text 4"/>
          <p:cNvSpPr/>
          <p:nvPr/>
        </p:nvSpPr>
        <p:spPr>
          <a:xfrm>
            <a:off x="1221909" y="2837183"/>
            <a:ext cx="7436668" cy="432412"/>
          </a:xfrm>
          <a:prstGeom prst="rect">
            <a:avLst/>
          </a:prstGeom>
          <a:noFill/>
          <a:ln/>
        </p:spPr>
        <p:txBody>
          <a:bodyPr wrap="square" lIns="25400" tIns="25400" rIns="25400" bIns="25400" rtlCol="0" anchor="t">
            <a:normAutofit/>
          </a:bodyPr>
          <a:lstStyle/>
          <a:p>
            <a:pPr marL="0" indent="0" algn="l">
              <a:buNone/>
            </a:pPr>
            <a:r>
              <a:rPr lang="en-US" sz="1600" b="1" kern="0" spc="192" dirty="0">
                <a:solidFill>
                  <a:srgbClr val="000000"/>
                </a:solidFill>
                <a:latin typeface="Inter" pitchFamily="34" charset="0"/>
                <a:ea typeface="Inter" pitchFamily="34" charset="-122"/>
                <a:cs typeface="Inter" pitchFamily="34" charset="-120"/>
              </a:rPr>
              <a:t>LEVERAGING THE COMPLETE PIPELINE</a:t>
            </a:r>
            <a:endParaRPr lang="en-US" sz="1600" dirty="0"/>
          </a:p>
        </p:txBody>
      </p:sp>
      <p:sp>
        <p:nvSpPr>
          <p:cNvPr id="7" name="Text 5"/>
          <p:cNvSpPr/>
          <p:nvPr/>
        </p:nvSpPr>
        <p:spPr>
          <a:xfrm>
            <a:off x="1221909" y="3299342"/>
            <a:ext cx="7639100" cy="699012"/>
          </a:xfrm>
          <a:prstGeom prst="rect">
            <a:avLst/>
          </a:prstGeom>
          <a:noFill/>
          <a:ln/>
        </p:spPr>
        <p:txBody>
          <a:bodyPr wrap="square" lIns="25400" tIns="25400" rIns="25400" bIns="25400" rtlCol="0" anchor="t">
            <a:noAutofit/>
          </a:bodyPr>
          <a:lstStyle/>
          <a:p>
            <a:pPr marL="0" indent="0" algn="l">
              <a:lnSpc>
                <a:spcPct val="115000"/>
              </a:lnSpc>
              <a:buNone/>
            </a:pPr>
            <a:r>
              <a:rPr lang="en-US" sz="2400" dirty="0">
                <a:latin typeface="IBM Plex Serif" panose="02060503050406000203" pitchFamily="18" charset="77"/>
              </a:rPr>
              <a:t>P-V2B + CONSENT + Demand Response (DR) Control</a:t>
            </a:r>
          </a:p>
        </p:txBody>
      </p:sp>
      <p:sp>
        <p:nvSpPr>
          <p:cNvPr id="8" name="Text 6"/>
          <p:cNvSpPr/>
          <p:nvPr/>
        </p:nvSpPr>
        <p:spPr>
          <a:xfrm>
            <a:off x="1234248" y="3902107"/>
            <a:ext cx="7442951" cy="4610125"/>
          </a:xfrm>
          <a:prstGeom prst="rect">
            <a:avLst/>
          </a:prstGeom>
          <a:noFill/>
          <a:ln/>
        </p:spPr>
        <p:txBody>
          <a:bodyPr wrap="square" lIns="25400" tIns="25400" rIns="25400" bIns="25400" rtlCol="0" anchor="t">
            <a:normAutofit/>
          </a:bodyPr>
          <a:lstStyle/>
          <a:p>
            <a:pPr marL="342900" indent="-342900" algn="l">
              <a:lnSpc>
                <a:spcPct val="145000"/>
              </a:lnSpc>
              <a:buFont typeface="Arial" panose="020B0604020202020204" pitchFamily="34" charset="0"/>
              <a:buChar char="•"/>
            </a:pPr>
            <a:r>
              <a:rPr lang="en-US" sz="2000" b="1" dirty="0">
                <a:solidFill>
                  <a:srgbClr val="4A4A4A"/>
                </a:solidFill>
                <a:latin typeface="Calibri" panose="020F0502020204030204" pitchFamily="34" charset="0"/>
                <a:cs typeface="Calibri" panose="020F0502020204030204" pitchFamily="34" charset="0"/>
              </a:rPr>
              <a:t>The works combined</a:t>
            </a:r>
            <a:r>
              <a:rPr lang="en-US" sz="2000" dirty="0">
                <a:solidFill>
                  <a:srgbClr val="4A4A4A"/>
                </a:solidFill>
                <a:latin typeface="Calibri" panose="020F0502020204030204" pitchFamily="34" charset="0"/>
                <a:cs typeface="Calibri" panose="020F0502020204030204" pitchFamily="34" charset="0"/>
              </a:rPr>
              <a:t>: P-V2B generalises across sites, CONSENT enforces per-user privacy, DR opens more scope for operator incentives, all with online decisions.</a:t>
            </a:r>
          </a:p>
          <a:p>
            <a:pPr marL="342900" indent="-342900" algn="l">
              <a:lnSpc>
                <a:spcPct val="145000"/>
              </a:lnSpc>
              <a:buFont typeface="Arial" panose="020B0604020202020204" pitchFamily="34" charset="0"/>
              <a:buChar char="•"/>
            </a:pPr>
            <a:r>
              <a:rPr lang="en-US" sz="2000" b="1" dirty="0">
                <a:solidFill>
                  <a:srgbClr val="4A4A4A"/>
                </a:solidFill>
                <a:latin typeface="Calibri" panose="020F0502020204030204" pitchFamily="34" charset="0"/>
                <a:cs typeface="Calibri" panose="020F0502020204030204" pitchFamily="34" charset="0"/>
              </a:rPr>
              <a:t>Where is this useful?</a:t>
            </a:r>
            <a:endParaRPr lang="en-US" sz="2000" dirty="0">
              <a:solidFill>
                <a:srgbClr val="4A4A4A"/>
              </a:solidFill>
              <a:latin typeface="Calibri" panose="020F0502020204030204" pitchFamily="34" charset="0"/>
              <a:cs typeface="Calibri" panose="020F0502020204030204" pitchFamily="34" charset="0"/>
            </a:endParaRPr>
          </a:p>
          <a:p>
            <a:pPr marL="685800" indent="-342900" algn="l">
              <a:lnSpc>
                <a:spcPct val="130000"/>
              </a:lnSpc>
              <a:buFont typeface="Arial" panose="020B0604020202020204" pitchFamily="34" charset="0"/>
              <a:buChar char="◦"/>
            </a:pPr>
            <a:r>
              <a:rPr lang="en-US" sz="2000" dirty="0">
                <a:solidFill>
                  <a:srgbClr val="4A4A4A"/>
                </a:solidFill>
                <a:latin typeface="Calibri" panose="020F0502020204030204" pitchFamily="34" charset="0"/>
                <a:cs typeface="Calibri" panose="020F0502020204030204" pitchFamily="34" charset="0"/>
              </a:rPr>
              <a:t>Commercial V2B deployment partner</a:t>
            </a:r>
          </a:p>
          <a:p>
            <a:pPr marL="685800" indent="-342900" algn="l">
              <a:lnSpc>
                <a:spcPct val="130000"/>
              </a:lnSpc>
              <a:buFont typeface="Arial" panose="020B0604020202020204" pitchFamily="34" charset="0"/>
              <a:buChar char="◦"/>
            </a:pPr>
            <a:r>
              <a:rPr lang="en-US" sz="2000" dirty="0">
                <a:solidFill>
                  <a:srgbClr val="4A4A4A"/>
                </a:solidFill>
                <a:latin typeface="Calibri" panose="020F0502020204030204" pitchFamily="34" charset="0"/>
                <a:cs typeface="Calibri" panose="020F0502020204030204" pitchFamily="34" charset="0"/>
              </a:rPr>
              <a:t>Fleet operators &amp; smart-parking platforms</a:t>
            </a:r>
          </a:p>
          <a:p>
            <a:pPr marL="685800" indent="-342900" algn="l">
              <a:lnSpc>
                <a:spcPct val="130000"/>
              </a:lnSpc>
              <a:buFont typeface="Arial" panose="020B0604020202020204" pitchFamily="34" charset="0"/>
              <a:buChar char="◦"/>
            </a:pPr>
            <a:r>
              <a:rPr lang="en-US" sz="2000" dirty="0">
                <a:solidFill>
                  <a:srgbClr val="4A4A4A"/>
                </a:solidFill>
                <a:latin typeface="Calibri" panose="020F0502020204030204" pitchFamily="34" charset="0"/>
                <a:cs typeface="Calibri" panose="020F0502020204030204" pitchFamily="34" charset="0"/>
              </a:rPr>
              <a:t>Path from simulation to live infrastructure</a:t>
            </a:r>
          </a:p>
          <a:p>
            <a:pPr marL="342900" indent="-342900" algn="l">
              <a:lnSpc>
                <a:spcPct val="145000"/>
              </a:lnSpc>
              <a:buFont typeface="Arial" panose="020B0604020202020204" pitchFamily="34" charset="0"/>
              <a:buChar char="•"/>
            </a:pPr>
            <a:r>
              <a:rPr lang="en-US" sz="2000" b="1" dirty="0">
                <a:solidFill>
                  <a:srgbClr val="4A4A4A"/>
                </a:solidFill>
                <a:latin typeface="Calibri" panose="020F0502020204030204" pitchFamily="34" charset="0"/>
                <a:cs typeface="Calibri" panose="020F0502020204030204" pitchFamily="34" charset="0"/>
              </a:rPr>
              <a:t>Proprietary industry data</a:t>
            </a:r>
            <a:r>
              <a:rPr lang="en-US" sz="2000" dirty="0">
                <a:solidFill>
                  <a:srgbClr val="4A4A4A"/>
                </a:solidFill>
                <a:latin typeface="Calibri" panose="020F0502020204030204" pitchFamily="34" charset="0"/>
                <a:cs typeface="Calibri" panose="020F0502020204030204" pitchFamily="34" charset="0"/>
              </a:rPr>
              <a:t>: Working on planned release of open benchmark &amp; dataset</a:t>
            </a:r>
          </a:p>
        </p:txBody>
      </p:sp>
      <p:sp>
        <p:nvSpPr>
          <p:cNvPr id="9" name="Shape 7"/>
          <p:cNvSpPr/>
          <p:nvPr/>
        </p:nvSpPr>
        <p:spPr>
          <a:xfrm>
            <a:off x="9277284" y="2551162"/>
            <a:ext cx="8058216" cy="6211838"/>
          </a:xfrm>
          <a:prstGeom prst="roundRect">
            <a:avLst>
              <a:gd name="adj" fmla="val 1533"/>
            </a:avLst>
          </a:prstGeom>
          <a:solidFill>
            <a:srgbClr val="F7F3ED"/>
          </a:solidFill>
          <a:ln>
            <a:noFill/>
          </a:ln>
        </p:spPr>
        <p:txBody>
          <a:bodyPr/>
          <a:lstStyle/>
          <a:p>
            <a:endParaRPr lang="en-US"/>
          </a:p>
        </p:txBody>
      </p:sp>
      <p:sp>
        <p:nvSpPr>
          <p:cNvPr id="10" name="Text 8"/>
          <p:cNvSpPr/>
          <p:nvPr/>
        </p:nvSpPr>
        <p:spPr>
          <a:xfrm>
            <a:off x="9696318" y="2841113"/>
            <a:ext cx="7436753" cy="361982"/>
          </a:xfrm>
          <a:prstGeom prst="rect">
            <a:avLst/>
          </a:prstGeom>
          <a:noFill/>
          <a:ln/>
        </p:spPr>
        <p:txBody>
          <a:bodyPr wrap="square" lIns="25400" tIns="25400" rIns="25400" bIns="25400" rtlCol="0" anchor="t">
            <a:normAutofit/>
          </a:bodyPr>
          <a:lstStyle/>
          <a:p>
            <a:pPr marL="0" indent="0" algn="l">
              <a:buNone/>
            </a:pPr>
            <a:r>
              <a:rPr lang="en-US" sz="1600" b="1" kern="0" spc="192" dirty="0">
                <a:solidFill>
                  <a:srgbClr val="000000"/>
                </a:solidFill>
                <a:latin typeface="Inter" pitchFamily="34" charset="0"/>
                <a:ea typeface="Inter" pitchFamily="34" charset="-122"/>
                <a:cs typeface="Inter" pitchFamily="34" charset="-120"/>
              </a:rPr>
              <a:t>OPEN QUESTIONS</a:t>
            </a:r>
            <a:endParaRPr lang="en-US" sz="1600" dirty="0"/>
          </a:p>
        </p:txBody>
      </p:sp>
      <p:sp>
        <p:nvSpPr>
          <p:cNvPr id="11" name="Text 9"/>
          <p:cNvSpPr/>
          <p:nvPr/>
        </p:nvSpPr>
        <p:spPr>
          <a:xfrm>
            <a:off x="9696318" y="3336396"/>
            <a:ext cx="7436753" cy="432412"/>
          </a:xfrm>
          <a:prstGeom prst="rect">
            <a:avLst/>
          </a:prstGeom>
          <a:noFill/>
          <a:ln/>
        </p:spPr>
        <p:txBody>
          <a:bodyPr wrap="square" lIns="25400" tIns="25400" rIns="25400" bIns="25400" rtlCol="0" anchor="t">
            <a:normAutofit fontScale="92500" lnSpcReduction="20000"/>
          </a:bodyPr>
          <a:lstStyle/>
          <a:p>
            <a:pPr marL="0" indent="0" algn="l">
              <a:lnSpc>
                <a:spcPct val="115000"/>
              </a:lnSpc>
              <a:buNone/>
            </a:pPr>
            <a:r>
              <a:rPr lang="en-US" sz="2700" dirty="0">
                <a:latin typeface="IBM Plex Serif" pitchFamily="34" charset="0"/>
                <a:ea typeface="IBM Plex Serif" pitchFamily="34" charset="-122"/>
                <a:cs typeface="IBM Plex Serif" pitchFamily="34" charset="-120"/>
              </a:rPr>
              <a:t>Where we want to explore next.</a:t>
            </a:r>
            <a:endParaRPr lang="en-US" sz="2700" dirty="0"/>
          </a:p>
        </p:txBody>
      </p:sp>
      <p:sp>
        <p:nvSpPr>
          <p:cNvPr id="12" name="Text 10"/>
          <p:cNvSpPr/>
          <p:nvPr/>
        </p:nvSpPr>
        <p:spPr>
          <a:xfrm>
            <a:off x="9576136" y="3902108"/>
            <a:ext cx="7759363" cy="4446762"/>
          </a:xfrm>
          <a:prstGeom prst="rect">
            <a:avLst/>
          </a:prstGeom>
          <a:noFill/>
          <a:ln/>
        </p:spPr>
        <p:txBody>
          <a:bodyPr wrap="square" lIns="25400" tIns="25400" rIns="25400" bIns="25400" rtlCol="0" anchor="t">
            <a:noAutofit/>
          </a:bodyPr>
          <a:lstStyle/>
          <a:p>
            <a:pPr marL="342900" indent="-342900" algn="l">
              <a:lnSpc>
                <a:spcPct val="145000"/>
              </a:lnSpc>
              <a:buFont typeface="Arial" panose="020B0604020202020204" pitchFamily="34" charset="0"/>
              <a:buChar char="•"/>
            </a:pPr>
            <a:r>
              <a:rPr lang="en-US" sz="2200" b="1" dirty="0">
                <a:solidFill>
                  <a:srgbClr val="4A4A4A"/>
                </a:solidFill>
                <a:latin typeface="Calibri" panose="020F0502020204030204" pitchFamily="34" charset="0"/>
                <a:ea typeface="-apple-system" pitchFamily="34" charset="-122"/>
                <a:cs typeface="Calibri" panose="020F0502020204030204" pitchFamily="34" charset="0"/>
              </a:rPr>
              <a:t>Multi-site VF</a:t>
            </a:r>
            <a:r>
              <a:rPr lang="en-US" sz="2200" dirty="0">
                <a:solidFill>
                  <a:srgbClr val="4A4A4A"/>
                </a:solidFill>
                <a:latin typeface="Calibri" panose="020F0502020204030204" pitchFamily="34" charset="0"/>
                <a:ea typeface="-apple-system" pitchFamily="34" charset="-122"/>
                <a:cs typeface="Calibri" panose="020F0502020204030204" pitchFamily="34" charset="0"/>
              </a:rPr>
              <a:t>: shared structure across Nissan campuses</a:t>
            </a:r>
            <a:endParaRPr lang="en-US" sz="2200" dirty="0">
              <a:solidFill>
                <a:srgbClr val="4A4A4A"/>
              </a:solidFill>
              <a:latin typeface="Calibri" panose="020F0502020204030204" pitchFamily="34" charset="0"/>
              <a:cs typeface="Calibri" panose="020F0502020204030204" pitchFamily="34" charset="0"/>
            </a:endParaRPr>
          </a:p>
          <a:p>
            <a:pPr marL="342900" indent="-342900" algn="l">
              <a:lnSpc>
                <a:spcPct val="145000"/>
              </a:lnSpc>
              <a:buFont typeface="Arial" panose="020B0604020202020204" pitchFamily="34" charset="0"/>
              <a:buChar char="•"/>
            </a:pPr>
            <a:r>
              <a:rPr lang="en-US" sz="2200" b="1" dirty="0">
                <a:solidFill>
                  <a:srgbClr val="4A4A4A"/>
                </a:solidFill>
                <a:latin typeface="Calibri" panose="020F0502020204030204" pitchFamily="34" charset="0"/>
                <a:ea typeface="-apple-system" pitchFamily="34" charset="-122"/>
                <a:cs typeface="Calibri" panose="020F0502020204030204" pitchFamily="34" charset="0"/>
              </a:rPr>
              <a:t>Online VF updates</a:t>
            </a:r>
            <a:r>
              <a:rPr lang="en-US" sz="2200" dirty="0">
                <a:solidFill>
                  <a:srgbClr val="4A4A4A"/>
                </a:solidFill>
                <a:latin typeface="Calibri" panose="020F0502020204030204" pitchFamily="34" charset="0"/>
                <a:ea typeface="-apple-system" pitchFamily="34" charset="-122"/>
                <a:cs typeface="Calibri" panose="020F0502020204030204" pitchFamily="34" charset="0"/>
              </a:rPr>
              <a:t>: react to seasonal users without retraining</a:t>
            </a:r>
            <a:endParaRPr lang="en-US" sz="2200" dirty="0">
              <a:solidFill>
                <a:srgbClr val="4A4A4A"/>
              </a:solidFill>
              <a:latin typeface="Calibri" panose="020F0502020204030204" pitchFamily="34" charset="0"/>
              <a:cs typeface="Calibri" panose="020F0502020204030204" pitchFamily="34" charset="0"/>
            </a:endParaRPr>
          </a:p>
          <a:p>
            <a:pPr marL="342900" indent="-342900" algn="l">
              <a:lnSpc>
                <a:spcPct val="145000"/>
              </a:lnSpc>
              <a:buFont typeface="Arial" panose="020B0604020202020204" pitchFamily="34" charset="0"/>
              <a:buChar char="•"/>
            </a:pPr>
            <a:r>
              <a:rPr lang="en-US" sz="2200" b="1" dirty="0">
                <a:solidFill>
                  <a:srgbClr val="4A4A4A"/>
                </a:solidFill>
                <a:latin typeface="Calibri" panose="020F0502020204030204" pitchFamily="34" charset="0"/>
                <a:ea typeface="-apple-system" pitchFamily="34" charset="-122"/>
                <a:cs typeface="Calibri" panose="020F0502020204030204" pitchFamily="34" charset="0"/>
              </a:rPr>
              <a:t>Mixed fleets</a:t>
            </a:r>
            <a:r>
              <a:rPr lang="en-US" sz="2200" dirty="0">
                <a:solidFill>
                  <a:srgbClr val="4A4A4A"/>
                </a:solidFill>
                <a:latin typeface="Calibri" panose="020F0502020204030204" pitchFamily="34" charset="0"/>
                <a:ea typeface="-apple-system" pitchFamily="34" charset="-122"/>
                <a:cs typeface="Calibri" panose="020F0502020204030204" pitchFamily="34" charset="0"/>
              </a:rPr>
              <a:t>: P-V2B for the persistent core, RL for the transient tail</a:t>
            </a:r>
            <a:endParaRPr lang="en-US" sz="2200" dirty="0">
              <a:solidFill>
                <a:srgbClr val="4A4A4A"/>
              </a:solidFill>
              <a:latin typeface="Calibri" panose="020F0502020204030204" pitchFamily="34" charset="0"/>
              <a:cs typeface="Calibri" panose="020F0502020204030204" pitchFamily="34" charset="0"/>
            </a:endParaRPr>
          </a:p>
          <a:p>
            <a:pPr marL="342900" indent="-342900" algn="l">
              <a:lnSpc>
                <a:spcPct val="145000"/>
              </a:lnSpc>
              <a:buFont typeface="Arial" panose="020B0604020202020204" pitchFamily="34" charset="0"/>
              <a:buChar char="•"/>
            </a:pPr>
            <a:r>
              <a:rPr lang="en-US" sz="2200" b="1" dirty="0">
                <a:solidFill>
                  <a:srgbClr val="4A4A4A"/>
                </a:solidFill>
                <a:latin typeface="Calibri" panose="020F0502020204030204" pitchFamily="34" charset="0"/>
                <a:ea typeface="-apple-system" pitchFamily="34" charset="-122"/>
                <a:cs typeface="Calibri" panose="020F0502020204030204" pitchFamily="34" charset="0"/>
              </a:rPr>
              <a:t>Co-optimization</a:t>
            </a:r>
            <a:r>
              <a:rPr lang="en-US" sz="2200" dirty="0">
                <a:solidFill>
                  <a:srgbClr val="4A4A4A"/>
                </a:solidFill>
                <a:latin typeface="Calibri" panose="020F0502020204030204" pitchFamily="34" charset="0"/>
                <a:ea typeface="-apple-system" pitchFamily="34" charset="-122"/>
                <a:cs typeface="Calibri" panose="020F0502020204030204" pitchFamily="34" charset="0"/>
              </a:rPr>
              <a:t> with on-site solar &amp; stationary storage</a:t>
            </a:r>
            <a:endParaRPr lang="en-US" sz="2200" dirty="0">
              <a:solidFill>
                <a:srgbClr val="4A4A4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572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26 / 26</a:t>
            </a:r>
            <a:endParaRPr lang="en-US" sz="1500" dirty="0"/>
          </a:p>
        </p:txBody>
      </p:sp>
      <p:sp>
        <p:nvSpPr>
          <p:cNvPr id="3" name="Text 1"/>
          <p:cNvSpPr/>
          <p:nvPr/>
        </p:nvSpPr>
        <p:spPr>
          <a:xfrm>
            <a:off x="1143000" y="2829058"/>
            <a:ext cx="16482061" cy="1943100"/>
          </a:xfrm>
          <a:prstGeom prst="rect">
            <a:avLst/>
          </a:prstGeom>
          <a:noFill/>
          <a:ln/>
        </p:spPr>
        <p:txBody>
          <a:bodyPr wrap="square" lIns="25400" tIns="25400" rIns="25400" bIns="25400" rtlCol="0" anchor="t">
            <a:normAutofit fontScale="92500" lnSpcReduction="20000"/>
          </a:bodyPr>
          <a:lstStyle/>
          <a:p>
            <a:pPr marL="0" indent="0" algn="l">
              <a:lnSpc>
                <a:spcPct val="100000"/>
              </a:lnSpc>
              <a:buNone/>
            </a:pPr>
            <a:r>
              <a:rPr lang="en-US" sz="15000" kern="0" spc="-630" dirty="0">
                <a:solidFill>
                  <a:srgbClr val="1A1A1A"/>
                </a:solidFill>
                <a:latin typeface="IBM Plex Serif" pitchFamily="34" charset="0"/>
                <a:ea typeface="IBM Plex Serif" pitchFamily="34" charset="-122"/>
                <a:cs typeface="IBM Plex Serif" pitchFamily="34" charset="-120"/>
              </a:rPr>
              <a:t>Thank you</a:t>
            </a:r>
            <a:r>
              <a:rPr lang="en-US" sz="15000" kern="0" spc="-630" dirty="0">
                <a:solidFill>
                  <a:srgbClr val="000000"/>
                </a:solidFill>
                <a:latin typeface="IBM Plex Serif" pitchFamily="34" charset="0"/>
                <a:ea typeface="IBM Plex Serif" pitchFamily="34" charset="-122"/>
                <a:cs typeface="IBM Plex Serif" pitchFamily="34" charset="-120"/>
              </a:rPr>
              <a:t>.</a:t>
            </a:r>
            <a:endParaRPr lang="en-US" sz="15000" dirty="0"/>
          </a:p>
        </p:txBody>
      </p:sp>
      <p:sp>
        <p:nvSpPr>
          <p:cNvPr id="4" name="Text 2"/>
          <p:cNvSpPr/>
          <p:nvPr/>
        </p:nvSpPr>
        <p:spPr>
          <a:xfrm>
            <a:off x="1143000" y="4899987"/>
            <a:ext cx="16482061" cy="672204"/>
          </a:xfrm>
          <a:prstGeom prst="rect">
            <a:avLst/>
          </a:prstGeom>
          <a:noFill/>
          <a:ln/>
        </p:spPr>
        <p:txBody>
          <a:bodyPr wrap="square" lIns="25400" tIns="25400" rIns="25400" bIns="25400" rtlCol="0" anchor="t">
            <a:normAutofit/>
          </a:bodyPr>
          <a:lstStyle/>
          <a:p>
            <a:pPr marL="0" indent="0" algn="l">
              <a:lnSpc>
                <a:spcPct val="160000"/>
              </a:lnSpc>
              <a:buNone/>
            </a:pPr>
            <a:r>
              <a:rPr lang="en-US" sz="2400" i="1" dirty="0">
                <a:solidFill>
                  <a:srgbClr val="1A1A1A"/>
                </a:solidFill>
                <a:latin typeface="IBM Plex Serif" pitchFamily="34" charset="0"/>
                <a:ea typeface="IBM Plex Serif" pitchFamily="34" charset="-122"/>
                <a:cs typeface="IBM Plex Serif" pitchFamily="34" charset="-120"/>
              </a:rPr>
              <a:t>Questions &amp; Comments?</a:t>
            </a:r>
            <a:endParaRPr lang="en-US" sz="2400" dirty="0"/>
          </a:p>
        </p:txBody>
      </p:sp>
      <p:sp>
        <p:nvSpPr>
          <p:cNvPr id="5" name="Text 3"/>
          <p:cNvSpPr/>
          <p:nvPr/>
        </p:nvSpPr>
        <p:spPr>
          <a:xfrm>
            <a:off x="1143000" y="5800742"/>
            <a:ext cx="16482061" cy="1028650"/>
          </a:xfrm>
          <a:prstGeom prst="rect">
            <a:avLst/>
          </a:prstGeom>
          <a:noFill/>
          <a:ln/>
        </p:spPr>
        <p:txBody>
          <a:bodyPr wrap="square" lIns="25400" tIns="25400" rIns="25400" bIns="25400" rtlCol="0" anchor="t">
            <a:normAutofit/>
          </a:bodyPr>
          <a:lstStyle/>
          <a:p>
            <a:pPr marL="0" indent="0" algn="l">
              <a:lnSpc>
                <a:spcPct val="160000"/>
              </a:lnSpc>
              <a:buNone/>
            </a:pPr>
            <a:r>
              <a:rPr lang="en-US" sz="2800" dirty="0" err="1">
                <a:solidFill>
                  <a:srgbClr val="2F7FB8"/>
                </a:solidFill>
                <a:latin typeface="JetBrains Mono" pitchFamily="34" charset="0"/>
                <a:ea typeface="JetBrains Mono" pitchFamily="34" charset="-122"/>
                <a:cs typeface="JetBrains Mono" pitchFamily="34" charset="-120"/>
              </a:rPr>
              <a:t>rishav.sen@vanderbilt.edu</a:t>
            </a:r>
            <a:r>
              <a:rPr lang="en-US" sz="2800" dirty="0">
                <a:solidFill>
                  <a:srgbClr val="2F7FB8"/>
                </a:solidFill>
                <a:latin typeface="JetBrains Mono" pitchFamily="34" charset="0"/>
                <a:ea typeface="JetBrains Mono" pitchFamily="34" charset="-122"/>
                <a:cs typeface="JetBrains Mono" pitchFamily="34" charset="-120"/>
              </a:rPr>
              <a:t> </a:t>
            </a:r>
            <a:endParaRPr lang="en-US" sz="2800" dirty="0"/>
          </a:p>
        </p:txBody>
      </p:sp>
      <p:sp>
        <p:nvSpPr>
          <p:cNvPr id="6" name="Text 4"/>
          <p:cNvSpPr/>
          <p:nvPr/>
        </p:nvSpPr>
        <p:spPr>
          <a:xfrm>
            <a:off x="1143000" y="6829392"/>
            <a:ext cx="9471991" cy="1064306"/>
          </a:xfrm>
          <a:prstGeom prst="rect">
            <a:avLst/>
          </a:prstGeom>
          <a:noFill/>
          <a:ln/>
        </p:spPr>
        <p:txBody>
          <a:bodyPr wrap="square" lIns="25400" tIns="25400" rIns="25400" bIns="25400" rtlCol="0" anchor="t">
            <a:normAutofit/>
          </a:bodyPr>
          <a:lstStyle/>
          <a:p>
            <a:pPr>
              <a:lnSpc>
                <a:spcPct val="150000"/>
              </a:lnSpc>
            </a:pPr>
            <a:r>
              <a:rPr lang="en-US" dirty="0">
                <a:solidFill>
                  <a:srgbClr val="8A8A8A"/>
                </a:solidFill>
                <a:latin typeface="IBM Plex Serif" pitchFamily="34" charset="0"/>
                <a:ea typeface="IBM Plex Serif" pitchFamily="34" charset="-122"/>
                <a:cs typeface="IBM Plex Serif" pitchFamily="34" charset="-120"/>
              </a:rPr>
              <a:t>Thanks to our collaborators at Nissan Advanced Technology Center - Silicon Valley. </a:t>
            </a:r>
          </a:p>
          <a:p>
            <a:pPr>
              <a:lnSpc>
                <a:spcPct val="150000"/>
              </a:lnSpc>
            </a:pPr>
            <a:r>
              <a:rPr lang="en-US" dirty="0">
                <a:solidFill>
                  <a:srgbClr val="8A8A8A"/>
                </a:solidFill>
                <a:latin typeface="IBM Plex Serif" pitchFamily="34" charset="0"/>
                <a:ea typeface="IBM Plex Serif" pitchFamily="34" charset="-122"/>
                <a:cs typeface="IBM Plex Serif" pitchFamily="34" charset="-120"/>
              </a:rPr>
              <a:t>Work supported in part by the National Science Foundation.</a:t>
            </a:r>
            <a:endParaRPr lang="en-US" dirty="0"/>
          </a:p>
        </p:txBody>
      </p:sp>
      <p:pic>
        <p:nvPicPr>
          <p:cNvPr id="12" name="Picture 11">
            <a:extLst>
              <a:ext uri="{FF2B5EF4-FFF2-40B4-BE49-F238E27FC236}">
                <a16:creationId xmlns:a16="http://schemas.microsoft.com/office/drawing/2014/main" id="{C288B78A-C530-C51E-8556-D7E9AE5BD1EE}"/>
              </a:ext>
            </a:extLst>
          </p:cNvPr>
          <p:cNvPicPr>
            <a:picLocks noChangeAspect="1"/>
          </p:cNvPicPr>
          <p:nvPr/>
        </p:nvPicPr>
        <p:blipFill>
          <a:blip r:embed="rId3"/>
          <a:stretch>
            <a:fillRect/>
          </a:stretch>
        </p:blipFill>
        <p:spPr>
          <a:xfrm>
            <a:off x="12125739" y="2701229"/>
            <a:ext cx="4252844" cy="4238280"/>
          </a:xfrm>
          <a:prstGeom prst="rect">
            <a:avLst/>
          </a:prstGeom>
        </p:spPr>
      </p:pic>
      <p:sp>
        <p:nvSpPr>
          <p:cNvPr id="13" name="TextBox 12">
            <a:extLst>
              <a:ext uri="{FF2B5EF4-FFF2-40B4-BE49-F238E27FC236}">
                <a16:creationId xmlns:a16="http://schemas.microsoft.com/office/drawing/2014/main" id="{1CE69DCB-AD03-5E1D-56C8-EE8850C3B026}"/>
              </a:ext>
            </a:extLst>
          </p:cNvPr>
          <p:cNvSpPr txBox="1"/>
          <p:nvPr/>
        </p:nvSpPr>
        <p:spPr>
          <a:xfrm>
            <a:off x="13568320" y="6907235"/>
            <a:ext cx="1367682" cy="369332"/>
          </a:xfrm>
          <a:prstGeom prst="rect">
            <a:avLst/>
          </a:prstGeom>
          <a:noFill/>
        </p:spPr>
        <p:txBody>
          <a:bodyPr wrap="none" rtlCol="0">
            <a:spAutoFit/>
          </a:bodyPr>
          <a:lstStyle/>
          <a:p>
            <a:r>
              <a:rPr lang="en-US" dirty="0">
                <a:latin typeface="IBM Plex Serif" panose="02060503050406000203" pitchFamily="18" charset="77"/>
              </a:rPr>
              <a:t>Paper Link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E383-D922-C128-5149-436A4C1A0F19}"/>
              </a:ext>
            </a:extLst>
          </p:cNvPr>
          <p:cNvSpPr>
            <a:spLocks noGrp="1"/>
          </p:cNvSpPr>
          <p:nvPr>
            <p:ph type="title"/>
          </p:nvPr>
        </p:nvSpPr>
        <p:spPr>
          <a:xfrm>
            <a:off x="1143000" y="863600"/>
            <a:ext cx="10160000" cy="355600"/>
          </a:xfrm>
        </p:spPr>
        <p:txBody>
          <a:bodyPr/>
          <a:lstStyle/>
          <a:p>
            <a:pPr marL="0" indent="0" algn="l">
              <a:buNone/>
            </a:pPr>
            <a:r>
              <a:rPr lang="en-US" sz="2000" b="1" kern="0" spc="330" dirty="0">
                <a:solidFill>
                  <a:srgbClr val="2F7FB8"/>
                </a:solidFill>
                <a:latin typeface="Montserrat" pitchFamily="2" charset="77"/>
                <a:ea typeface="Inter" pitchFamily="34" charset="-122"/>
                <a:cs typeface="Inter" pitchFamily="34" charset="-120"/>
              </a:rPr>
              <a:t>V2B RESEARCH PROGRESS</a:t>
            </a:r>
            <a:endParaRPr lang="en-US" sz="2000" dirty="0">
              <a:latin typeface="Montserrat" pitchFamily="2" charset="77"/>
            </a:endParaRPr>
          </a:p>
        </p:txBody>
      </p:sp>
      <p:grpSp>
        <p:nvGrpSpPr>
          <p:cNvPr id="11" name="Group 10">
            <a:extLst>
              <a:ext uri="{FF2B5EF4-FFF2-40B4-BE49-F238E27FC236}">
                <a16:creationId xmlns:a16="http://schemas.microsoft.com/office/drawing/2014/main" id="{628EF579-252E-E939-0223-37167947F6BC}"/>
              </a:ext>
            </a:extLst>
          </p:cNvPr>
          <p:cNvGrpSpPr/>
          <p:nvPr/>
        </p:nvGrpSpPr>
        <p:grpSpPr>
          <a:xfrm>
            <a:off x="316443" y="2344783"/>
            <a:ext cx="17842033" cy="6107464"/>
            <a:chOff x="132770" y="1645237"/>
            <a:chExt cx="17792745" cy="6110073"/>
          </a:xfrm>
        </p:grpSpPr>
        <p:sp>
          <p:nvSpPr>
            <p:cNvPr id="4" name="Rectangle 3">
              <a:extLst>
                <a:ext uri="{FF2B5EF4-FFF2-40B4-BE49-F238E27FC236}">
                  <a16:creationId xmlns:a16="http://schemas.microsoft.com/office/drawing/2014/main" id="{5D91BB7E-9E40-D8DF-382C-4CC50E3DEEBD}"/>
                </a:ext>
              </a:extLst>
            </p:cNvPr>
            <p:cNvSpPr/>
            <p:nvPr/>
          </p:nvSpPr>
          <p:spPr>
            <a:xfrm>
              <a:off x="6115891" y="1645238"/>
              <a:ext cx="11758090" cy="6110072"/>
            </a:xfrm>
            <a:prstGeom prst="rect">
              <a:avLst/>
            </a:prstGeom>
            <a:solidFill>
              <a:srgbClr val="F7F3E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Q			</a:t>
              </a:r>
            </a:p>
          </p:txBody>
        </p:sp>
        <p:sp>
          <p:nvSpPr>
            <p:cNvPr id="10" name="Shape 3">
              <a:extLst>
                <a:ext uri="{FF2B5EF4-FFF2-40B4-BE49-F238E27FC236}">
                  <a16:creationId xmlns:a16="http://schemas.microsoft.com/office/drawing/2014/main" id="{DDF9D0CA-9501-E206-FBB8-53B2A6F7EB91}"/>
                </a:ext>
              </a:extLst>
            </p:cNvPr>
            <p:cNvSpPr/>
            <p:nvPr/>
          </p:nvSpPr>
          <p:spPr>
            <a:xfrm>
              <a:off x="132770" y="1645237"/>
              <a:ext cx="5732970" cy="6110072"/>
            </a:xfrm>
            <a:prstGeom prst="roundRect">
              <a:avLst>
                <a:gd name="adj" fmla="val 0"/>
              </a:avLst>
            </a:prstGeom>
            <a:solidFill>
              <a:srgbClr val="F6F3EC"/>
            </a:solidFill>
            <a:ln/>
          </p:spPr>
          <p:txBody>
            <a:bodyPr/>
            <a:lstStyle/>
            <a:p>
              <a:endParaRPr lang="en-US"/>
            </a:p>
          </p:txBody>
        </p:sp>
        <p:sp>
          <p:nvSpPr>
            <p:cNvPr id="5" name="TextBox 4">
              <a:extLst>
                <a:ext uri="{FF2B5EF4-FFF2-40B4-BE49-F238E27FC236}">
                  <a16:creationId xmlns:a16="http://schemas.microsoft.com/office/drawing/2014/main" id="{F5BDAF3A-E4D2-D287-4453-F6EAD5092AC5}"/>
                </a:ext>
              </a:extLst>
            </p:cNvPr>
            <p:cNvSpPr txBox="1"/>
            <p:nvPr/>
          </p:nvSpPr>
          <p:spPr>
            <a:xfrm>
              <a:off x="233321" y="1898669"/>
              <a:ext cx="4956541" cy="508048"/>
            </a:xfrm>
            <a:prstGeom prst="rect">
              <a:avLst/>
            </a:prstGeom>
            <a:noFill/>
          </p:spPr>
          <p:txBody>
            <a:bodyPr wrap="none" rtlCol="0">
              <a:spAutoFit/>
            </a:bodyPr>
            <a:lstStyle/>
            <a:p>
              <a:r>
                <a:rPr lang="en-US" sz="2700" dirty="0">
                  <a:latin typeface="Calibri" panose="020F0502020204030204" pitchFamily="34" charset="0"/>
                  <a:cs typeface="Calibri" panose="020F0502020204030204" pitchFamily="34" charset="0"/>
                </a:rPr>
                <a:t>Mixed Linear Programming (MILP)</a:t>
              </a:r>
            </a:p>
          </p:txBody>
        </p:sp>
        <p:sp>
          <p:nvSpPr>
            <p:cNvPr id="6" name="TextBox 5">
              <a:extLst>
                <a:ext uri="{FF2B5EF4-FFF2-40B4-BE49-F238E27FC236}">
                  <a16:creationId xmlns:a16="http://schemas.microsoft.com/office/drawing/2014/main" id="{333CE85F-FA68-8A84-75AE-13C2A17CE1C1}"/>
                </a:ext>
              </a:extLst>
            </p:cNvPr>
            <p:cNvSpPr txBox="1"/>
            <p:nvPr/>
          </p:nvSpPr>
          <p:spPr>
            <a:xfrm>
              <a:off x="5654182" y="1898667"/>
              <a:ext cx="6617153" cy="507831"/>
            </a:xfrm>
            <a:prstGeom prst="rect">
              <a:avLst/>
            </a:prstGeom>
            <a:noFill/>
          </p:spPr>
          <p:txBody>
            <a:bodyPr wrap="square" rtlCol="0">
              <a:spAutoFit/>
            </a:bodyPr>
            <a:lstStyle/>
            <a:p>
              <a:pPr algn="ctr"/>
              <a:r>
                <a:rPr lang="en-US" sz="2700" dirty="0">
                  <a:latin typeface="Calibri" panose="020F0502020204030204" pitchFamily="34" charset="0"/>
                  <a:cs typeface="Calibri" panose="020F0502020204030204" pitchFamily="34" charset="0"/>
                </a:rPr>
                <a:t>MCTS: Monte-Carlo Tree Search</a:t>
              </a:r>
              <a:r>
                <a:rPr lang="en-US" sz="2700" baseline="30000" dirty="0">
                  <a:latin typeface="Calibri" panose="020F0502020204030204" pitchFamily="34" charset="0"/>
                  <a:cs typeface="Calibri" panose="020F0502020204030204" pitchFamily="34" charset="0"/>
                </a:rPr>
                <a:t>1</a:t>
              </a:r>
              <a:r>
                <a:rPr lang="en-US" sz="2700"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A9A16B36-83BA-C658-9565-453519FE5F74}"/>
                </a:ext>
              </a:extLst>
            </p:cNvPr>
            <p:cNvSpPr txBox="1"/>
            <p:nvPr/>
          </p:nvSpPr>
          <p:spPr>
            <a:xfrm>
              <a:off x="12271335" y="1900169"/>
              <a:ext cx="5654180" cy="507831"/>
            </a:xfrm>
            <a:prstGeom prst="rect">
              <a:avLst/>
            </a:prstGeom>
            <a:noFill/>
          </p:spPr>
          <p:txBody>
            <a:bodyPr wrap="square" rtlCol="0">
              <a:spAutoFit/>
            </a:bodyPr>
            <a:lstStyle/>
            <a:p>
              <a:r>
                <a:rPr lang="en-US" sz="2700" dirty="0">
                  <a:latin typeface="Calibri" panose="020F0502020204030204" pitchFamily="34" charset="0"/>
                  <a:cs typeface="Calibri" panose="020F0502020204030204" pitchFamily="34" charset="0"/>
                </a:rPr>
                <a:t>Reinforcement Learning System</a:t>
              </a:r>
              <a:r>
                <a:rPr lang="en-US" sz="2700" baseline="30000" dirty="0">
                  <a:latin typeface="Calibri" panose="020F0502020204030204" pitchFamily="34" charset="0"/>
                  <a:cs typeface="Calibri" panose="020F0502020204030204" pitchFamily="34" charset="0"/>
                </a:rPr>
                <a:t>2</a:t>
              </a:r>
              <a:endParaRPr lang="en-US" sz="2700" dirty="0">
                <a:latin typeface="Calibri" panose="020F0502020204030204" pitchFamily="34" charset="0"/>
                <a:cs typeface="Calibri" panose="020F0502020204030204" pitchFamily="34" charset="0"/>
              </a:endParaRPr>
            </a:p>
          </p:txBody>
        </p:sp>
        <p:graphicFrame>
          <p:nvGraphicFramePr>
            <p:cNvPr id="9" name="Content Placeholder 1">
              <a:extLst>
                <a:ext uri="{FF2B5EF4-FFF2-40B4-BE49-F238E27FC236}">
                  <a16:creationId xmlns:a16="http://schemas.microsoft.com/office/drawing/2014/main" id="{34020F88-62E2-B658-AF79-697E033BAA59}"/>
                </a:ext>
              </a:extLst>
            </p:cNvPr>
            <p:cNvGraphicFramePr>
              <a:graphicFrameLocks/>
            </p:cNvGraphicFramePr>
            <p:nvPr/>
          </p:nvGraphicFramePr>
          <p:xfrm>
            <a:off x="6219557" y="2644220"/>
            <a:ext cx="5486400" cy="4868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1">
              <a:extLst>
                <a:ext uri="{FF2B5EF4-FFF2-40B4-BE49-F238E27FC236}">
                  <a16:creationId xmlns:a16="http://schemas.microsoft.com/office/drawing/2014/main" id="{D9EAC478-5A2D-3DA1-C169-6AF887B0D7A0}"/>
                </a:ext>
              </a:extLst>
            </p:cNvPr>
            <p:cNvGraphicFramePr>
              <a:graphicFrameLocks/>
            </p:cNvGraphicFramePr>
            <p:nvPr/>
          </p:nvGraphicFramePr>
          <p:xfrm>
            <a:off x="12235235" y="2644220"/>
            <a:ext cx="5486400" cy="4868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Content Placeholder 1">
              <a:extLst>
                <a:ext uri="{FF2B5EF4-FFF2-40B4-BE49-F238E27FC236}">
                  <a16:creationId xmlns:a16="http://schemas.microsoft.com/office/drawing/2014/main" id="{8CB2766B-D44B-6CBD-8435-CE4B717ACACB}"/>
                </a:ext>
              </a:extLst>
            </p:cNvPr>
            <p:cNvGraphicFramePr>
              <a:graphicFrameLocks/>
            </p:cNvGraphicFramePr>
            <p:nvPr/>
          </p:nvGraphicFramePr>
          <p:xfrm>
            <a:off x="233321" y="2644220"/>
            <a:ext cx="5486400" cy="48681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3" name="TextBox 2">
            <a:extLst>
              <a:ext uri="{FF2B5EF4-FFF2-40B4-BE49-F238E27FC236}">
                <a16:creationId xmlns:a16="http://schemas.microsoft.com/office/drawing/2014/main" id="{909FD1A4-BDFA-D3CE-7970-5A0076B091F9}"/>
              </a:ext>
            </a:extLst>
          </p:cNvPr>
          <p:cNvSpPr txBox="1"/>
          <p:nvPr/>
        </p:nvSpPr>
        <p:spPr>
          <a:xfrm>
            <a:off x="1143000" y="1400991"/>
            <a:ext cx="16963799" cy="762000"/>
          </a:xfrm>
          <a:prstGeom prst="rect">
            <a:avLst/>
          </a:prstGeom>
          <a:noFill/>
        </p:spPr>
        <p:txBody>
          <a:bodyPr wrap="square" rtlCol="0">
            <a:spAutoFit/>
          </a:bodyPr>
          <a:lstStyle/>
          <a:p>
            <a:pPr marL="0" indent="0" algn="l">
              <a:lnSpc>
                <a:spcPct val="102000"/>
              </a:lnSpc>
              <a:buNone/>
            </a:pPr>
            <a:r>
              <a:rPr lang="en-US" sz="4400" kern="0" spc="-97" dirty="0">
                <a:solidFill>
                  <a:srgbClr val="000000"/>
                </a:solidFill>
                <a:latin typeface="IBM Plex Serif" pitchFamily="34" charset="0"/>
                <a:ea typeface="IBM Plex Serif" pitchFamily="34" charset="-122"/>
                <a:cs typeface="IBM Plex Serif" pitchFamily="34" charset="-120"/>
              </a:rPr>
              <a:t>Deterministic </a:t>
            </a:r>
            <a:r>
              <a:rPr lang="en-US" sz="4400" kern="0" spc="-97" dirty="0">
                <a:solidFill>
                  <a:srgbClr val="000000"/>
                </a:solidFill>
                <a:latin typeface="IBM Plex Serif" pitchFamily="34" charset="0"/>
                <a:ea typeface="IBM Plex Serif" pitchFamily="34" charset="-122"/>
                <a:cs typeface="IBM Plex Serif" pitchFamily="34" charset="-120"/>
                <a:sym typeface="Wingdings" pitchFamily="2" charset="2"/>
              </a:rPr>
              <a:t> </a:t>
            </a:r>
            <a:r>
              <a:rPr lang="en-US" sz="4400" kern="0" spc="-97" dirty="0">
                <a:solidFill>
                  <a:srgbClr val="000000"/>
                </a:solidFill>
                <a:latin typeface="IBM Plex Serif" pitchFamily="34" charset="0"/>
                <a:ea typeface="IBM Plex Serif" pitchFamily="34" charset="-122"/>
                <a:cs typeface="IBM Plex Serif" pitchFamily="34" charset="-120"/>
              </a:rPr>
              <a:t>Uncertainty Aware Systems</a:t>
            </a:r>
            <a:endParaRPr lang="en-US" sz="4400" dirty="0"/>
          </a:p>
        </p:txBody>
      </p:sp>
      <p:sp>
        <p:nvSpPr>
          <p:cNvPr id="8" name="TextBox 7">
            <a:extLst>
              <a:ext uri="{FF2B5EF4-FFF2-40B4-BE49-F238E27FC236}">
                <a16:creationId xmlns:a16="http://schemas.microsoft.com/office/drawing/2014/main" id="{308AC214-F357-E28B-C45E-B6BB8600788E}"/>
              </a:ext>
            </a:extLst>
          </p:cNvPr>
          <p:cNvSpPr txBox="1"/>
          <p:nvPr/>
        </p:nvSpPr>
        <p:spPr>
          <a:xfrm>
            <a:off x="1143000" y="8445500"/>
            <a:ext cx="14719300" cy="762000"/>
          </a:xfrm>
          <a:prstGeom prst="rect">
            <a:avLst/>
          </a:prstGeom>
          <a:noFill/>
        </p:spPr>
        <p:txBody>
          <a:bodyPr wrap="square" rtlCol="0">
            <a:spAutoFit/>
          </a:bodyPr>
          <a:lstStyle/>
          <a:p>
            <a:pPr marL="0" indent="0" algn="l">
              <a:lnSpc>
                <a:spcPct val="150000"/>
              </a:lnSpc>
              <a:buNone/>
            </a:pPr>
            <a:r>
              <a:rPr lang="en-US" sz="1500" dirty="0">
                <a:solidFill>
                  <a:srgbClr val="8A8A8A"/>
                </a:solidFill>
                <a:latin typeface="IBM Plex Serif" pitchFamily="34" charset="0"/>
              </a:rPr>
              <a:t>[1] </a:t>
            </a:r>
            <a:r>
              <a:rPr lang="en-US" sz="1500" i="1" dirty="0">
                <a:solidFill>
                  <a:srgbClr val="8A8A8A"/>
                </a:solidFill>
                <a:latin typeface="IBM Plex Serif" pitchFamily="34" charset="0"/>
              </a:rPr>
              <a:t>Sen et. al</a:t>
            </a:r>
            <a:r>
              <a:rPr lang="en-US" sz="1500" dirty="0">
                <a:solidFill>
                  <a:srgbClr val="8A8A8A"/>
                </a:solidFill>
                <a:latin typeface="IBM Plex Serif" pitchFamily="34" charset="0"/>
              </a:rPr>
              <a:t>, Online Decision-Making Under Uncertainty for Vehicle-to-Building Systems, ACM/IEEE ICCPS 2025</a:t>
            </a:r>
          </a:p>
          <a:p>
            <a:pPr marL="0" indent="0" algn="l">
              <a:lnSpc>
                <a:spcPct val="150000"/>
              </a:lnSpc>
              <a:buNone/>
            </a:pPr>
            <a:r>
              <a:rPr lang="en-US" sz="1500" dirty="0">
                <a:solidFill>
                  <a:srgbClr val="8A8A8A"/>
                </a:solidFill>
                <a:latin typeface="IBM Plex Serif" pitchFamily="34" charset="0"/>
              </a:rPr>
              <a:t>[2] </a:t>
            </a:r>
            <a:r>
              <a:rPr lang="en-US" sz="1500" i="1" dirty="0">
                <a:solidFill>
                  <a:srgbClr val="8A8A8A"/>
                </a:solidFill>
                <a:latin typeface="IBM Plex Serif" pitchFamily="34" charset="0"/>
              </a:rPr>
              <a:t>Liu  et. al</a:t>
            </a:r>
            <a:r>
              <a:rPr lang="en-US" sz="1500" dirty="0">
                <a:solidFill>
                  <a:srgbClr val="8A8A8A"/>
                </a:solidFill>
                <a:latin typeface="IBM Plex Serif" pitchFamily="34" charset="0"/>
              </a:rPr>
              <a:t>, Reinforcement Learning-based Approach for Vehicle-to-Building Charging with Heterogeneous Agents and Long Term Rewards, AAMAS 2025</a:t>
            </a:r>
            <a:endParaRPr lang="en-US" sz="1500" dirty="0">
              <a:solidFill>
                <a:srgbClr val="8A8A8A"/>
              </a:solidFill>
            </a:endParaRPr>
          </a:p>
        </p:txBody>
      </p:sp>
    </p:spTree>
    <p:extLst>
      <p:ext uri="{BB962C8B-B14F-4D97-AF65-F5344CB8AC3E}">
        <p14:creationId xmlns:p14="http://schemas.microsoft.com/office/powerpoint/2010/main" val="143641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10872B-D3B7-AF29-E77A-E4990C41CF0C}"/>
            </a:ext>
          </a:extLst>
        </p:cNvPr>
        <p:cNvGrpSpPr/>
        <p:nvPr/>
      </p:nvGrpSpPr>
      <p:grpSpPr>
        <a:xfrm>
          <a:off x="0" y="0"/>
          <a:ext cx="0" cy="0"/>
          <a:chOff x="0" y="0"/>
          <a:chExt cx="0" cy="0"/>
        </a:xfrm>
      </p:grpSpPr>
      <p:sp>
        <p:nvSpPr>
          <p:cNvPr id="5" name="Shape 3">
            <a:extLst>
              <a:ext uri="{FF2B5EF4-FFF2-40B4-BE49-F238E27FC236}">
                <a16:creationId xmlns:a16="http://schemas.microsoft.com/office/drawing/2014/main" id="{22A250BA-F224-9FD3-8445-157627A4208E}"/>
              </a:ext>
            </a:extLst>
          </p:cNvPr>
          <p:cNvSpPr/>
          <p:nvPr/>
        </p:nvSpPr>
        <p:spPr>
          <a:xfrm>
            <a:off x="952500" y="2779613"/>
            <a:ext cx="16383001" cy="5983388"/>
          </a:xfrm>
          <a:prstGeom prst="roundRect">
            <a:avLst>
              <a:gd name="adj" fmla="val 1687"/>
            </a:avLst>
          </a:prstGeom>
          <a:solidFill>
            <a:srgbClr val="F6F3EC"/>
          </a:solidFill>
          <a:ln/>
        </p:spPr>
        <p:txBody>
          <a:bodyPr/>
          <a:lstStyle/>
          <a:p>
            <a:endParaRPr lang="en-US"/>
          </a:p>
        </p:txBody>
      </p:sp>
      <p:pic>
        <p:nvPicPr>
          <p:cNvPr id="8" name="Picture 7">
            <a:extLst>
              <a:ext uri="{FF2B5EF4-FFF2-40B4-BE49-F238E27FC236}">
                <a16:creationId xmlns:a16="http://schemas.microsoft.com/office/drawing/2014/main" id="{8C908E25-CF32-EA08-22C6-E557A29D7BB6}"/>
              </a:ext>
            </a:extLst>
          </p:cNvPr>
          <p:cNvPicPr>
            <a:picLocks noChangeAspect="1"/>
          </p:cNvPicPr>
          <p:nvPr/>
        </p:nvPicPr>
        <p:blipFill>
          <a:blip r:embed="rId3"/>
          <a:stretch>
            <a:fillRect/>
          </a:stretch>
        </p:blipFill>
        <p:spPr>
          <a:xfrm>
            <a:off x="1032029" y="3690310"/>
            <a:ext cx="15884437" cy="5011322"/>
          </a:xfrm>
          <a:prstGeom prst="rect">
            <a:avLst/>
          </a:prstGeom>
        </p:spPr>
      </p:pic>
      <p:sp>
        <p:nvSpPr>
          <p:cNvPr id="2" name="Text 0">
            <a:extLst>
              <a:ext uri="{FF2B5EF4-FFF2-40B4-BE49-F238E27FC236}">
                <a16:creationId xmlns:a16="http://schemas.microsoft.com/office/drawing/2014/main" id="{8E3717C0-533C-A14D-85E3-3123CE9F22BC}"/>
              </a:ext>
            </a:extLst>
          </p:cNvPr>
          <p:cNvSpPr/>
          <p:nvPr/>
        </p:nvSpPr>
        <p:spPr>
          <a:xfrm>
            <a:off x="16825351" y="457150"/>
            <a:ext cx="929316" cy="286808"/>
          </a:xfrm>
          <a:prstGeom prst="rect">
            <a:avLst/>
          </a:prstGeom>
          <a:noFill/>
          <a:ln/>
        </p:spPr>
        <p:txBody>
          <a:bodyPr wrap="square" lIns="25400" tIns="25400" rIns="25400" bIns="25400" rtlCol="0" anchor="t">
            <a:normAutofit/>
          </a:bodyPr>
          <a:lstStyle/>
          <a:p>
            <a:pPr marL="0" indent="0" algn="l">
              <a:buNone/>
            </a:pPr>
            <a:r>
              <a:rPr lang="en-US" sz="1500" kern="0" spc="120" dirty="0">
                <a:solidFill>
                  <a:srgbClr val="8A8A8A"/>
                </a:solidFill>
                <a:latin typeface="IBM Plex Serif" pitchFamily="34" charset="0"/>
                <a:ea typeface="IBM Plex Serif" pitchFamily="34" charset="-122"/>
                <a:cs typeface="IBM Plex Serif" pitchFamily="34" charset="-120"/>
              </a:rPr>
              <a:t>07 / 28</a:t>
            </a:r>
            <a:endParaRPr lang="en-US" sz="1500" dirty="0"/>
          </a:p>
        </p:txBody>
      </p:sp>
      <p:sp>
        <p:nvSpPr>
          <p:cNvPr id="3" name="Text 1">
            <a:extLst>
              <a:ext uri="{FF2B5EF4-FFF2-40B4-BE49-F238E27FC236}">
                <a16:creationId xmlns:a16="http://schemas.microsoft.com/office/drawing/2014/main" id="{F2DB137F-5250-D39B-85BF-D886B43C53E8}"/>
              </a:ext>
            </a:extLst>
          </p:cNvPr>
          <p:cNvSpPr/>
          <p:nvPr/>
        </p:nvSpPr>
        <p:spPr>
          <a:xfrm>
            <a:off x="952500" y="1047750"/>
            <a:ext cx="16874491" cy="270933"/>
          </a:xfrm>
          <a:prstGeom prst="rect">
            <a:avLst/>
          </a:prstGeom>
          <a:noFill/>
          <a:ln/>
        </p:spPr>
        <p:txBody>
          <a:bodyPr wrap="square" lIns="25400" tIns="25400" rIns="25400" bIns="25400" rtlCol="0" anchor="t">
            <a:normAutofit lnSpcReduction="10000"/>
          </a:bodyPr>
          <a:lstStyle/>
          <a:p>
            <a:pPr marL="0" indent="0" algn="l">
              <a:buNone/>
            </a:pPr>
            <a:r>
              <a:rPr lang="en-US" sz="1500" b="1" kern="0" spc="249" dirty="0">
                <a:solidFill>
                  <a:srgbClr val="2F7FB8"/>
                </a:solidFill>
                <a:latin typeface="Inter" pitchFamily="34" charset="0"/>
                <a:ea typeface="Inter" pitchFamily="34" charset="-122"/>
                <a:cs typeface="Inter" pitchFamily="34" charset="-120"/>
              </a:rPr>
              <a:t>THE OPPORTUNITY </a:t>
            </a:r>
            <a:endParaRPr lang="en-US" sz="1500" dirty="0"/>
          </a:p>
        </p:txBody>
      </p:sp>
      <p:sp>
        <p:nvSpPr>
          <p:cNvPr id="4" name="Text 2">
            <a:extLst>
              <a:ext uri="{FF2B5EF4-FFF2-40B4-BE49-F238E27FC236}">
                <a16:creationId xmlns:a16="http://schemas.microsoft.com/office/drawing/2014/main" id="{4819C122-2F2A-4657-84D8-169BE809AC47}"/>
              </a:ext>
            </a:extLst>
          </p:cNvPr>
          <p:cNvSpPr/>
          <p:nvPr/>
        </p:nvSpPr>
        <p:spPr>
          <a:xfrm>
            <a:off x="952500" y="1451984"/>
            <a:ext cx="16874491" cy="1169690"/>
          </a:xfrm>
          <a:prstGeom prst="rect">
            <a:avLst/>
          </a:prstGeom>
          <a:noFill/>
          <a:ln/>
        </p:spPr>
        <p:txBody>
          <a:bodyPr wrap="square" lIns="25400" tIns="25400" rIns="25400" bIns="25400" rtlCol="0" anchor="t">
            <a:normAutofit/>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Same fleet, same building. Now </a:t>
            </a:r>
            <a:r>
              <a:rPr lang="en-US" sz="4050" b="1" kern="0" spc="-40" dirty="0">
                <a:solidFill>
                  <a:srgbClr val="1A1A1A"/>
                </a:solidFill>
                <a:latin typeface="IBM Plex Serif" pitchFamily="34" charset="0"/>
                <a:ea typeface="IBM Plex Serif" pitchFamily="34" charset="-122"/>
                <a:cs typeface="IBM Plex Serif" pitchFamily="34" charset="-120"/>
              </a:rPr>
              <a:t>with </a:t>
            </a:r>
            <a:r>
              <a:rPr lang="en-US" sz="4050" kern="0" spc="-40" dirty="0">
                <a:solidFill>
                  <a:srgbClr val="1A1A1A"/>
                </a:solidFill>
                <a:latin typeface="IBM Plex Serif" pitchFamily="34" charset="0"/>
                <a:ea typeface="IBM Plex Serif" pitchFamily="34" charset="-122"/>
                <a:cs typeface="IBM Plex Serif" pitchFamily="34" charset="-120"/>
              </a:rPr>
              <a:t>persistence.</a:t>
            </a:r>
            <a:endParaRPr lang="en-US" sz="4050" dirty="0"/>
          </a:p>
        </p:txBody>
      </p:sp>
      <p:sp>
        <p:nvSpPr>
          <p:cNvPr id="6" name="Text 4">
            <a:extLst>
              <a:ext uri="{FF2B5EF4-FFF2-40B4-BE49-F238E27FC236}">
                <a16:creationId xmlns:a16="http://schemas.microsoft.com/office/drawing/2014/main" id="{AF263912-2F0F-BE82-060C-80E71553522E}"/>
              </a:ext>
            </a:extLst>
          </p:cNvPr>
          <p:cNvSpPr/>
          <p:nvPr/>
        </p:nvSpPr>
        <p:spPr>
          <a:xfrm>
            <a:off x="1371533" y="2956259"/>
            <a:ext cx="8700515" cy="334433"/>
          </a:xfrm>
          <a:prstGeom prst="rect">
            <a:avLst/>
          </a:prstGeom>
          <a:noFill/>
          <a:ln/>
        </p:spPr>
        <p:txBody>
          <a:bodyPr wrap="square" lIns="25400" tIns="25400" rIns="25400" bIns="25400" rtlCol="0" anchor="t">
            <a:noAutofit/>
          </a:bodyPr>
          <a:lstStyle/>
          <a:p>
            <a:pPr marL="0" indent="0" algn="l">
              <a:buNone/>
            </a:pPr>
            <a:r>
              <a:rPr lang="en-US" sz="2400" dirty="0">
                <a:solidFill>
                  <a:srgbClr val="1A1A1A"/>
                </a:solidFill>
                <a:latin typeface="IBM Plex Serif" pitchFamily="34" charset="0"/>
                <a:ea typeface="IBM Plex Serif" pitchFamily="34" charset="-122"/>
                <a:cs typeface="IBM Plex Serif" pitchFamily="34" charset="-120"/>
              </a:rPr>
              <a:t>Example: Effect of Persistence in V2B (oracle solutions)</a:t>
            </a:r>
            <a:endParaRPr lang="en-US" sz="2400" dirty="0"/>
          </a:p>
        </p:txBody>
      </p:sp>
      <p:sp>
        <p:nvSpPr>
          <p:cNvPr id="7" name="Text 5">
            <a:extLst>
              <a:ext uri="{FF2B5EF4-FFF2-40B4-BE49-F238E27FC236}">
                <a16:creationId xmlns:a16="http://schemas.microsoft.com/office/drawing/2014/main" id="{0095ECF5-73A1-A42C-A393-8847A2B8DFBE}"/>
              </a:ext>
            </a:extLst>
          </p:cNvPr>
          <p:cNvSpPr/>
          <p:nvPr/>
        </p:nvSpPr>
        <p:spPr>
          <a:xfrm>
            <a:off x="1371534" y="3290626"/>
            <a:ext cx="4803350" cy="239183"/>
          </a:xfrm>
          <a:prstGeom prst="rect">
            <a:avLst/>
          </a:prstGeom>
          <a:noFill/>
          <a:ln/>
        </p:spPr>
        <p:txBody>
          <a:bodyPr wrap="square" lIns="25400" tIns="25400" rIns="25400" bIns="25400" rtlCol="0" anchor="t">
            <a:noAutofit/>
          </a:bodyPr>
          <a:lstStyle/>
          <a:p>
            <a:pPr marL="0" indent="0" algn="l">
              <a:buNone/>
            </a:pPr>
            <a:r>
              <a:rPr lang="en-US" sz="1600" dirty="0">
                <a:solidFill>
                  <a:srgbClr val="8A8A8A"/>
                </a:solidFill>
                <a:latin typeface="JetBrains Mono" pitchFamily="34" charset="0"/>
                <a:ea typeface="JetBrains Mono" pitchFamily="34" charset="-122"/>
                <a:cs typeface="JetBrains Mono" pitchFamily="34" charset="-120"/>
              </a:rPr>
              <a:t>building load + V2B controller output · 15-min · kW</a:t>
            </a:r>
            <a:endParaRPr lang="en-US" sz="1600" dirty="0"/>
          </a:p>
        </p:txBody>
      </p:sp>
      <p:sp>
        <p:nvSpPr>
          <p:cNvPr id="11" name="Text 9">
            <a:extLst>
              <a:ext uri="{FF2B5EF4-FFF2-40B4-BE49-F238E27FC236}">
                <a16:creationId xmlns:a16="http://schemas.microsoft.com/office/drawing/2014/main" id="{D3A7EE2D-1FE0-4D2B-B4A6-09313D338FF4}"/>
              </a:ext>
            </a:extLst>
          </p:cNvPr>
          <p:cNvSpPr/>
          <p:nvPr/>
        </p:nvSpPr>
        <p:spPr>
          <a:xfrm>
            <a:off x="13290264" y="3084912"/>
            <a:ext cx="709344" cy="197721"/>
          </a:xfrm>
          <a:prstGeom prst="rect">
            <a:avLst/>
          </a:prstGeom>
          <a:noFill/>
          <a:ln/>
        </p:spPr>
        <p:txBody>
          <a:bodyPr wrap="square" lIns="0" tIns="0" rIns="0" bIns="0" rtlCol="0" anchor="t">
            <a:noAutofit/>
          </a:bodyPr>
          <a:lstStyle/>
          <a:p>
            <a:pPr marL="0" indent="0" algn="l">
              <a:buNone/>
            </a:pPr>
            <a:r>
              <a:rPr lang="en-US" sz="1600" dirty="0">
                <a:solidFill>
                  <a:schemeClr val="tx1">
                    <a:lumMod val="65000"/>
                    <a:lumOff val="35000"/>
                  </a:schemeClr>
                </a:solidFill>
                <a:latin typeface="Inter" pitchFamily="34" charset="0"/>
                <a:ea typeface="Inter" pitchFamily="34" charset="-122"/>
                <a:cs typeface="Inter" pitchFamily="34" charset="-120"/>
              </a:rPr>
              <a:t>D-MILP</a:t>
            </a:r>
            <a:endParaRPr lang="en-US" sz="1600" dirty="0">
              <a:solidFill>
                <a:schemeClr val="tx1">
                  <a:lumMod val="65000"/>
                  <a:lumOff val="35000"/>
                </a:schemeClr>
              </a:solidFill>
            </a:endParaRPr>
          </a:p>
        </p:txBody>
      </p:sp>
      <p:sp>
        <p:nvSpPr>
          <p:cNvPr id="12" name="Text 10">
            <a:extLst>
              <a:ext uri="{FF2B5EF4-FFF2-40B4-BE49-F238E27FC236}">
                <a16:creationId xmlns:a16="http://schemas.microsoft.com/office/drawing/2014/main" id="{73286CD1-A48E-E9CB-2A82-0F143A21229E}"/>
              </a:ext>
            </a:extLst>
          </p:cNvPr>
          <p:cNvSpPr/>
          <p:nvPr/>
        </p:nvSpPr>
        <p:spPr>
          <a:xfrm>
            <a:off x="13907492" y="3056486"/>
            <a:ext cx="1359723" cy="308036"/>
          </a:xfrm>
          <a:prstGeom prst="rect">
            <a:avLst/>
          </a:prstGeom>
          <a:noFill/>
          <a:ln/>
        </p:spPr>
        <p:txBody>
          <a:bodyPr wrap="square" lIns="25400" tIns="25400" rIns="25400" bIns="25400" rtlCol="0" anchor="t">
            <a:noAutofit/>
          </a:bodyPr>
          <a:lstStyle/>
          <a:p>
            <a:pPr marL="0" indent="0" algn="l">
              <a:buNone/>
            </a:pPr>
            <a:r>
              <a:rPr lang="en-US" sz="1600" i="1" dirty="0">
                <a:solidFill>
                  <a:srgbClr val="8A8A8A"/>
                </a:solidFill>
                <a:latin typeface="Inter" pitchFamily="34" charset="0"/>
                <a:ea typeface="Inter" pitchFamily="34" charset="-122"/>
                <a:cs typeface="Inter" pitchFamily="34" charset="-120"/>
              </a:rPr>
              <a:t>daily oracle</a:t>
            </a:r>
            <a:endParaRPr lang="en-US" sz="1600" dirty="0"/>
          </a:p>
        </p:txBody>
      </p:sp>
      <p:sp>
        <p:nvSpPr>
          <p:cNvPr id="13" name="Text 11">
            <a:extLst>
              <a:ext uri="{FF2B5EF4-FFF2-40B4-BE49-F238E27FC236}">
                <a16:creationId xmlns:a16="http://schemas.microsoft.com/office/drawing/2014/main" id="{53C1CC37-DB15-4D00-CA25-EC480BBE2393}"/>
              </a:ext>
            </a:extLst>
          </p:cNvPr>
          <p:cNvSpPr/>
          <p:nvPr/>
        </p:nvSpPr>
        <p:spPr>
          <a:xfrm>
            <a:off x="15311598" y="3098560"/>
            <a:ext cx="687070" cy="197721"/>
          </a:xfrm>
          <a:prstGeom prst="rect">
            <a:avLst/>
          </a:prstGeom>
          <a:noFill/>
          <a:ln/>
        </p:spPr>
        <p:txBody>
          <a:bodyPr wrap="square" lIns="0" tIns="0" rIns="0" bIns="0" rtlCol="0" anchor="t">
            <a:noAutofit/>
          </a:bodyPr>
          <a:lstStyle/>
          <a:p>
            <a:pPr marL="0" indent="0" algn="l">
              <a:buNone/>
            </a:pPr>
            <a:r>
              <a:rPr lang="en-US" sz="1600" dirty="0">
                <a:solidFill>
                  <a:srgbClr val="2A8B55"/>
                </a:solidFill>
                <a:latin typeface="Inter" pitchFamily="34" charset="0"/>
                <a:ea typeface="Inter" pitchFamily="34" charset="-122"/>
                <a:cs typeface="Inter" pitchFamily="34" charset="-120"/>
              </a:rPr>
              <a:t>P-MILP</a:t>
            </a:r>
            <a:endParaRPr lang="en-US" sz="1600" dirty="0">
              <a:solidFill>
                <a:srgbClr val="2A8B55"/>
              </a:solidFill>
            </a:endParaRPr>
          </a:p>
        </p:txBody>
      </p:sp>
      <p:sp>
        <p:nvSpPr>
          <p:cNvPr id="14" name="Text 12">
            <a:extLst>
              <a:ext uri="{FF2B5EF4-FFF2-40B4-BE49-F238E27FC236}">
                <a16:creationId xmlns:a16="http://schemas.microsoft.com/office/drawing/2014/main" id="{BED160A8-946B-2C03-4E41-F623B931F19E}"/>
              </a:ext>
            </a:extLst>
          </p:cNvPr>
          <p:cNvSpPr/>
          <p:nvPr/>
        </p:nvSpPr>
        <p:spPr>
          <a:xfrm>
            <a:off x="15910472" y="3065474"/>
            <a:ext cx="1550400" cy="308036"/>
          </a:xfrm>
          <a:prstGeom prst="rect">
            <a:avLst/>
          </a:prstGeom>
          <a:noFill/>
          <a:ln/>
        </p:spPr>
        <p:txBody>
          <a:bodyPr wrap="square" lIns="25400" tIns="25400" rIns="25400" bIns="25400" rtlCol="0" anchor="t">
            <a:noAutofit/>
          </a:bodyPr>
          <a:lstStyle/>
          <a:p>
            <a:pPr marL="0" indent="0" algn="l">
              <a:buNone/>
            </a:pPr>
            <a:r>
              <a:rPr lang="en-US" sz="1600" i="1" dirty="0">
                <a:solidFill>
                  <a:srgbClr val="8A8A8A"/>
                </a:solidFill>
                <a:latin typeface="Inter" pitchFamily="34" charset="0"/>
                <a:ea typeface="Inter" pitchFamily="34" charset="-122"/>
                <a:cs typeface="Inter" pitchFamily="34" charset="-120"/>
              </a:rPr>
              <a:t>monthly oracle</a:t>
            </a:r>
            <a:endParaRPr lang="en-US" sz="1600" dirty="0"/>
          </a:p>
        </p:txBody>
      </p:sp>
      <p:sp>
        <p:nvSpPr>
          <p:cNvPr id="16" name="Shape 13">
            <a:extLst>
              <a:ext uri="{FF2B5EF4-FFF2-40B4-BE49-F238E27FC236}">
                <a16:creationId xmlns:a16="http://schemas.microsoft.com/office/drawing/2014/main" id="{87154C63-1BAD-56A5-2B82-E81426DEDF97}"/>
              </a:ext>
            </a:extLst>
          </p:cNvPr>
          <p:cNvSpPr/>
          <p:nvPr/>
        </p:nvSpPr>
        <p:spPr>
          <a:xfrm>
            <a:off x="1371534" y="7805503"/>
            <a:ext cx="15544933" cy="10583"/>
          </a:xfrm>
          <a:prstGeom prst="rect">
            <a:avLst/>
          </a:prstGeom>
          <a:solidFill>
            <a:srgbClr val="E8E2D3"/>
          </a:solidFill>
          <a:ln/>
        </p:spPr>
        <p:txBody>
          <a:bodyPr/>
          <a:lstStyle/>
          <a:p>
            <a:endParaRPr lang="en-US"/>
          </a:p>
        </p:txBody>
      </p:sp>
      <p:sp>
        <p:nvSpPr>
          <p:cNvPr id="29" name="Rectangle 28">
            <a:extLst>
              <a:ext uri="{FF2B5EF4-FFF2-40B4-BE49-F238E27FC236}">
                <a16:creationId xmlns:a16="http://schemas.microsoft.com/office/drawing/2014/main" id="{EF354075-B296-DE19-8E1F-468C29409D33}"/>
              </a:ext>
            </a:extLst>
          </p:cNvPr>
          <p:cNvSpPr/>
          <p:nvPr/>
        </p:nvSpPr>
        <p:spPr>
          <a:xfrm>
            <a:off x="13088883" y="5615354"/>
            <a:ext cx="3193774" cy="652537"/>
          </a:xfrm>
          <a:prstGeom prst="rect">
            <a:avLst/>
          </a:prstGeom>
          <a:solidFill>
            <a:srgbClr val="FFFFFF"/>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50000"/>
                </a:schemeClr>
              </a:solidFill>
              <a:latin typeface=""/>
            </a:endParaRPr>
          </a:p>
          <a:p>
            <a:r>
              <a:rPr lang="en-US" dirty="0">
                <a:solidFill>
                  <a:srgbClr val="298B55"/>
                </a:solidFill>
                <a:latin typeface=""/>
              </a:rPr>
              <a:t>P-MILP peak = </a:t>
            </a:r>
            <a:r>
              <a:rPr lang="en-US" b="1" dirty="0">
                <a:solidFill>
                  <a:srgbClr val="298B55"/>
                </a:solidFill>
                <a:latin typeface=""/>
              </a:rPr>
              <a:t>165</a:t>
            </a:r>
            <a:r>
              <a:rPr lang="en-US" dirty="0">
                <a:solidFill>
                  <a:srgbClr val="298B55"/>
                </a:solidFill>
                <a:latin typeface=""/>
              </a:rPr>
              <a:t>kW</a:t>
            </a:r>
          </a:p>
        </p:txBody>
      </p:sp>
      <p:sp>
        <p:nvSpPr>
          <p:cNvPr id="33" name="Rectangle 32">
            <a:extLst>
              <a:ext uri="{FF2B5EF4-FFF2-40B4-BE49-F238E27FC236}">
                <a16:creationId xmlns:a16="http://schemas.microsoft.com/office/drawing/2014/main" id="{167A6FD5-D353-5827-4813-82C0E5C739DA}"/>
              </a:ext>
            </a:extLst>
          </p:cNvPr>
          <p:cNvSpPr/>
          <p:nvPr/>
        </p:nvSpPr>
        <p:spPr>
          <a:xfrm>
            <a:off x="4670061" y="4398733"/>
            <a:ext cx="3319669" cy="240490"/>
          </a:xfrm>
          <a:prstGeom prst="rect">
            <a:avLst/>
          </a:prstGeom>
          <a:solidFill>
            <a:srgbClr val="FFFFFF"/>
          </a:solidFill>
          <a:ln>
            <a:solidFill>
              <a:srgbClr val="F7F3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
            </a:endParaRPr>
          </a:p>
        </p:txBody>
      </p:sp>
      <p:sp>
        <p:nvSpPr>
          <p:cNvPr id="34" name="Rectangle 33">
            <a:extLst>
              <a:ext uri="{FF2B5EF4-FFF2-40B4-BE49-F238E27FC236}">
                <a16:creationId xmlns:a16="http://schemas.microsoft.com/office/drawing/2014/main" id="{8DB7C2BD-571A-4DE8-1673-231861B5A1CF}"/>
              </a:ext>
            </a:extLst>
          </p:cNvPr>
          <p:cNvSpPr/>
          <p:nvPr/>
        </p:nvSpPr>
        <p:spPr>
          <a:xfrm>
            <a:off x="8375374" y="4386462"/>
            <a:ext cx="903054" cy="240490"/>
          </a:xfrm>
          <a:prstGeom prst="rect">
            <a:avLst/>
          </a:prstGeom>
          <a:solidFill>
            <a:srgbClr val="F0E9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C1C44BF5-B0FE-90E0-D3E1-1F43831E11CB}"/>
                  </a:ext>
                </a:extLst>
              </p:cNvPr>
              <p:cNvSpPr/>
              <p:nvPr/>
            </p:nvSpPr>
            <p:spPr>
              <a:xfrm>
                <a:off x="2872328" y="4090392"/>
                <a:ext cx="6861971" cy="3201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
                  </a:rPr>
                  <a:t>Pre-charge more on Monday &amp; Tuesday </a:t>
                </a:r>
                <a14:m>
                  <m:oMath xmlns:m="http://schemas.openxmlformats.org/officeDocument/2006/math">
                    <m:r>
                      <a:rPr lang="en-US" sz="1400" i="1" dirty="0" smtClean="0">
                        <a:solidFill>
                          <a:schemeClr val="tx1"/>
                        </a:solidFill>
                        <a:latin typeface="Cambria Math" panose="02040503050406030204" pitchFamily="18" charset="0"/>
                      </a:rPr>
                      <m:t>−&gt;</m:t>
                    </m:r>
                  </m:oMath>
                </a14:m>
                <a:r>
                  <a:rPr lang="en-US" sz="1400" dirty="0">
                    <a:solidFill>
                      <a:schemeClr val="tx1"/>
                    </a:solidFill>
                    <a:latin typeface=""/>
                  </a:rPr>
                  <a:t> Discharge heavily on Thursday &amp; Friday </a:t>
                </a:r>
              </a:p>
            </p:txBody>
          </p:sp>
        </mc:Choice>
        <mc:Fallback xmlns="">
          <p:sp>
            <p:nvSpPr>
              <p:cNvPr id="32" name="Rectangle 31">
                <a:extLst>
                  <a:ext uri="{FF2B5EF4-FFF2-40B4-BE49-F238E27FC236}">
                    <a16:creationId xmlns:a16="http://schemas.microsoft.com/office/drawing/2014/main" id="{E3C64BA2-B631-F081-ED54-6DD02106AAA4}"/>
                  </a:ext>
                </a:extLst>
              </p:cNvPr>
              <p:cNvSpPr>
                <a:spLocks noRot="1" noChangeAspect="1" noMove="1" noResize="1" noEditPoints="1" noAdjustHandles="1" noChangeArrowheads="1" noChangeShapeType="1" noTextEdit="1"/>
              </p:cNvSpPr>
              <p:nvPr/>
            </p:nvSpPr>
            <p:spPr>
              <a:xfrm>
                <a:off x="2872328" y="4090392"/>
                <a:ext cx="6861971" cy="320138"/>
              </a:xfrm>
              <a:prstGeom prst="rect">
                <a:avLst/>
              </a:prstGeom>
              <a:blipFill>
                <a:blip r:embed="rId4"/>
                <a:stretch>
                  <a:fillRect l="-266" r="-533" b="-16981"/>
                </a:stretch>
              </a:blipFill>
              <a:ln>
                <a:no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id="{6703ED14-74E2-7D8D-6A7A-CAE0A11E2F75}"/>
              </a:ext>
            </a:extLst>
          </p:cNvPr>
          <p:cNvSpPr/>
          <p:nvPr/>
        </p:nvSpPr>
        <p:spPr>
          <a:xfrm>
            <a:off x="15325246" y="3803374"/>
            <a:ext cx="1500105" cy="5830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0C2778D-F382-DFB2-CDE0-F1F965DCBAC1}"/>
              </a:ext>
            </a:extLst>
          </p:cNvPr>
          <p:cNvSpPr/>
          <p:nvPr/>
        </p:nvSpPr>
        <p:spPr>
          <a:xfrm>
            <a:off x="16034360" y="5858458"/>
            <a:ext cx="833703" cy="43193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DAADEE7-5CA6-6A7E-4218-317CD073D0FF}"/>
              </a:ext>
            </a:extLst>
          </p:cNvPr>
          <p:cNvSpPr txBox="1"/>
          <p:nvPr/>
        </p:nvSpPr>
        <p:spPr>
          <a:xfrm>
            <a:off x="15686789" y="5847161"/>
            <a:ext cx="1221809" cy="369332"/>
          </a:xfrm>
          <a:prstGeom prst="rect">
            <a:avLst/>
          </a:prstGeom>
          <a:solidFill>
            <a:srgbClr val="FFFFFF"/>
          </a:solidFill>
        </p:spPr>
        <p:txBody>
          <a:bodyPr wrap="none" rtlCol="0">
            <a:spAutoFit/>
          </a:bodyPr>
          <a:lstStyle/>
          <a:p>
            <a:r>
              <a:rPr lang="en-US" dirty="0">
                <a:solidFill>
                  <a:srgbClr val="C6411F"/>
                </a:solidFill>
              </a:rPr>
              <a:t>Gap: 23kW</a:t>
            </a:r>
          </a:p>
        </p:txBody>
      </p:sp>
      <p:sp>
        <p:nvSpPr>
          <p:cNvPr id="22" name="TextBox 21">
            <a:extLst>
              <a:ext uri="{FF2B5EF4-FFF2-40B4-BE49-F238E27FC236}">
                <a16:creationId xmlns:a16="http://schemas.microsoft.com/office/drawing/2014/main" id="{43D6D5C0-D48C-17CE-3951-D0B64ECD08AD}"/>
              </a:ext>
            </a:extLst>
          </p:cNvPr>
          <p:cNvSpPr txBox="1"/>
          <p:nvPr/>
        </p:nvSpPr>
        <p:spPr>
          <a:xfrm rot="16200000">
            <a:off x="-249712" y="5943211"/>
            <a:ext cx="2893323" cy="369332"/>
          </a:xfrm>
          <a:prstGeom prst="rect">
            <a:avLst/>
          </a:prstGeom>
          <a:noFill/>
        </p:spPr>
        <p:txBody>
          <a:bodyPr wrap="square">
            <a:spAutoFit/>
          </a:bodyPr>
          <a:lstStyle/>
          <a:p>
            <a:r>
              <a:rPr lang="en-US" dirty="0">
                <a:solidFill>
                  <a:srgbClr val="8A8A8A"/>
                </a:solidFill>
                <a:latin typeface="JetBrains Mono" pitchFamily="34" charset="0"/>
                <a:ea typeface="JetBrains Mono" pitchFamily="34" charset="-122"/>
                <a:cs typeface="JetBrains Mono" pitchFamily="34" charset="-120"/>
              </a:rPr>
              <a:t>Combined Power use (</a:t>
            </a:r>
            <a:r>
              <a:rPr lang="en-US" sz="1800" b="1" dirty="0">
                <a:solidFill>
                  <a:srgbClr val="8A8A8A"/>
                </a:solidFill>
                <a:latin typeface="JetBrains Mono" pitchFamily="34" charset="0"/>
                <a:ea typeface="JetBrains Mono" pitchFamily="34" charset="-122"/>
                <a:cs typeface="JetBrains Mono" pitchFamily="34" charset="-120"/>
              </a:rPr>
              <a:t>kW</a:t>
            </a:r>
            <a:r>
              <a:rPr lang="en-US" sz="1800" dirty="0">
                <a:solidFill>
                  <a:srgbClr val="8A8A8A"/>
                </a:solidFill>
                <a:latin typeface="JetBrains Mono" pitchFamily="34" charset="0"/>
                <a:ea typeface="JetBrains Mono" pitchFamily="34" charset="-122"/>
                <a:cs typeface="JetBrains Mono" pitchFamily="34" charset="-120"/>
              </a:rPr>
              <a:t>)</a:t>
            </a:r>
            <a:endParaRPr lang="en-US" dirty="0"/>
          </a:p>
        </p:txBody>
      </p:sp>
      <p:sp>
        <p:nvSpPr>
          <p:cNvPr id="23" name="Rectangle 22">
            <a:extLst>
              <a:ext uri="{FF2B5EF4-FFF2-40B4-BE49-F238E27FC236}">
                <a16:creationId xmlns:a16="http://schemas.microsoft.com/office/drawing/2014/main" id="{18206714-7563-7334-ACED-76648674C515}"/>
              </a:ext>
            </a:extLst>
          </p:cNvPr>
          <p:cNvSpPr/>
          <p:nvPr/>
        </p:nvSpPr>
        <p:spPr>
          <a:xfrm>
            <a:off x="1239606" y="3761795"/>
            <a:ext cx="263853" cy="3547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66FC958-0FD9-8AAC-896C-39F757F8002D}"/>
              </a:ext>
            </a:extLst>
          </p:cNvPr>
          <p:cNvCxnSpPr>
            <a:cxnSpLocks/>
          </p:cNvCxnSpPr>
          <p:nvPr/>
        </p:nvCxnSpPr>
        <p:spPr>
          <a:xfrm>
            <a:off x="1806052" y="6219078"/>
            <a:ext cx="14339249"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E97103-7784-0AC0-BD4B-92128283CB2E}"/>
              </a:ext>
            </a:extLst>
          </p:cNvPr>
          <p:cNvSpPr/>
          <p:nvPr/>
        </p:nvSpPr>
        <p:spPr>
          <a:xfrm>
            <a:off x="14650492" y="5269722"/>
            <a:ext cx="2174859" cy="5830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FE69D90-6FC3-A6AF-244B-097E4F1F1599}"/>
              </a:ext>
            </a:extLst>
          </p:cNvPr>
          <p:cNvSpPr txBox="1"/>
          <p:nvPr/>
        </p:nvSpPr>
        <p:spPr>
          <a:xfrm>
            <a:off x="13075764" y="5438696"/>
            <a:ext cx="2647666" cy="369332"/>
          </a:xfrm>
          <a:prstGeom prst="rect">
            <a:avLst/>
          </a:prstGeom>
          <a:solidFill>
            <a:srgbClr val="FFFFFF"/>
          </a:solidFill>
        </p:spPr>
        <p:txBody>
          <a:bodyPr wrap="square">
            <a:spAutoFit/>
          </a:bodyPr>
          <a:lstStyle/>
          <a:p>
            <a:r>
              <a:rPr lang="en-US" dirty="0">
                <a:solidFill>
                  <a:schemeClr val="bg2">
                    <a:lumMod val="50000"/>
                  </a:schemeClr>
                </a:solidFill>
                <a:latin typeface=""/>
              </a:rPr>
              <a:t>D-MILP peak = </a:t>
            </a:r>
            <a:r>
              <a:rPr lang="en-US" b="1" dirty="0">
                <a:solidFill>
                  <a:schemeClr val="bg2">
                    <a:lumMod val="50000"/>
                  </a:schemeClr>
                </a:solidFill>
                <a:latin typeface=""/>
              </a:rPr>
              <a:t>188</a:t>
            </a:r>
            <a:r>
              <a:rPr lang="en-US" dirty="0">
                <a:solidFill>
                  <a:schemeClr val="bg2">
                    <a:lumMod val="50000"/>
                  </a:schemeClr>
                </a:solidFill>
                <a:latin typeface=""/>
              </a:rPr>
              <a:t>kW</a:t>
            </a:r>
          </a:p>
        </p:txBody>
      </p:sp>
      <p:cxnSp>
        <p:nvCxnSpPr>
          <p:cNvPr id="37" name="Straight Connector 36">
            <a:extLst>
              <a:ext uri="{FF2B5EF4-FFF2-40B4-BE49-F238E27FC236}">
                <a16:creationId xmlns:a16="http://schemas.microsoft.com/office/drawing/2014/main" id="{E5EE5C1B-CB0A-3546-11FC-A8D8C86F06F4}"/>
              </a:ext>
            </a:extLst>
          </p:cNvPr>
          <p:cNvCxnSpPr>
            <a:cxnSpLocks/>
          </p:cNvCxnSpPr>
          <p:nvPr/>
        </p:nvCxnSpPr>
        <p:spPr>
          <a:xfrm>
            <a:off x="1806052" y="5855200"/>
            <a:ext cx="14339249" cy="0"/>
          </a:xfrm>
          <a:prstGeom prst="line">
            <a:avLst/>
          </a:prstGeom>
          <a:ln w="28575">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2D6AD39-6214-6A4E-B67C-0DDD6D548CB4}"/>
              </a:ext>
            </a:extLst>
          </p:cNvPr>
          <p:cNvCxnSpPr>
            <a:cxnSpLocks/>
          </p:cNvCxnSpPr>
          <p:nvPr/>
        </p:nvCxnSpPr>
        <p:spPr>
          <a:xfrm flipV="1">
            <a:off x="15656962" y="5841552"/>
            <a:ext cx="0" cy="3749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35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469ADC-70BA-74A9-A975-A2DBDED05E2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E98BED8-1730-A920-61A2-72F8ADE052B3}"/>
              </a:ext>
            </a:extLst>
          </p:cNvPr>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11 / 28</a:t>
            </a:r>
            <a:endParaRPr lang="en-US" sz="1500" dirty="0"/>
          </a:p>
        </p:txBody>
      </p:sp>
      <p:sp>
        <p:nvSpPr>
          <p:cNvPr id="3" name="Text 1">
            <a:extLst>
              <a:ext uri="{FF2B5EF4-FFF2-40B4-BE49-F238E27FC236}">
                <a16:creationId xmlns:a16="http://schemas.microsoft.com/office/drawing/2014/main" id="{FB5A16C2-D3E5-8B33-E616-A9D583578ACE}"/>
              </a:ext>
            </a:extLst>
          </p:cNvPr>
          <p:cNvSpPr/>
          <p:nvPr/>
        </p:nvSpPr>
        <p:spPr>
          <a:xfrm>
            <a:off x="952500" y="1047750"/>
            <a:ext cx="16874491" cy="270933"/>
          </a:xfrm>
          <a:prstGeom prst="rect">
            <a:avLst/>
          </a:prstGeom>
          <a:noFill/>
          <a:ln/>
        </p:spPr>
        <p:txBody>
          <a:bodyPr wrap="square" lIns="25400" tIns="25400" rIns="25400" bIns="25400" rtlCol="0" anchor="t">
            <a:normAutofit lnSpcReduction="10000"/>
          </a:bodyPr>
          <a:lstStyle/>
          <a:p>
            <a:pPr marL="0" indent="0" algn="l">
              <a:buNone/>
            </a:pPr>
            <a:r>
              <a:rPr lang="en-US" sz="1500" b="1" kern="0" spc="249" dirty="0">
                <a:solidFill>
                  <a:srgbClr val="2F7FB8"/>
                </a:solidFill>
                <a:latin typeface="Inter" pitchFamily="34" charset="0"/>
                <a:ea typeface="Inter" pitchFamily="34" charset="-122"/>
                <a:cs typeface="Inter" pitchFamily="34" charset="-120"/>
              </a:rPr>
              <a:t>THE APPROACH</a:t>
            </a:r>
            <a:endParaRPr lang="en-US" sz="1500" dirty="0"/>
          </a:p>
        </p:txBody>
      </p:sp>
      <p:sp>
        <p:nvSpPr>
          <p:cNvPr id="4" name="Text 2">
            <a:extLst>
              <a:ext uri="{FF2B5EF4-FFF2-40B4-BE49-F238E27FC236}">
                <a16:creationId xmlns:a16="http://schemas.microsoft.com/office/drawing/2014/main" id="{998BA105-3171-D247-A570-58998EAE3827}"/>
              </a:ext>
            </a:extLst>
          </p:cNvPr>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MC-MPC for feasibility. A learned value function for foresight.</a:t>
            </a:r>
            <a:endParaRPr lang="en-US" sz="4050" dirty="0"/>
          </a:p>
        </p:txBody>
      </p:sp>
      <p:sp>
        <p:nvSpPr>
          <p:cNvPr id="5" name="Shape 3">
            <a:extLst>
              <a:ext uri="{FF2B5EF4-FFF2-40B4-BE49-F238E27FC236}">
                <a16:creationId xmlns:a16="http://schemas.microsoft.com/office/drawing/2014/main" id="{04530D77-8C25-13FA-7C12-03909AC8020E}"/>
              </a:ext>
            </a:extLst>
          </p:cNvPr>
          <p:cNvSpPr/>
          <p:nvPr/>
        </p:nvSpPr>
        <p:spPr>
          <a:xfrm>
            <a:off x="952500" y="2551162"/>
            <a:ext cx="16383001" cy="5838776"/>
          </a:xfrm>
          <a:prstGeom prst="roundRect">
            <a:avLst>
              <a:gd name="adj" fmla="val 1631"/>
            </a:avLst>
          </a:prstGeom>
          <a:solidFill>
            <a:srgbClr val="F6F3EC"/>
          </a:solidFill>
          <a:ln/>
        </p:spPr>
        <p:txBody>
          <a:bodyPr/>
          <a:lstStyle/>
          <a:p>
            <a:endParaRPr lang="en-US"/>
          </a:p>
        </p:txBody>
      </p:sp>
      <p:pic>
        <p:nvPicPr>
          <p:cNvPr id="6" name="Image 0" descr="preencoded.png">
            <a:extLst>
              <a:ext uri="{FF2B5EF4-FFF2-40B4-BE49-F238E27FC236}">
                <a16:creationId xmlns:a16="http://schemas.microsoft.com/office/drawing/2014/main" id="{0F48DF91-F949-2890-DF40-6D896580BFF4}"/>
              </a:ext>
            </a:extLst>
          </p:cNvPr>
          <p:cNvPicPr>
            <a:picLocks noChangeAspect="1"/>
          </p:cNvPicPr>
          <p:nvPr/>
        </p:nvPicPr>
        <p:blipFill>
          <a:blip r:embed="rId3"/>
          <a:stretch>
            <a:fillRect/>
          </a:stretch>
        </p:blipFill>
        <p:spPr>
          <a:xfrm>
            <a:off x="1333500" y="2932162"/>
            <a:ext cx="15621001" cy="5284186"/>
          </a:xfrm>
          <a:prstGeom prst="rect">
            <a:avLst/>
          </a:prstGeom>
        </p:spPr>
      </p:pic>
      <p:sp>
        <p:nvSpPr>
          <p:cNvPr id="7" name="Text 4">
            <a:extLst>
              <a:ext uri="{FF2B5EF4-FFF2-40B4-BE49-F238E27FC236}">
                <a16:creationId xmlns:a16="http://schemas.microsoft.com/office/drawing/2014/main" id="{C8398501-744F-6197-EDE2-3D8E380BA048}"/>
              </a:ext>
            </a:extLst>
          </p:cNvPr>
          <p:cNvSpPr/>
          <p:nvPr/>
        </p:nvSpPr>
        <p:spPr>
          <a:xfrm>
            <a:off x="1535596" y="7325255"/>
            <a:ext cx="14716126" cy="683683"/>
          </a:xfrm>
          <a:prstGeom prst="rect">
            <a:avLst/>
          </a:prstGeom>
          <a:noFill/>
          <a:ln/>
        </p:spPr>
        <p:txBody>
          <a:bodyPr wrap="square" lIns="25400" tIns="25400" rIns="25400" bIns="25400" rtlCol="0" anchor="t">
            <a:normAutofit/>
          </a:bodyPr>
          <a:lstStyle/>
          <a:p>
            <a:pPr marL="0" indent="0" algn="l">
              <a:buNone/>
            </a:pPr>
            <a:r>
              <a:rPr lang="en-US" sz="1950" i="1" dirty="0">
                <a:solidFill>
                  <a:srgbClr val="4A4A4A"/>
                </a:solidFill>
                <a:latin typeface="IBM Plex Serif" pitchFamily="34" charset="0"/>
                <a:ea typeface="IBM Plex Serif" pitchFamily="34" charset="-122"/>
                <a:cs typeface="IBM Plex Serif" pitchFamily="34" charset="-120"/>
              </a:rPr>
              <a:t>Short-horizon MILP enforces every physical and user constraint. The neural VF plugs in as a terminal cost, carrying month-long strategy into a one-day optimization.</a:t>
            </a:r>
            <a:endParaRPr lang="en-US" sz="1950" dirty="0"/>
          </a:p>
        </p:txBody>
      </p:sp>
      <p:pic>
        <p:nvPicPr>
          <p:cNvPr id="13" name="Picture 12">
            <a:extLst>
              <a:ext uri="{FF2B5EF4-FFF2-40B4-BE49-F238E27FC236}">
                <a16:creationId xmlns:a16="http://schemas.microsoft.com/office/drawing/2014/main" id="{B68FE6AB-CD22-60A4-CE76-5FCFC551275D}"/>
              </a:ext>
            </a:extLst>
          </p:cNvPr>
          <p:cNvPicPr>
            <a:picLocks noChangeAspect="1"/>
          </p:cNvPicPr>
          <p:nvPr/>
        </p:nvPicPr>
        <p:blipFill>
          <a:blip r:embed="rId4"/>
          <a:stretch>
            <a:fillRect/>
          </a:stretch>
        </p:blipFill>
        <p:spPr>
          <a:xfrm>
            <a:off x="4314685" y="4581550"/>
            <a:ext cx="2298149" cy="1978276"/>
          </a:xfrm>
          <a:prstGeom prst="rect">
            <a:avLst/>
          </a:prstGeom>
        </p:spPr>
      </p:pic>
    </p:spTree>
    <p:extLst>
      <p:ext uri="{BB962C8B-B14F-4D97-AF65-F5344CB8AC3E}">
        <p14:creationId xmlns:p14="http://schemas.microsoft.com/office/powerpoint/2010/main" val="287130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D2D0-C347-642C-27F4-EF5A7063B80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BE7985C-4460-AC7C-1572-F30FCDF52C43}"/>
              </a:ext>
            </a:extLst>
          </p:cNvPr>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dirty="0">
                <a:solidFill>
                  <a:srgbClr val="8A8A8A"/>
                </a:solidFill>
                <a:latin typeface="IBM Plex Serif" pitchFamily="34" charset="0"/>
                <a:ea typeface="IBM Plex Serif" pitchFamily="34" charset="-122"/>
                <a:cs typeface="IBM Plex Serif" pitchFamily="34" charset="-120"/>
              </a:rPr>
              <a:t>03 / 26</a:t>
            </a:r>
            <a:endParaRPr lang="en-US" sz="1500" dirty="0"/>
          </a:p>
        </p:txBody>
      </p:sp>
      <p:sp>
        <p:nvSpPr>
          <p:cNvPr id="3" name="Text 1">
            <a:extLst>
              <a:ext uri="{FF2B5EF4-FFF2-40B4-BE49-F238E27FC236}">
                <a16:creationId xmlns:a16="http://schemas.microsoft.com/office/drawing/2014/main" id="{2317557A-36AB-0276-4341-D4C60B957E4E}"/>
              </a:ext>
            </a:extLst>
          </p:cNvPr>
          <p:cNvSpPr/>
          <p:nvPr/>
        </p:nvSpPr>
        <p:spPr>
          <a:xfrm>
            <a:off x="952500" y="903830"/>
            <a:ext cx="16874491" cy="414854"/>
          </a:xfrm>
          <a:prstGeom prst="rect">
            <a:avLst/>
          </a:prstGeom>
          <a:noFill/>
          <a:ln/>
        </p:spPr>
        <p:txBody>
          <a:bodyPr wrap="square" lIns="25400" tIns="25400" rIns="25400" bIns="25400" rtlCol="0" anchor="t">
            <a:norm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VEHCILE to BUILDING (V2B) SETUP</a:t>
            </a:r>
            <a:endParaRPr lang="en-US" sz="2000" dirty="0">
              <a:latin typeface="Montserrat" pitchFamily="2" charset="77"/>
            </a:endParaRPr>
          </a:p>
        </p:txBody>
      </p:sp>
      <p:sp>
        <p:nvSpPr>
          <p:cNvPr id="4" name="Text 2">
            <a:extLst>
              <a:ext uri="{FF2B5EF4-FFF2-40B4-BE49-F238E27FC236}">
                <a16:creationId xmlns:a16="http://schemas.microsoft.com/office/drawing/2014/main" id="{B3254F2F-50D7-96DD-F13A-35B59CD4D129}"/>
              </a:ext>
            </a:extLst>
          </p:cNvPr>
          <p:cNvSpPr/>
          <p:nvPr/>
        </p:nvSpPr>
        <p:spPr>
          <a:xfrm>
            <a:off x="952500" y="1451984"/>
            <a:ext cx="16874491" cy="603895"/>
          </a:xfrm>
          <a:prstGeom prst="rect">
            <a:avLst/>
          </a:prstGeom>
          <a:noFill/>
          <a:ln/>
        </p:spPr>
        <p:txBody>
          <a:bodyPr wrap="square" lIns="25400" tIns="25400" rIns="25400" bIns="25400" rtlCol="0" anchor="t">
            <a:noAutofit/>
          </a:bodyPr>
          <a:lstStyle/>
          <a:p>
            <a:pPr marL="0" indent="0" algn="l">
              <a:lnSpc>
                <a:spcPct val="110000"/>
              </a:lnSpc>
              <a:buNone/>
            </a:pPr>
            <a:r>
              <a:rPr lang="en-US" sz="3600" kern="0" spc="-40" dirty="0">
                <a:solidFill>
                  <a:srgbClr val="1A1A1A"/>
                </a:solidFill>
                <a:latin typeface="IBM Plex Serif" pitchFamily="34" charset="0"/>
                <a:ea typeface="IBM Plex Serif" pitchFamily="34" charset="-122"/>
                <a:cs typeface="IBM Plex Serif" pitchFamily="34" charset="-120"/>
              </a:rPr>
              <a:t>EVs are (uncertain) mobile batteries for a building.</a:t>
            </a:r>
            <a:endParaRPr lang="en-US" sz="3600" dirty="0"/>
          </a:p>
        </p:txBody>
      </p:sp>
      <p:sp>
        <p:nvSpPr>
          <p:cNvPr id="5" name="Shape 3">
            <a:extLst>
              <a:ext uri="{FF2B5EF4-FFF2-40B4-BE49-F238E27FC236}">
                <a16:creationId xmlns:a16="http://schemas.microsoft.com/office/drawing/2014/main" id="{7BEB8BD7-5796-715D-764C-B7967B353479}"/>
              </a:ext>
            </a:extLst>
          </p:cNvPr>
          <p:cNvSpPr/>
          <p:nvPr/>
        </p:nvSpPr>
        <p:spPr>
          <a:xfrm>
            <a:off x="952500" y="2783665"/>
            <a:ext cx="6703715" cy="5746750"/>
          </a:xfrm>
          <a:prstGeom prst="roundRect">
            <a:avLst>
              <a:gd name="adj" fmla="val 1657"/>
            </a:avLst>
          </a:prstGeom>
          <a:solidFill>
            <a:srgbClr val="F7F3ED"/>
          </a:solidFill>
          <a:ln/>
        </p:spPr>
        <p:txBody>
          <a:bodyPr/>
          <a:lstStyle/>
          <a:p>
            <a:endParaRPr lang="en-US"/>
          </a:p>
        </p:txBody>
      </p:sp>
      <p:sp>
        <p:nvSpPr>
          <p:cNvPr id="7" name="Text 4">
            <a:extLst>
              <a:ext uri="{FF2B5EF4-FFF2-40B4-BE49-F238E27FC236}">
                <a16:creationId xmlns:a16="http://schemas.microsoft.com/office/drawing/2014/main" id="{9133AC35-3B4C-F34D-079A-3C214E12CE4B}"/>
              </a:ext>
            </a:extLst>
          </p:cNvPr>
          <p:cNvSpPr/>
          <p:nvPr/>
        </p:nvSpPr>
        <p:spPr>
          <a:xfrm>
            <a:off x="8265749" y="3298527"/>
            <a:ext cx="723850" cy="419100"/>
          </a:xfrm>
          <a:prstGeom prst="rect">
            <a:avLst/>
          </a:prstGeom>
          <a:noFill/>
          <a:ln/>
        </p:spPr>
        <p:txBody>
          <a:bodyPr wrap="square" lIns="25400" tIns="25400" rIns="25400" bIns="25400" rtlCol="0" anchor="t">
            <a:noAutofit/>
          </a:bodyPr>
          <a:lstStyle/>
          <a:p>
            <a:pPr marL="0" indent="0" algn="l">
              <a:lnSpc>
                <a:spcPct val="100000"/>
              </a:lnSpc>
              <a:buNone/>
            </a:pPr>
            <a:r>
              <a:rPr lang="en-US" sz="3200" dirty="0">
                <a:solidFill>
                  <a:srgbClr val="2F7FB8"/>
                </a:solidFill>
                <a:latin typeface="IBM Plex Serif" pitchFamily="34" charset="0"/>
                <a:ea typeface="IBM Plex Serif" pitchFamily="34" charset="-122"/>
                <a:cs typeface="IBM Plex Serif" pitchFamily="34" charset="-120"/>
              </a:rPr>
              <a:t>1</a:t>
            </a:r>
            <a:endParaRPr lang="en-US" sz="3200" dirty="0"/>
          </a:p>
        </p:txBody>
      </p:sp>
      <mc:AlternateContent xmlns:mc="http://schemas.openxmlformats.org/markup-compatibility/2006" xmlns:a14="http://schemas.microsoft.com/office/drawing/2010/main">
        <mc:Choice Requires="a14">
          <p:sp>
            <p:nvSpPr>
              <p:cNvPr id="8" name="Text 5">
                <a:extLst>
                  <a:ext uri="{FF2B5EF4-FFF2-40B4-BE49-F238E27FC236}">
                    <a16:creationId xmlns:a16="http://schemas.microsoft.com/office/drawing/2014/main" id="{5663E467-D3D3-169D-E031-F8F0D8EF6BEF}"/>
                  </a:ext>
                </a:extLst>
              </p:cNvPr>
              <p:cNvSpPr/>
              <p:nvPr/>
            </p:nvSpPr>
            <p:spPr>
              <a:xfrm>
                <a:off x="9122915" y="3178606"/>
                <a:ext cx="8631751" cy="1076327"/>
              </a:xfrm>
              <a:prstGeom prst="rect">
                <a:avLst/>
              </a:prstGeom>
              <a:noFill/>
              <a:ln/>
            </p:spPr>
            <p:txBody>
              <a:bodyPr wrap="square" lIns="25400" tIns="25400" rIns="25400" bIns="25400" rtlCol="0" anchor="t">
                <a:noAutofit/>
              </a:bodyPr>
              <a:lstStyle/>
              <a:p>
                <a:pPr>
                  <a:lnSpc>
                    <a:spcPct val="140000"/>
                  </a:lnSpc>
                </a:pPr>
                <a:r>
                  <a:rPr lang="en-US" sz="2400" b="1" dirty="0">
                    <a:solidFill>
                      <a:srgbClr val="1A1A1A"/>
                    </a:solidFill>
                    <a:latin typeface="Calibri" panose="020F0502020204030204" pitchFamily="34" charset="0"/>
                    <a:ea typeface="-apple-system" pitchFamily="34" charset="-122"/>
                    <a:cs typeface="Calibri" panose="020F0502020204030204" pitchFamily="34" charset="0"/>
                  </a:rPr>
                  <a:t>Users </a:t>
                </a:r>
                <a14:m>
                  <m:oMath xmlns:m="http://schemas.openxmlformats.org/officeDocument/2006/math">
                    <m:r>
                      <a:rPr lang="en-US" sz="2400" b="1" i="0" dirty="0" smtClean="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apple-system" pitchFamily="34" charset="-122"/>
                        <a:cs typeface="-apple-system" pitchFamily="34" charset="-120"/>
                      </a:rPr>
                      <m:t>𝑽</m:t>
                    </m:r>
                    <m:r>
                      <a:rPr lang="en-US" sz="2400" b="1" i="1" dirty="0" smtClean="0">
                        <a:solidFill>
                          <a:srgbClr val="1A1A1A"/>
                        </a:solidFill>
                        <a:latin typeface="Cambria Math" panose="02040503050406030204" pitchFamily="18" charset="0"/>
                        <a:ea typeface="-apple-system" pitchFamily="34" charset="-122"/>
                        <a:cs typeface="-apple-system" pitchFamily="34" charset="-120"/>
                      </a:rPr>
                      <m:t>)</m:t>
                    </m:r>
                  </m:oMath>
                </a14:m>
                <a:r>
                  <a:rPr lang="en-US" sz="2400" b="1" dirty="0">
                    <a:solidFill>
                      <a:srgbClr val="1A1A1A"/>
                    </a:solidFill>
                    <a:latin typeface="Calibri" panose="020F0502020204030204" pitchFamily="34" charset="0"/>
                    <a:ea typeface="-apple-system" pitchFamily="34" charset="-122"/>
                    <a:cs typeface="Calibri" panose="020F0502020204030204" pitchFamily="34" charset="0"/>
                  </a:rPr>
                  <a:t> arrive, </a:t>
                </a:r>
                <a:r>
                  <a:rPr lang="en-US" sz="2400" dirty="0">
                    <a:solidFill>
                      <a:srgbClr val="1A1A1A"/>
                    </a:solidFill>
                    <a:latin typeface="Calibri" panose="020F0502020204030204" pitchFamily="34" charset="0"/>
                    <a:ea typeface="-apple-system" pitchFamily="34" charset="-122"/>
                    <a:cs typeface="Calibri" panose="020F0502020204030204" pitchFamily="34" charset="0"/>
                  </a:rPr>
                  <a:t>have an </a:t>
                </a:r>
                <a:r>
                  <a:rPr lang="en-US" sz="2400" b="1" dirty="0">
                    <a:solidFill>
                      <a:srgbClr val="1A1A1A"/>
                    </a:solidFill>
                    <a:latin typeface="Calibri" panose="020F0502020204030204" pitchFamily="34" charset="0"/>
                    <a:ea typeface="-apple-system" pitchFamily="34" charset="-122"/>
                    <a:cs typeface="Calibri" panose="020F0502020204030204" pitchFamily="34" charset="0"/>
                  </a:rPr>
                  <a:t>expected</a:t>
                </a:r>
                <a:r>
                  <a:rPr lang="en-US" sz="2400" dirty="0">
                    <a:solidFill>
                      <a:srgbClr val="1A1A1A"/>
                    </a:solidFill>
                    <a:latin typeface="Calibri" panose="020F0502020204030204" pitchFamily="34" charset="0"/>
                    <a:ea typeface="-apple-system" pitchFamily="34" charset="-122"/>
                    <a:cs typeface="Calibri" panose="020F0502020204030204" pitchFamily="34" charset="0"/>
                  </a:rPr>
                  <a:t> </a:t>
                </a:r>
                <a:r>
                  <a:rPr lang="en-US" sz="2400" b="1" dirty="0">
                    <a:solidFill>
                      <a:srgbClr val="1A1A1A"/>
                    </a:solidFill>
                    <a:latin typeface="Calibri" panose="020F0502020204030204" pitchFamily="34" charset="0"/>
                    <a:ea typeface="-apple-system" pitchFamily="34" charset="-122"/>
                    <a:cs typeface="Calibri" panose="020F0502020204030204" pitchFamily="34" charset="0"/>
                  </a:rPr>
                  <a:t>behavior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acc>
                      <m:accPr>
                        <m:chr m:val="̂"/>
                        <m:ctrlPr>
                          <a:rPr lang="en-US" sz="2400" b="1" i="1" dirty="0" smtClean="0">
                            <a:solidFill>
                              <a:srgbClr val="1A1A1A"/>
                            </a:solidFill>
                            <a:latin typeface="Cambria Math" panose="02040503050406030204" pitchFamily="18" charset="0"/>
                            <a:ea typeface="-apple-system" pitchFamily="34" charset="-122"/>
                          </a:rPr>
                        </m:ctrlPr>
                      </m:accPr>
                      <m:e>
                        <m:r>
                          <a:rPr lang="en-US" sz="2400" b="1" i="1" dirty="0" smtClean="0">
                            <a:solidFill>
                              <a:srgbClr val="1A1A1A"/>
                            </a:solidFill>
                            <a:latin typeface="Cambria Math" panose="02040503050406030204" pitchFamily="18" charset="0"/>
                            <a:ea typeface="-apple-system" pitchFamily="34" charset="-122"/>
                          </a:rPr>
                          <m:t>𝑼</m:t>
                        </m:r>
                      </m:e>
                    </m:acc>
                    <m:r>
                      <a:rPr lang="en-US" sz="2400" b="1" i="1" dirty="0">
                        <a:solidFill>
                          <a:srgbClr val="1A1A1A"/>
                        </a:solidFill>
                        <a:latin typeface="Cambria Math" panose="02040503050406030204" pitchFamily="18" charset="0"/>
                        <a:ea typeface="-apple-system" pitchFamily="34" charset="-122"/>
                        <a:cs typeface="-apple-system" pitchFamily="34" charset="-120"/>
                      </a:rPr>
                      <m:t>)</m:t>
                    </m:r>
                  </m:oMath>
                </a14:m>
                <a:r>
                  <a:rPr lang="en-US" sz="2400" dirty="0">
                    <a:solidFill>
                      <a:srgbClr val="1A1A1A"/>
                    </a:solidFill>
                    <a:latin typeface="Calibri" panose="020F0502020204030204" pitchFamily="34" charset="0"/>
                    <a:ea typeface="-apple-system" pitchFamily="34" charset="-122"/>
                    <a:cs typeface="Calibri" panose="020F0502020204030204" pitchFamily="34" charset="0"/>
                  </a:rPr>
                  <a:t>, and provide requirements	.</a:t>
                </a:r>
                <a:endParaRPr lang="en-US" sz="2400" dirty="0">
                  <a:latin typeface="Calibri" panose="020F0502020204030204" pitchFamily="34" charset="0"/>
                  <a:cs typeface="Calibri" panose="020F0502020204030204" pitchFamily="34" charset="0"/>
                </a:endParaRPr>
              </a:p>
            </p:txBody>
          </p:sp>
        </mc:Choice>
        <mc:Fallback xmlns="">
          <p:sp>
            <p:nvSpPr>
              <p:cNvPr id="8" name="Text 5">
                <a:extLst>
                  <a:ext uri="{FF2B5EF4-FFF2-40B4-BE49-F238E27FC236}">
                    <a16:creationId xmlns:a16="http://schemas.microsoft.com/office/drawing/2014/main" id="{5663E467-D3D3-169D-E031-F8F0D8EF6BEF}"/>
                  </a:ext>
                </a:extLst>
              </p:cNvPr>
              <p:cNvSpPr>
                <a:spLocks noRot="1" noChangeAspect="1" noMove="1" noResize="1" noEditPoints="1" noAdjustHandles="1" noChangeArrowheads="1" noChangeShapeType="1" noTextEdit="1"/>
              </p:cNvSpPr>
              <p:nvPr/>
            </p:nvSpPr>
            <p:spPr>
              <a:xfrm>
                <a:off x="9122915" y="3178606"/>
                <a:ext cx="8631751" cy="1076327"/>
              </a:xfrm>
              <a:prstGeom prst="rect">
                <a:avLst/>
              </a:prstGeom>
              <a:blipFill>
                <a:blip r:embed="rId3"/>
                <a:stretch>
                  <a:fillRect l="-1909" b="-11628"/>
                </a:stretch>
              </a:blipFill>
              <a:ln/>
            </p:spPr>
            <p:txBody>
              <a:bodyPr/>
              <a:lstStyle/>
              <a:p>
                <a:r>
                  <a:rPr lang="en-US">
                    <a:noFill/>
                  </a:rPr>
                  <a:t> </a:t>
                </a:r>
              </a:p>
            </p:txBody>
          </p:sp>
        </mc:Fallback>
      </mc:AlternateContent>
      <p:sp>
        <p:nvSpPr>
          <p:cNvPr id="9" name="Shape 6">
            <a:extLst>
              <a:ext uri="{FF2B5EF4-FFF2-40B4-BE49-F238E27FC236}">
                <a16:creationId xmlns:a16="http://schemas.microsoft.com/office/drawing/2014/main" id="{3FA2EBF6-1D99-263B-9E4B-691728D3CB2E}"/>
              </a:ext>
            </a:extLst>
          </p:cNvPr>
          <p:cNvSpPr/>
          <p:nvPr/>
        </p:nvSpPr>
        <p:spPr>
          <a:xfrm>
            <a:off x="8265749" y="4445248"/>
            <a:ext cx="9069752" cy="9525"/>
          </a:xfrm>
          <a:prstGeom prst="rect">
            <a:avLst/>
          </a:prstGeom>
          <a:solidFill>
            <a:srgbClr val="E4E0D6"/>
          </a:solidFill>
          <a:ln/>
        </p:spPr>
        <p:txBody>
          <a:bodyPr/>
          <a:lstStyle/>
          <a:p>
            <a:endParaRPr lang="en-US" sz="2000"/>
          </a:p>
        </p:txBody>
      </p:sp>
      <p:sp>
        <p:nvSpPr>
          <p:cNvPr id="10" name="Text 7">
            <a:extLst>
              <a:ext uri="{FF2B5EF4-FFF2-40B4-BE49-F238E27FC236}">
                <a16:creationId xmlns:a16="http://schemas.microsoft.com/office/drawing/2014/main" id="{E406F833-75F9-F7C1-5597-7C5E665F1140}"/>
              </a:ext>
            </a:extLst>
          </p:cNvPr>
          <p:cNvSpPr/>
          <p:nvPr/>
        </p:nvSpPr>
        <p:spPr>
          <a:xfrm>
            <a:off x="8265749" y="4621940"/>
            <a:ext cx="723850" cy="419100"/>
          </a:xfrm>
          <a:prstGeom prst="rect">
            <a:avLst/>
          </a:prstGeom>
          <a:noFill/>
          <a:ln/>
        </p:spPr>
        <p:txBody>
          <a:bodyPr wrap="square" lIns="25400" tIns="25400" rIns="25400" bIns="25400" rtlCol="0" anchor="t">
            <a:noAutofit/>
          </a:bodyPr>
          <a:lstStyle/>
          <a:p>
            <a:pPr marL="0" indent="0" algn="l">
              <a:lnSpc>
                <a:spcPct val="100000"/>
              </a:lnSpc>
              <a:buNone/>
            </a:pPr>
            <a:r>
              <a:rPr lang="en-US" sz="3200" dirty="0">
                <a:solidFill>
                  <a:srgbClr val="2F7FB8"/>
                </a:solidFill>
                <a:latin typeface="IBM Plex Serif" pitchFamily="34" charset="0"/>
                <a:ea typeface="IBM Plex Serif" pitchFamily="34" charset="-122"/>
                <a:cs typeface="IBM Plex Serif" pitchFamily="34" charset="-120"/>
              </a:rPr>
              <a:t>2</a:t>
            </a:r>
            <a:endParaRPr lang="en-US" sz="3200" dirty="0"/>
          </a:p>
        </p:txBody>
      </p:sp>
      <mc:AlternateContent xmlns:mc="http://schemas.openxmlformats.org/markup-compatibility/2006" xmlns:a14="http://schemas.microsoft.com/office/drawing/2010/main">
        <mc:Choice Requires="a14">
          <p:sp>
            <p:nvSpPr>
              <p:cNvPr id="11" name="Text 8">
                <a:extLst>
                  <a:ext uri="{FF2B5EF4-FFF2-40B4-BE49-F238E27FC236}">
                    <a16:creationId xmlns:a16="http://schemas.microsoft.com/office/drawing/2014/main" id="{88C13054-1439-513A-AD17-CB2FDABD530C}"/>
                  </a:ext>
                </a:extLst>
              </p:cNvPr>
              <p:cNvSpPr/>
              <p:nvPr/>
            </p:nvSpPr>
            <p:spPr>
              <a:xfrm>
                <a:off x="9122916" y="4502019"/>
                <a:ext cx="8458962" cy="1066801"/>
              </a:xfrm>
              <a:prstGeom prst="rect">
                <a:avLst/>
              </a:prstGeom>
              <a:noFill/>
              <a:ln/>
            </p:spPr>
            <p:txBody>
              <a:bodyPr wrap="square" lIns="25400" tIns="25400" rIns="25400" bIns="25400" rtlCol="0" anchor="t">
                <a:noAutofit/>
              </a:bodyPr>
              <a:lstStyle/>
              <a:p>
                <a:pPr>
                  <a:lnSpc>
                    <a:spcPct val="140000"/>
                  </a:lnSpc>
                </a:pPr>
                <a:r>
                  <a:rPr lang="en-US" sz="2400" dirty="0">
                    <a:solidFill>
                      <a:srgbClr val="1A1A1A"/>
                    </a:solidFill>
                    <a:latin typeface="Calibri" panose="020F0502020204030204" pitchFamily="34" charset="0"/>
                    <a:ea typeface="-apple-system" pitchFamily="34" charset="-122"/>
                    <a:cs typeface="Calibri" panose="020F0502020204030204" pitchFamily="34" charset="0"/>
                  </a:rPr>
                  <a:t>Connect to </a:t>
                </a:r>
                <a:r>
                  <a:rPr lang="en-US" sz="2400" b="1" dirty="0">
                    <a:solidFill>
                      <a:srgbClr val="1A1A1A"/>
                    </a:solidFill>
                    <a:latin typeface="Calibri" panose="020F0502020204030204" pitchFamily="34" charset="0"/>
                    <a:ea typeface="-apple-system" pitchFamily="34" charset="-122"/>
                    <a:cs typeface="Calibri" panose="020F0502020204030204" pitchFamily="34" charset="0"/>
                  </a:rPr>
                  <a:t>Chargers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apple-system" pitchFamily="34" charset="-122"/>
                        <a:cs typeface="-apple-system" pitchFamily="34" charset="-120"/>
                      </a:rPr>
                      <m:t>𝑪</m:t>
                    </m:r>
                    <m:r>
                      <a:rPr lang="en-US" sz="2400" b="1" i="1" dirty="0">
                        <a:solidFill>
                          <a:srgbClr val="1A1A1A"/>
                        </a:solidFill>
                        <a:latin typeface="Cambria Math" panose="02040503050406030204" pitchFamily="18" charset="0"/>
                        <a:ea typeface="-apple-system" pitchFamily="34" charset="-122"/>
                        <a:cs typeface="-apple-system" pitchFamily="34" charset="-120"/>
                      </a:rPr>
                      <m:t>) </m:t>
                    </m:r>
                  </m:oMath>
                </a14:m>
                <a:r>
                  <a:rPr lang="en-US" sz="2400" dirty="0">
                    <a:solidFill>
                      <a:srgbClr val="1A1A1A"/>
                    </a:solidFill>
                    <a:latin typeface="Calibri" panose="020F0502020204030204" pitchFamily="34" charset="0"/>
                    <a:ea typeface="-apple-system" pitchFamily="34" charset="-122"/>
                    <a:cs typeface="Calibri" panose="020F0502020204030204" pitchFamily="34" charset="0"/>
                  </a:rPr>
                  <a:t>(unidirectional &amp; bidirectional).</a:t>
                </a:r>
                <a:endParaRPr lang="en-US" sz="2400" dirty="0">
                  <a:latin typeface="Calibri" panose="020F0502020204030204" pitchFamily="34" charset="0"/>
                  <a:cs typeface="Calibri" panose="020F0502020204030204" pitchFamily="34" charset="0"/>
                </a:endParaRPr>
              </a:p>
            </p:txBody>
          </p:sp>
        </mc:Choice>
        <mc:Fallback xmlns="">
          <p:sp>
            <p:nvSpPr>
              <p:cNvPr id="11" name="Text 8">
                <a:extLst>
                  <a:ext uri="{FF2B5EF4-FFF2-40B4-BE49-F238E27FC236}">
                    <a16:creationId xmlns:a16="http://schemas.microsoft.com/office/drawing/2014/main" id="{88C13054-1439-513A-AD17-CB2FDABD530C}"/>
                  </a:ext>
                </a:extLst>
              </p:cNvPr>
              <p:cNvSpPr>
                <a:spLocks noRot="1" noChangeAspect="1" noMove="1" noResize="1" noEditPoints="1" noAdjustHandles="1" noChangeArrowheads="1" noChangeShapeType="1" noTextEdit="1"/>
              </p:cNvSpPr>
              <p:nvPr/>
            </p:nvSpPr>
            <p:spPr>
              <a:xfrm>
                <a:off x="9122916" y="4502019"/>
                <a:ext cx="8458962" cy="1066801"/>
              </a:xfrm>
              <a:prstGeom prst="rect">
                <a:avLst/>
              </a:prstGeom>
              <a:blipFill>
                <a:blip r:embed="rId4"/>
                <a:stretch>
                  <a:fillRect l="-1949"/>
                </a:stretch>
              </a:blipFill>
              <a:ln/>
            </p:spPr>
            <p:txBody>
              <a:bodyPr/>
              <a:lstStyle/>
              <a:p>
                <a:r>
                  <a:rPr lang="en-US">
                    <a:noFill/>
                  </a:rPr>
                  <a:t> </a:t>
                </a:r>
              </a:p>
            </p:txBody>
          </p:sp>
        </mc:Fallback>
      </mc:AlternateContent>
      <p:sp>
        <p:nvSpPr>
          <p:cNvPr id="12" name="Shape 9">
            <a:extLst>
              <a:ext uri="{FF2B5EF4-FFF2-40B4-BE49-F238E27FC236}">
                <a16:creationId xmlns:a16="http://schemas.microsoft.com/office/drawing/2014/main" id="{DE098D6E-61AD-5E3A-F15E-9314BA8AA245}"/>
              </a:ext>
            </a:extLst>
          </p:cNvPr>
          <p:cNvSpPr/>
          <p:nvPr/>
        </p:nvSpPr>
        <p:spPr>
          <a:xfrm>
            <a:off x="8265749" y="5768661"/>
            <a:ext cx="9069752" cy="9525"/>
          </a:xfrm>
          <a:prstGeom prst="rect">
            <a:avLst/>
          </a:prstGeom>
          <a:solidFill>
            <a:srgbClr val="E4E0D6"/>
          </a:solidFill>
          <a:ln/>
        </p:spPr>
        <p:txBody>
          <a:bodyPr/>
          <a:lstStyle/>
          <a:p>
            <a:endParaRPr lang="en-US" sz="2000"/>
          </a:p>
        </p:txBody>
      </p:sp>
      <p:sp>
        <p:nvSpPr>
          <p:cNvPr id="13" name="Text 10">
            <a:extLst>
              <a:ext uri="{FF2B5EF4-FFF2-40B4-BE49-F238E27FC236}">
                <a16:creationId xmlns:a16="http://schemas.microsoft.com/office/drawing/2014/main" id="{39074593-36A1-E786-D7C7-B00D88FC0F53}"/>
              </a:ext>
            </a:extLst>
          </p:cNvPr>
          <p:cNvSpPr/>
          <p:nvPr/>
        </p:nvSpPr>
        <p:spPr>
          <a:xfrm>
            <a:off x="8265749" y="5945353"/>
            <a:ext cx="723850" cy="419100"/>
          </a:xfrm>
          <a:prstGeom prst="rect">
            <a:avLst/>
          </a:prstGeom>
          <a:noFill/>
          <a:ln/>
        </p:spPr>
        <p:txBody>
          <a:bodyPr wrap="square" lIns="25400" tIns="25400" rIns="25400" bIns="25400" rtlCol="0" anchor="t">
            <a:noAutofit/>
          </a:bodyPr>
          <a:lstStyle/>
          <a:p>
            <a:pPr marL="0" indent="0" algn="l">
              <a:lnSpc>
                <a:spcPct val="100000"/>
              </a:lnSpc>
              <a:buNone/>
            </a:pPr>
            <a:r>
              <a:rPr lang="en-US" sz="3200" dirty="0">
                <a:solidFill>
                  <a:srgbClr val="2F7FB8"/>
                </a:solidFill>
                <a:latin typeface="IBM Plex Serif" pitchFamily="34" charset="0"/>
                <a:ea typeface="IBM Plex Serif" pitchFamily="34" charset="-122"/>
                <a:cs typeface="IBM Plex Serif" pitchFamily="34" charset="-120"/>
              </a:rPr>
              <a:t>3</a:t>
            </a:r>
            <a:endParaRPr lang="en-US" sz="3200" dirty="0"/>
          </a:p>
        </p:txBody>
      </p:sp>
      <mc:AlternateContent xmlns:mc="http://schemas.openxmlformats.org/markup-compatibility/2006" xmlns:a14="http://schemas.microsoft.com/office/drawing/2010/main">
        <mc:Choice Requires="a14">
          <p:sp>
            <p:nvSpPr>
              <p:cNvPr id="14" name="Text 11">
                <a:extLst>
                  <a:ext uri="{FF2B5EF4-FFF2-40B4-BE49-F238E27FC236}">
                    <a16:creationId xmlns:a16="http://schemas.microsoft.com/office/drawing/2014/main" id="{165C4DE3-88C1-DC95-AE12-2F6DA6160A18}"/>
                  </a:ext>
                </a:extLst>
              </p:cNvPr>
              <p:cNvSpPr/>
              <p:nvPr/>
            </p:nvSpPr>
            <p:spPr>
              <a:xfrm>
                <a:off x="9122915" y="5825433"/>
                <a:ext cx="8704075" cy="784886"/>
              </a:xfrm>
              <a:prstGeom prst="rect">
                <a:avLst/>
              </a:prstGeom>
              <a:noFill/>
              <a:ln/>
            </p:spPr>
            <p:txBody>
              <a:bodyPr wrap="square" lIns="25400" tIns="25400" rIns="25400" bIns="25400" rtlCol="0" anchor="t">
                <a:noAutofit/>
              </a:bodyPr>
              <a:lstStyle/>
              <a:p>
                <a:pPr>
                  <a:lnSpc>
                    <a:spcPct val="140000"/>
                  </a:lnSpc>
                </a:pPr>
                <a:r>
                  <a:rPr lang="en-US" sz="2400" b="1" dirty="0">
                    <a:solidFill>
                      <a:srgbClr val="1A1A1A"/>
                    </a:solidFill>
                    <a:latin typeface="Calibri" panose="020F0502020204030204" pitchFamily="34" charset="0"/>
                    <a:ea typeface="-apple-system" pitchFamily="34" charset="-122"/>
                    <a:cs typeface="Calibri" panose="020F0502020204030204" pitchFamily="34" charset="0"/>
                  </a:rPr>
                  <a:t>The controller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Cambria Math" panose="02040503050406030204" pitchFamily="18" charset="0"/>
                        <a:cs typeface="-apple-system" pitchFamily="34" charset="-120"/>
                      </a:rPr>
                      <m:t>𝝅</m:t>
                    </m:r>
                    <m:r>
                      <a:rPr lang="en-US" sz="2400" b="1" i="1" dirty="0">
                        <a:solidFill>
                          <a:srgbClr val="1A1A1A"/>
                        </a:solidFill>
                        <a:latin typeface="Cambria Math" panose="02040503050406030204" pitchFamily="18" charset="0"/>
                        <a:ea typeface="-apple-system" pitchFamily="34" charset="-122"/>
                        <a:cs typeface="-apple-system" pitchFamily="34" charset="-120"/>
                      </a:rPr>
                      <m:t>)</m:t>
                    </m:r>
                  </m:oMath>
                </a14:m>
                <a:r>
                  <a:rPr lang="en-US" sz="2400" b="1" dirty="0">
                    <a:solidFill>
                      <a:srgbClr val="1A1A1A"/>
                    </a:solidFill>
                    <a:latin typeface="Calibri" panose="020F0502020204030204" pitchFamily="34" charset="0"/>
                    <a:ea typeface="-apple-system" pitchFamily="34" charset="-122"/>
                    <a:cs typeface="Calibri" panose="020F0502020204030204" pitchFamily="34" charset="0"/>
                  </a:rPr>
                  <a:t> </a:t>
                </a:r>
                <a:r>
                  <a:rPr lang="en-US" sz="2400" dirty="0">
                    <a:solidFill>
                      <a:srgbClr val="1A1A1A"/>
                    </a:solidFill>
                    <a:latin typeface="Calibri" panose="020F0502020204030204" pitchFamily="34" charset="0"/>
                    <a:ea typeface="-apple-system" pitchFamily="34" charset="-122"/>
                    <a:cs typeface="Calibri" panose="020F0502020204030204" pitchFamily="34" charset="0"/>
                  </a:rPr>
                  <a:t>sets a charging rate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apple-system" pitchFamily="34" charset="-122"/>
                        <a:cs typeface="-apple-system" pitchFamily="34" charset="-120"/>
                      </a:rPr>
                      <m:t>𝑨</m:t>
                    </m:r>
                    <m:r>
                      <a:rPr lang="en-US" sz="2400" b="1" i="1" dirty="0">
                        <a:solidFill>
                          <a:srgbClr val="1A1A1A"/>
                        </a:solidFill>
                        <a:latin typeface="Cambria Math" panose="02040503050406030204" pitchFamily="18" charset="0"/>
                        <a:ea typeface="-apple-system" pitchFamily="34" charset="-122"/>
                        <a:cs typeface="-apple-system" pitchFamily="34" charset="-120"/>
                      </a:rPr>
                      <m:t>)</m:t>
                    </m:r>
                  </m:oMath>
                </a14:m>
                <a:r>
                  <a:rPr lang="en-US" sz="2400" dirty="0">
                    <a:solidFill>
                      <a:srgbClr val="1A1A1A"/>
                    </a:solidFill>
                    <a:latin typeface="Calibri" panose="020F0502020204030204" pitchFamily="34" charset="0"/>
                    <a:ea typeface="-apple-system" pitchFamily="34" charset="-122"/>
                    <a:cs typeface="Calibri" panose="020F0502020204030204" pitchFamily="34" charset="0"/>
                  </a:rPr>
                  <a:t> for every EV every time step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Cambria Math" panose="02040503050406030204" pitchFamily="18" charset="0"/>
                        <a:cs typeface="-apple-system" pitchFamily="34" charset="-120"/>
                      </a:rPr>
                      <m:t>𝝉</m:t>
                    </m:r>
                    <m:r>
                      <a:rPr lang="en-US" sz="2400" b="1" i="1" dirty="0" smtClean="0">
                        <a:solidFill>
                          <a:srgbClr val="1A1A1A"/>
                        </a:solidFill>
                        <a:latin typeface="Cambria Math" panose="02040503050406030204" pitchFamily="18" charset="0"/>
                        <a:ea typeface="-apple-system" pitchFamily="34" charset="-122"/>
                        <a:cs typeface="-apple-system" pitchFamily="34" charset="-120"/>
                      </a:rPr>
                      <m:t>= </m:t>
                    </m:r>
                    <m:r>
                      <a:rPr lang="en-US" sz="2400" i="1" dirty="0" smtClean="0">
                        <a:solidFill>
                          <a:srgbClr val="1A1A1A"/>
                        </a:solidFill>
                        <a:latin typeface="Cambria Math" panose="02040503050406030204" pitchFamily="18" charset="0"/>
                        <a:ea typeface="-apple-system" pitchFamily="34" charset="-122"/>
                        <a:cs typeface="-apple-system" pitchFamily="34" charset="-120"/>
                      </a:rPr>
                      <m:t>15</m:t>
                    </m:r>
                  </m:oMath>
                </a14:m>
                <a:r>
                  <a:rPr lang="en-US" sz="2400" dirty="0">
                    <a:solidFill>
                      <a:srgbClr val="1A1A1A"/>
                    </a:solidFill>
                    <a:latin typeface="Calibri" panose="020F0502020204030204" pitchFamily="34" charset="0"/>
                    <a:ea typeface="-apple-system" pitchFamily="34" charset="-122"/>
                    <a:cs typeface="Calibri" panose="020F0502020204030204" pitchFamily="34" charset="0"/>
                  </a:rPr>
                  <a:t> minutes</a:t>
                </a:r>
                <a14:m>
                  <m:oMath xmlns:m="http://schemas.openxmlformats.org/officeDocument/2006/math">
                    <m:r>
                      <a:rPr lang="en-US" sz="2400" i="1" dirty="0" smtClean="0">
                        <a:solidFill>
                          <a:srgbClr val="1A1A1A"/>
                        </a:solidFill>
                        <a:latin typeface="Cambria Math" panose="02040503050406030204" pitchFamily="18" charset="0"/>
                        <a:ea typeface="-apple-system" pitchFamily="34" charset="-122"/>
                        <a:cs typeface="-apple-system" pitchFamily="34" charset="-120"/>
                      </a:rPr>
                      <m:t>)</m:t>
                    </m:r>
                  </m:oMath>
                </a14:m>
                <a:r>
                  <a:rPr lang="en-US" sz="2400" dirty="0">
                    <a:solidFill>
                      <a:srgbClr val="1A1A1A"/>
                    </a:solidFill>
                    <a:latin typeface="Calibri" panose="020F0502020204030204" pitchFamily="34" charset="0"/>
                    <a:ea typeface="-apple-system" pitchFamily="34" charset="-122"/>
                    <a:cs typeface="Calibri" panose="020F0502020204030204" pitchFamily="34" charset="0"/>
                  </a:rPr>
                  <a:t>, subject to user, charger and grid constraints.</a:t>
                </a:r>
                <a:endParaRPr lang="en-US" sz="2400" dirty="0">
                  <a:latin typeface="Calibri" panose="020F0502020204030204" pitchFamily="34" charset="0"/>
                  <a:cs typeface="Calibri" panose="020F0502020204030204" pitchFamily="34" charset="0"/>
                </a:endParaRPr>
              </a:p>
            </p:txBody>
          </p:sp>
        </mc:Choice>
        <mc:Fallback xmlns="">
          <p:sp>
            <p:nvSpPr>
              <p:cNvPr id="14" name="Text 11">
                <a:extLst>
                  <a:ext uri="{FF2B5EF4-FFF2-40B4-BE49-F238E27FC236}">
                    <a16:creationId xmlns:a16="http://schemas.microsoft.com/office/drawing/2014/main" id="{165C4DE3-88C1-DC95-AE12-2F6DA6160A18}"/>
                  </a:ext>
                </a:extLst>
              </p:cNvPr>
              <p:cNvSpPr>
                <a:spLocks noRot="1" noChangeAspect="1" noMove="1" noResize="1" noEditPoints="1" noAdjustHandles="1" noChangeArrowheads="1" noChangeShapeType="1" noTextEdit="1"/>
              </p:cNvSpPr>
              <p:nvPr/>
            </p:nvSpPr>
            <p:spPr>
              <a:xfrm>
                <a:off x="9122915" y="5825433"/>
                <a:ext cx="8704075" cy="784886"/>
              </a:xfrm>
              <a:prstGeom prst="rect">
                <a:avLst/>
              </a:prstGeom>
              <a:blipFill>
                <a:blip r:embed="rId5"/>
                <a:stretch>
                  <a:fillRect l="-1895" b="-50794"/>
                </a:stretch>
              </a:blipFill>
              <a:ln/>
            </p:spPr>
            <p:txBody>
              <a:bodyPr/>
              <a:lstStyle/>
              <a:p>
                <a:r>
                  <a:rPr lang="en-US">
                    <a:noFill/>
                  </a:rPr>
                  <a:t> </a:t>
                </a:r>
              </a:p>
            </p:txBody>
          </p:sp>
        </mc:Fallback>
      </mc:AlternateContent>
      <p:sp>
        <p:nvSpPr>
          <p:cNvPr id="15" name="Shape 12">
            <a:extLst>
              <a:ext uri="{FF2B5EF4-FFF2-40B4-BE49-F238E27FC236}">
                <a16:creationId xmlns:a16="http://schemas.microsoft.com/office/drawing/2014/main" id="{F745D3DC-E37C-ADA3-63F9-108D84F4214C}"/>
              </a:ext>
            </a:extLst>
          </p:cNvPr>
          <p:cNvSpPr/>
          <p:nvPr/>
        </p:nvSpPr>
        <p:spPr>
          <a:xfrm>
            <a:off x="8265749" y="7092074"/>
            <a:ext cx="9069752" cy="9525"/>
          </a:xfrm>
          <a:prstGeom prst="rect">
            <a:avLst/>
          </a:prstGeom>
          <a:solidFill>
            <a:srgbClr val="E4E0D6"/>
          </a:solidFill>
          <a:ln/>
        </p:spPr>
        <p:txBody>
          <a:bodyPr/>
          <a:lstStyle/>
          <a:p>
            <a:endParaRPr lang="en-US" sz="2000"/>
          </a:p>
        </p:txBody>
      </p:sp>
      <p:sp>
        <p:nvSpPr>
          <p:cNvPr id="16" name="Text 13">
            <a:extLst>
              <a:ext uri="{FF2B5EF4-FFF2-40B4-BE49-F238E27FC236}">
                <a16:creationId xmlns:a16="http://schemas.microsoft.com/office/drawing/2014/main" id="{EDE758B8-B67A-B412-7A21-446FE6B29C88}"/>
              </a:ext>
            </a:extLst>
          </p:cNvPr>
          <p:cNvSpPr/>
          <p:nvPr/>
        </p:nvSpPr>
        <p:spPr>
          <a:xfrm>
            <a:off x="8265749" y="7268766"/>
            <a:ext cx="723850" cy="419100"/>
          </a:xfrm>
          <a:prstGeom prst="rect">
            <a:avLst/>
          </a:prstGeom>
          <a:noFill/>
          <a:ln/>
        </p:spPr>
        <p:txBody>
          <a:bodyPr wrap="square" lIns="25400" tIns="25400" rIns="25400" bIns="25400" rtlCol="0" anchor="t">
            <a:noAutofit/>
          </a:bodyPr>
          <a:lstStyle/>
          <a:p>
            <a:pPr marL="0" indent="0" algn="l">
              <a:lnSpc>
                <a:spcPct val="100000"/>
              </a:lnSpc>
              <a:buNone/>
            </a:pPr>
            <a:r>
              <a:rPr lang="en-US" sz="3200" dirty="0">
                <a:solidFill>
                  <a:srgbClr val="2F7FB8"/>
                </a:solidFill>
                <a:latin typeface="IBM Plex Serif" pitchFamily="34" charset="0"/>
                <a:ea typeface="IBM Plex Serif" pitchFamily="34" charset="-122"/>
                <a:cs typeface="IBM Plex Serif" pitchFamily="34" charset="-120"/>
              </a:rPr>
              <a:t>4</a:t>
            </a:r>
            <a:endParaRPr lang="en-US" sz="3200" dirty="0"/>
          </a:p>
        </p:txBody>
      </p:sp>
      <mc:AlternateContent xmlns:mc="http://schemas.openxmlformats.org/markup-compatibility/2006" xmlns:a14="http://schemas.microsoft.com/office/drawing/2010/main">
        <mc:Choice Requires="a14">
          <p:sp>
            <p:nvSpPr>
              <p:cNvPr id="17" name="Text 14">
                <a:extLst>
                  <a:ext uri="{FF2B5EF4-FFF2-40B4-BE49-F238E27FC236}">
                    <a16:creationId xmlns:a16="http://schemas.microsoft.com/office/drawing/2014/main" id="{16DB5000-30FD-4AC8-B496-9FB44DF0D71C}"/>
                  </a:ext>
                </a:extLst>
              </p:cNvPr>
              <p:cNvSpPr/>
              <p:nvPr/>
            </p:nvSpPr>
            <p:spPr>
              <a:xfrm>
                <a:off x="9122916" y="7148845"/>
                <a:ext cx="8458962" cy="1266642"/>
              </a:xfrm>
              <a:prstGeom prst="rect">
                <a:avLst/>
              </a:prstGeom>
              <a:noFill/>
              <a:ln/>
            </p:spPr>
            <p:txBody>
              <a:bodyPr wrap="square" lIns="25400" tIns="25400" rIns="25400" bIns="25400" rtlCol="0" anchor="t">
                <a:normAutofit/>
              </a:bodyPr>
              <a:lstStyle/>
              <a:p>
                <a:pPr>
                  <a:lnSpc>
                    <a:spcPct val="140000"/>
                  </a:lnSpc>
                </a:pPr>
                <a:r>
                  <a:rPr lang="en-US" sz="2400" b="1" dirty="0">
                    <a:solidFill>
                      <a:srgbClr val="1A1A1A"/>
                    </a:solidFill>
                    <a:latin typeface="Calibri" panose="020F0502020204030204" pitchFamily="34" charset="0"/>
                    <a:ea typeface="-apple-system" pitchFamily="34" charset="-122"/>
                    <a:cs typeface="Calibri" panose="020F0502020204030204" pitchFamily="34" charset="0"/>
                  </a:rPr>
                  <a:t>Objective: </a:t>
                </a:r>
                <a:r>
                  <a:rPr lang="en-US" sz="2400" dirty="0">
                    <a:solidFill>
                      <a:srgbClr val="1A1A1A"/>
                    </a:solidFill>
                    <a:latin typeface="Calibri" panose="020F0502020204030204" pitchFamily="34" charset="0"/>
                    <a:ea typeface="-apple-system" pitchFamily="34" charset="-122"/>
                    <a:cs typeface="Calibri" panose="020F0502020204030204" pitchFamily="34" charset="0"/>
                  </a:rPr>
                  <a:t>flatten the building load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apple-system" pitchFamily="34" charset="-122"/>
                        <a:cs typeface="-apple-system" pitchFamily="34" charset="-120"/>
                      </a:rPr>
                      <m:t>𝑷</m:t>
                    </m:r>
                    <m:r>
                      <a:rPr lang="en-US" sz="2400" b="1" i="1" dirty="0">
                        <a:solidFill>
                          <a:srgbClr val="1A1A1A"/>
                        </a:solidFill>
                        <a:latin typeface="Cambria Math" panose="02040503050406030204" pitchFamily="18" charset="0"/>
                        <a:ea typeface="-apple-system" pitchFamily="34" charset="-122"/>
                        <a:cs typeface="-apple-system" pitchFamily="34" charset="-120"/>
                      </a:rPr>
                      <m:t>)</m:t>
                    </m:r>
                  </m:oMath>
                </a14:m>
                <a:r>
                  <a:rPr lang="en-US" sz="2400" dirty="0">
                    <a:solidFill>
                      <a:srgbClr val="1A1A1A"/>
                    </a:solidFill>
                    <a:latin typeface="Calibri" panose="020F0502020204030204" pitchFamily="34" charset="0"/>
                    <a:ea typeface="-apple-system" pitchFamily="34" charset="-122"/>
                    <a:cs typeface="Calibri" panose="020F0502020204030204" pitchFamily="34" charset="0"/>
                  </a:rPr>
                  <a:t> to cut the monthly electricity cost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apple-system" pitchFamily="34" charset="-122"/>
                        <a:cs typeface="-apple-system" pitchFamily="34" charset="-120"/>
                      </a:rPr>
                      <m:t>𝑮</m:t>
                    </m:r>
                    <m:r>
                      <a:rPr lang="en-US" sz="2400" b="1" i="1" dirty="0">
                        <a:solidFill>
                          <a:srgbClr val="1A1A1A"/>
                        </a:solidFill>
                        <a:latin typeface="Cambria Math" panose="02040503050406030204" pitchFamily="18" charset="0"/>
                        <a:ea typeface="-apple-system" pitchFamily="34" charset="-122"/>
                        <a:cs typeface="-apple-system" pitchFamily="34" charset="-120"/>
                      </a:rPr>
                      <m:t>)</m:t>
                    </m:r>
                  </m:oMath>
                </a14:m>
                <a:r>
                  <a:rPr lang="en-US" sz="2400" dirty="0">
                    <a:solidFill>
                      <a:srgbClr val="1A1A1A"/>
                    </a:solidFill>
                    <a:latin typeface="Calibri" panose="020F0502020204030204" pitchFamily="34" charset="0"/>
                    <a:ea typeface="-apple-system" pitchFamily="34" charset="-122"/>
                    <a:cs typeface="Calibri" panose="020F0502020204030204" pitchFamily="34" charset="0"/>
                  </a:rPr>
                  <a:t> </a:t>
                </a:r>
                <a:r>
                  <a:rPr lang="en-US" sz="2400" i="1" dirty="0">
                    <a:solidFill>
                      <a:srgbClr val="1A1A1A"/>
                    </a:solidFill>
                    <a:latin typeface="Calibri" panose="020F0502020204030204" pitchFamily="34" charset="0"/>
                    <a:ea typeface="-apple-system" pitchFamily="34" charset="-122"/>
                    <a:cs typeface="Calibri" panose="020F0502020204030204" pitchFamily="34" charset="0"/>
                  </a:rPr>
                  <a:t>without affecting </a:t>
                </a:r>
                <a:r>
                  <a:rPr lang="en-US" sz="2400" dirty="0">
                    <a:solidFill>
                      <a:srgbClr val="1A1A1A"/>
                    </a:solidFill>
                    <a:latin typeface="Calibri" panose="020F0502020204030204" pitchFamily="34" charset="0"/>
                    <a:ea typeface="-apple-system" pitchFamily="34" charset="-122"/>
                    <a:cs typeface="Calibri" panose="020F0502020204030204" pitchFamily="34" charset="0"/>
                  </a:rPr>
                  <a:t>any user’s EV usage.</a:t>
                </a:r>
                <a:endParaRPr lang="en-US" sz="2400" dirty="0">
                  <a:latin typeface="Calibri" panose="020F0502020204030204" pitchFamily="34" charset="0"/>
                  <a:cs typeface="Calibri" panose="020F0502020204030204" pitchFamily="34" charset="0"/>
                </a:endParaRPr>
              </a:p>
            </p:txBody>
          </p:sp>
        </mc:Choice>
        <mc:Fallback xmlns="">
          <p:sp>
            <p:nvSpPr>
              <p:cNvPr id="17" name="Text 14">
                <a:extLst>
                  <a:ext uri="{FF2B5EF4-FFF2-40B4-BE49-F238E27FC236}">
                    <a16:creationId xmlns:a16="http://schemas.microsoft.com/office/drawing/2014/main" id="{16DB5000-30FD-4AC8-B496-9FB44DF0D71C}"/>
                  </a:ext>
                </a:extLst>
              </p:cNvPr>
              <p:cNvSpPr>
                <a:spLocks noRot="1" noChangeAspect="1" noMove="1" noResize="1" noEditPoints="1" noAdjustHandles="1" noChangeArrowheads="1" noChangeShapeType="1" noTextEdit="1"/>
              </p:cNvSpPr>
              <p:nvPr/>
            </p:nvSpPr>
            <p:spPr>
              <a:xfrm>
                <a:off x="9122916" y="7148845"/>
                <a:ext cx="8458962" cy="1266642"/>
              </a:xfrm>
              <a:prstGeom prst="rect">
                <a:avLst/>
              </a:prstGeom>
              <a:blipFill>
                <a:blip r:embed="rId6"/>
                <a:stretch>
                  <a:fillRect l="-1949"/>
                </a:stretch>
              </a:blipFill>
              <a:ln/>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6B82B781-BE16-C97D-29E7-7D498B02501F}"/>
              </a:ext>
            </a:extLst>
          </p:cNvPr>
          <p:cNvGrpSpPr/>
          <p:nvPr/>
        </p:nvGrpSpPr>
        <p:grpSpPr>
          <a:xfrm>
            <a:off x="1380733" y="3293945"/>
            <a:ext cx="6275482" cy="1558623"/>
            <a:chOff x="450699" y="1239197"/>
            <a:chExt cx="5116236" cy="1226333"/>
          </a:xfrm>
        </p:grpSpPr>
        <p:pic>
          <p:nvPicPr>
            <p:cNvPr id="62" name="Graphic 61" descr="Building with solid fill">
              <a:extLst>
                <a:ext uri="{FF2B5EF4-FFF2-40B4-BE49-F238E27FC236}">
                  <a16:creationId xmlns:a16="http://schemas.microsoft.com/office/drawing/2014/main" id="{A5D7E91B-86DD-68E7-B510-E1A6CA64D1F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26575" y="1239197"/>
              <a:ext cx="1340360" cy="1226333"/>
            </a:xfrm>
            <a:prstGeom prst="rect">
              <a:avLst/>
            </a:prstGeom>
          </p:spPr>
        </p:pic>
        <p:pic>
          <p:nvPicPr>
            <p:cNvPr id="63" name="Content Placeholder 8" descr="Electric Tower with solid fill">
              <a:extLst>
                <a:ext uri="{FF2B5EF4-FFF2-40B4-BE49-F238E27FC236}">
                  <a16:creationId xmlns:a16="http://schemas.microsoft.com/office/drawing/2014/main" id="{0C6B130A-62C1-4688-D5D6-DD92615B72C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44820" y="1374565"/>
              <a:ext cx="877000" cy="1017476"/>
            </a:xfrm>
            <a:prstGeom prst="rect">
              <a:avLst/>
            </a:prstGeom>
          </p:spPr>
        </p:pic>
        <p:cxnSp>
          <p:nvCxnSpPr>
            <p:cNvPr id="64" name="Straight Arrow Connector 63">
              <a:extLst>
                <a:ext uri="{FF2B5EF4-FFF2-40B4-BE49-F238E27FC236}">
                  <a16:creationId xmlns:a16="http://schemas.microsoft.com/office/drawing/2014/main" id="{CA3EAED9-10D7-45C8-872C-F08AA78A0F18}"/>
                </a:ext>
              </a:extLst>
            </p:cNvPr>
            <p:cNvCxnSpPr>
              <a:cxnSpLocks/>
            </p:cNvCxnSpPr>
            <p:nvPr/>
          </p:nvCxnSpPr>
          <p:spPr>
            <a:xfrm>
              <a:off x="3096445" y="1914960"/>
              <a:ext cx="1112512" cy="0"/>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784B69CD-C670-AA2F-8CE0-3A1AFB25EA72}"/>
                </a:ext>
              </a:extLst>
            </p:cNvPr>
            <p:cNvCxnSpPr>
              <a:cxnSpLocks/>
            </p:cNvCxnSpPr>
            <p:nvPr/>
          </p:nvCxnSpPr>
          <p:spPr>
            <a:xfrm flipH="1">
              <a:off x="450699" y="1717110"/>
              <a:ext cx="299316" cy="0"/>
            </a:xfrm>
            <a:prstGeom prst="straightConnector1">
              <a:avLst/>
            </a:prstGeom>
            <a:ln w="38100">
              <a:solidFill>
                <a:schemeClr val="accent1">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2823B57C-8CCA-7E39-593B-366861AE97BF}"/>
                </a:ext>
              </a:extLst>
            </p:cNvPr>
            <p:cNvSpPr txBox="1"/>
            <p:nvPr/>
          </p:nvSpPr>
          <p:spPr>
            <a:xfrm>
              <a:off x="627017" y="1492575"/>
              <a:ext cx="1361272" cy="338554"/>
            </a:xfrm>
            <a:prstGeom prst="rect">
              <a:avLst/>
            </a:prstGeom>
            <a:noFill/>
          </p:spPr>
          <p:txBody>
            <a:bodyPr wrap="square" rtlCol="0">
              <a:spAutoFit/>
            </a:bodyPr>
            <a:lstStyle/>
            <a:p>
              <a:pPr algn="ctr"/>
              <a:r>
                <a:rPr lang="en-US" sz="1600"/>
                <a:t>From Grid</a:t>
              </a:r>
            </a:p>
          </p:txBody>
        </p:sp>
      </p:grpSp>
      <p:grpSp>
        <p:nvGrpSpPr>
          <p:cNvPr id="26" name="Group 25">
            <a:extLst>
              <a:ext uri="{FF2B5EF4-FFF2-40B4-BE49-F238E27FC236}">
                <a16:creationId xmlns:a16="http://schemas.microsoft.com/office/drawing/2014/main" id="{93E14381-9518-44C8-27BA-92D86CBF84DA}"/>
              </a:ext>
            </a:extLst>
          </p:cNvPr>
          <p:cNvGrpSpPr/>
          <p:nvPr/>
        </p:nvGrpSpPr>
        <p:grpSpPr>
          <a:xfrm>
            <a:off x="1375478" y="4254934"/>
            <a:ext cx="5777453" cy="2246139"/>
            <a:chOff x="446415" y="1995308"/>
            <a:chExt cx="4710206" cy="1767274"/>
          </a:xfrm>
        </p:grpSpPr>
        <p:cxnSp>
          <p:nvCxnSpPr>
            <p:cNvPr id="54" name="Straight Arrow Connector 53">
              <a:extLst>
                <a:ext uri="{FF2B5EF4-FFF2-40B4-BE49-F238E27FC236}">
                  <a16:creationId xmlns:a16="http://schemas.microsoft.com/office/drawing/2014/main" id="{EE2306FE-AB3E-0F68-9F6A-52D3CD1E7C74}"/>
                </a:ext>
              </a:extLst>
            </p:cNvPr>
            <p:cNvCxnSpPr>
              <a:cxnSpLocks/>
            </p:cNvCxnSpPr>
            <p:nvPr/>
          </p:nvCxnSpPr>
          <p:spPr>
            <a:xfrm flipH="1">
              <a:off x="446415" y="2179991"/>
              <a:ext cx="308075" cy="0"/>
            </a:xfrm>
            <a:prstGeom prst="straightConnector1">
              <a:avLst/>
            </a:prstGeom>
            <a:solidFill>
              <a:schemeClr val="accent2">
                <a:lumMod val="60000"/>
                <a:lumOff val="40000"/>
              </a:schemeClr>
            </a:solidFill>
            <a:ln w="38100">
              <a:solidFill>
                <a:schemeClr val="accent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DA34FB52-8B86-E2C1-EC4F-2B0D877C5DC9}"/>
                </a:ext>
              </a:extLst>
            </p:cNvPr>
            <p:cNvGrpSpPr/>
            <p:nvPr/>
          </p:nvGrpSpPr>
          <p:grpSpPr>
            <a:xfrm>
              <a:off x="772963" y="1995308"/>
              <a:ext cx="4383658" cy="1767274"/>
              <a:chOff x="772963" y="1995308"/>
              <a:chExt cx="4383658" cy="1767274"/>
            </a:xfrm>
          </p:grpSpPr>
          <p:sp>
            <p:nvSpPr>
              <p:cNvPr id="56" name="TextBox 55">
                <a:extLst>
                  <a:ext uri="{FF2B5EF4-FFF2-40B4-BE49-F238E27FC236}">
                    <a16:creationId xmlns:a16="http://schemas.microsoft.com/office/drawing/2014/main" id="{EBAD8D66-91AB-5719-97E2-D86E121DCA58}"/>
                  </a:ext>
                </a:extLst>
              </p:cNvPr>
              <p:cNvSpPr txBox="1"/>
              <p:nvPr/>
            </p:nvSpPr>
            <p:spPr>
              <a:xfrm>
                <a:off x="772963" y="1995308"/>
                <a:ext cx="948985" cy="338555"/>
              </a:xfrm>
              <a:prstGeom prst="rect">
                <a:avLst/>
              </a:prstGeom>
              <a:noFill/>
            </p:spPr>
            <p:txBody>
              <a:bodyPr wrap="square" rtlCol="0">
                <a:spAutoFit/>
              </a:bodyPr>
              <a:lstStyle/>
              <a:p>
                <a:pPr algn="ctr"/>
                <a:r>
                  <a:rPr lang="en-US" sz="1600"/>
                  <a:t>From EV</a:t>
                </a:r>
              </a:p>
            </p:txBody>
          </p:sp>
          <p:grpSp>
            <p:nvGrpSpPr>
              <p:cNvPr id="57" name="Group 56">
                <a:extLst>
                  <a:ext uri="{FF2B5EF4-FFF2-40B4-BE49-F238E27FC236}">
                    <a16:creationId xmlns:a16="http://schemas.microsoft.com/office/drawing/2014/main" id="{C87357AA-D284-AF5F-8BF6-C2BBCACDCB74}"/>
                  </a:ext>
                </a:extLst>
              </p:cNvPr>
              <p:cNvGrpSpPr/>
              <p:nvPr/>
            </p:nvGrpSpPr>
            <p:grpSpPr>
              <a:xfrm>
                <a:off x="3880764" y="2490134"/>
                <a:ext cx="1275857" cy="1272448"/>
                <a:chOff x="101974" y="2368223"/>
                <a:chExt cx="1275857" cy="1272448"/>
              </a:xfrm>
            </p:grpSpPr>
            <p:pic>
              <p:nvPicPr>
                <p:cNvPr id="58" name="Picture 57" descr="A black background with a black square&#10;&#10;Description automatically generated with medium confidence">
                  <a:extLst>
                    <a:ext uri="{FF2B5EF4-FFF2-40B4-BE49-F238E27FC236}">
                      <a16:creationId xmlns:a16="http://schemas.microsoft.com/office/drawing/2014/main" id="{314F00BB-5C3F-023D-D5F1-E711214CF85D}"/>
                    </a:ext>
                  </a:extLst>
                </p:cNvPr>
                <p:cNvPicPr>
                  <a:picLocks noChangeAspect="1"/>
                </p:cNvPicPr>
                <p:nvPr/>
              </p:nvPicPr>
              <p:blipFill>
                <a:blip r:embed="rId9">
                  <a:duotone>
                    <a:schemeClr val="accent6">
                      <a:shade val="45000"/>
                      <a:satMod val="135000"/>
                    </a:schemeClr>
                    <a:prstClr val="white"/>
                  </a:duotone>
                  <a:alphaModFix amt="70000"/>
                </a:blip>
                <a:stretch>
                  <a:fillRect/>
                </a:stretch>
              </p:blipFill>
              <p:spPr>
                <a:xfrm flipH="1">
                  <a:off x="526503" y="2774909"/>
                  <a:ext cx="547477" cy="621668"/>
                </a:xfrm>
                <a:prstGeom prst="rect">
                  <a:avLst/>
                </a:prstGeom>
              </p:spPr>
            </p:pic>
            <p:cxnSp>
              <p:nvCxnSpPr>
                <p:cNvPr id="59" name="Straight Arrow Connector 58">
                  <a:extLst>
                    <a:ext uri="{FF2B5EF4-FFF2-40B4-BE49-F238E27FC236}">
                      <a16:creationId xmlns:a16="http://schemas.microsoft.com/office/drawing/2014/main" id="{31184F0B-46C9-9860-B96C-ADC399EC74B0}"/>
                    </a:ext>
                  </a:extLst>
                </p:cNvPr>
                <p:cNvCxnSpPr>
                  <a:cxnSpLocks/>
                </p:cNvCxnSpPr>
                <p:nvPr/>
              </p:nvCxnSpPr>
              <p:spPr>
                <a:xfrm>
                  <a:off x="800242" y="2388592"/>
                  <a:ext cx="0" cy="304800"/>
                </a:xfrm>
                <a:prstGeom prst="straightConnector1">
                  <a:avLst/>
                </a:prstGeom>
                <a:ln w="38100">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9EF92814-99A9-AEA0-D8ED-57A0285AF8B3}"/>
                    </a:ext>
                  </a:extLst>
                </p:cNvPr>
                <p:cNvCxnSpPr>
                  <a:cxnSpLocks/>
                </p:cNvCxnSpPr>
                <p:nvPr/>
              </p:nvCxnSpPr>
              <p:spPr>
                <a:xfrm flipV="1">
                  <a:off x="970119" y="2368223"/>
                  <a:ext cx="0" cy="304800"/>
                </a:xfrm>
                <a:prstGeom prst="straightConnector1">
                  <a:avLst/>
                </a:prstGeom>
                <a:solidFill>
                  <a:schemeClr val="accent2">
                    <a:lumMod val="60000"/>
                    <a:lumOff val="40000"/>
                  </a:schemeClr>
                </a:solidFill>
                <a:ln w="381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FDA807B-92ED-4126-75A9-C4AC10671CB4}"/>
                    </a:ext>
                  </a:extLst>
                </p:cNvPr>
                <p:cNvSpPr txBox="1"/>
                <p:nvPr/>
              </p:nvSpPr>
              <p:spPr>
                <a:xfrm>
                  <a:off x="101974" y="3343217"/>
                  <a:ext cx="1275857" cy="297454"/>
                </a:xfrm>
                <a:prstGeom prst="rect">
                  <a:avLst/>
                </a:prstGeom>
                <a:noFill/>
              </p:spPr>
              <p:txBody>
                <a:bodyPr wrap="square">
                  <a:spAutoFit/>
                </a:bodyPr>
                <a:lstStyle/>
                <a:p>
                  <a:r>
                    <a:rPr lang="en-US" sz="1333"/>
                    <a:t>Bi-directional</a:t>
                  </a:r>
                </a:p>
              </p:txBody>
            </p:sp>
          </p:grpSp>
        </p:grpSp>
      </p:grpSp>
      <p:grpSp>
        <p:nvGrpSpPr>
          <p:cNvPr id="27" name="Group 26">
            <a:extLst>
              <a:ext uri="{FF2B5EF4-FFF2-40B4-BE49-F238E27FC236}">
                <a16:creationId xmlns:a16="http://schemas.microsoft.com/office/drawing/2014/main" id="{36AA3A44-82D4-ABC7-AB1C-BE0BE9913F6B}"/>
              </a:ext>
            </a:extLst>
          </p:cNvPr>
          <p:cNvGrpSpPr/>
          <p:nvPr/>
        </p:nvGrpSpPr>
        <p:grpSpPr>
          <a:xfrm>
            <a:off x="1378700" y="5297116"/>
            <a:ext cx="4913568" cy="1149382"/>
            <a:chOff x="449042" y="2815303"/>
            <a:chExt cx="4005903" cy="904340"/>
          </a:xfrm>
        </p:grpSpPr>
        <p:pic>
          <p:nvPicPr>
            <p:cNvPr id="44" name="Graphic 43" descr="Electric car with solid fill">
              <a:extLst>
                <a:ext uri="{FF2B5EF4-FFF2-40B4-BE49-F238E27FC236}">
                  <a16:creationId xmlns:a16="http://schemas.microsoft.com/office/drawing/2014/main" id="{BEAECFD1-C558-920B-D54F-8FA0E0457A4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flipH="1">
              <a:off x="3672002" y="2815303"/>
              <a:ext cx="782943" cy="904340"/>
            </a:xfrm>
            <a:prstGeom prst="rect">
              <a:avLst/>
            </a:prstGeom>
          </p:spPr>
        </p:pic>
        <p:grpSp>
          <p:nvGrpSpPr>
            <p:cNvPr id="45" name="Group 44">
              <a:extLst>
                <a:ext uri="{FF2B5EF4-FFF2-40B4-BE49-F238E27FC236}">
                  <a16:creationId xmlns:a16="http://schemas.microsoft.com/office/drawing/2014/main" id="{5637DDE8-3167-5E2F-C8E2-6C1500561FBA}"/>
                </a:ext>
              </a:extLst>
            </p:cNvPr>
            <p:cNvGrpSpPr/>
            <p:nvPr/>
          </p:nvGrpSpPr>
          <p:grpSpPr>
            <a:xfrm>
              <a:off x="449042" y="2834859"/>
              <a:ext cx="2995436" cy="549968"/>
              <a:chOff x="1491448" y="1675527"/>
              <a:chExt cx="2246578" cy="412476"/>
            </a:xfrm>
          </p:grpSpPr>
          <p:sp>
            <p:nvSpPr>
              <p:cNvPr id="46" name="TextBox 45">
                <a:extLst>
                  <a:ext uri="{FF2B5EF4-FFF2-40B4-BE49-F238E27FC236}">
                    <a16:creationId xmlns:a16="http://schemas.microsoft.com/office/drawing/2014/main" id="{82337190-1461-986F-6F72-88A7FD815A83}"/>
                  </a:ext>
                </a:extLst>
              </p:cNvPr>
              <p:cNvSpPr txBox="1"/>
              <p:nvPr/>
            </p:nvSpPr>
            <p:spPr>
              <a:xfrm>
                <a:off x="1883597" y="1675527"/>
                <a:ext cx="652250" cy="223091"/>
              </a:xfrm>
              <a:prstGeom prst="rect">
                <a:avLst/>
              </a:prstGeom>
              <a:noFill/>
            </p:spPr>
            <p:txBody>
              <a:bodyPr wrap="square">
                <a:spAutoFit/>
              </a:bodyPr>
              <a:lstStyle/>
              <a:p>
                <a:r>
                  <a:rPr lang="en-US" sz="1333"/>
                  <a:t>Req. SoC </a:t>
                </a:r>
              </a:p>
            </p:txBody>
          </p:sp>
          <p:cxnSp>
            <p:nvCxnSpPr>
              <p:cNvPr id="47" name="Straight Connector 46">
                <a:extLst>
                  <a:ext uri="{FF2B5EF4-FFF2-40B4-BE49-F238E27FC236}">
                    <a16:creationId xmlns:a16="http://schemas.microsoft.com/office/drawing/2014/main" id="{6EF9A468-6F52-C057-1359-A7A0FA4193EE}"/>
                  </a:ext>
                </a:extLst>
              </p:cNvPr>
              <p:cNvCxnSpPr>
                <a:cxnSpLocks/>
              </p:cNvCxnSpPr>
              <p:nvPr/>
            </p:nvCxnSpPr>
            <p:spPr>
              <a:xfrm>
                <a:off x="2073143" y="1887331"/>
                <a:ext cx="0" cy="200672"/>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244A7CE2-952B-6729-4C17-A338FE796352}"/>
                  </a:ext>
                </a:extLst>
              </p:cNvPr>
              <p:cNvGrpSpPr/>
              <p:nvPr/>
            </p:nvGrpSpPr>
            <p:grpSpPr>
              <a:xfrm>
                <a:off x="1491448" y="1926469"/>
                <a:ext cx="850637" cy="118388"/>
                <a:chOff x="5559127" y="2527800"/>
                <a:chExt cx="850637" cy="118388"/>
              </a:xfrm>
            </p:grpSpPr>
            <p:sp>
              <p:nvSpPr>
                <p:cNvPr id="52" name="Rectangle 51">
                  <a:extLst>
                    <a:ext uri="{FF2B5EF4-FFF2-40B4-BE49-F238E27FC236}">
                      <a16:creationId xmlns:a16="http://schemas.microsoft.com/office/drawing/2014/main" id="{BE2628CC-3BD1-CE21-F84E-CE31E80FB577}"/>
                    </a:ext>
                  </a:extLst>
                </p:cNvPr>
                <p:cNvSpPr/>
                <p:nvPr/>
              </p:nvSpPr>
              <p:spPr>
                <a:xfrm rot="5400000">
                  <a:off x="5692764" y="2394164"/>
                  <a:ext cx="118386" cy="385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67A0553-8364-B150-F70F-FFE64A4BC58F}"/>
                    </a:ext>
                  </a:extLst>
                </p:cNvPr>
                <p:cNvSpPr/>
                <p:nvPr/>
              </p:nvSpPr>
              <p:spPr>
                <a:xfrm rot="5400000">
                  <a:off x="5925252" y="2161675"/>
                  <a:ext cx="118388" cy="85063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9" name="Straight Arrow Connector 48">
                <a:extLst>
                  <a:ext uri="{FF2B5EF4-FFF2-40B4-BE49-F238E27FC236}">
                    <a16:creationId xmlns:a16="http://schemas.microsoft.com/office/drawing/2014/main" id="{092DCCDA-F637-9159-F6CA-5C85A20B3BED}"/>
                  </a:ext>
                </a:extLst>
              </p:cNvPr>
              <p:cNvCxnSpPr>
                <a:cxnSpLocks/>
              </p:cNvCxnSpPr>
              <p:nvPr/>
            </p:nvCxnSpPr>
            <p:spPr>
              <a:xfrm>
                <a:off x="2550011" y="1995635"/>
                <a:ext cx="1115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Up-Down Arrow 40">
                <a:extLst>
                  <a:ext uri="{FF2B5EF4-FFF2-40B4-BE49-F238E27FC236}">
                    <a16:creationId xmlns:a16="http://schemas.microsoft.com/office/drawing/2014/main" id="{52AA59F7-C7C3-AE5D-EE05-720F39ADAE77}"/>
                  </a:ext>
                </a:extLst>
              </p:cNvPr>
              <p:cNvSpPr/>
              <p:nvPr/>
            </p:nvSpPr>
            <p:spPr>
              <a:xfrm rot="5400000">
                <a:off x="3021022" y="1702032"/>
                <a:ext cx="147775" cy="587207"/>
              </a:xfrm>
              <a:prstGeom prst="upDownArrow">
                <a:avLst/>
              </a:prstGeom>
              <a:solidFill>
                <a:schemeClr val="accent3">
                  <a:lumMod val="75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1" name="TextBox 50">
                <a:extLst>
                  <a:ext uri="{FF2B5EF4-FFF2-40B4-BE49-F238E27FC236}">
                    <a16:creationId xmlns:a16="http://schemas.microsoft.com/office/drawing/2014/main" id="{C95D6024-9E38-F54F-3A99-763D254B0855}"/>
                  </a:ext>
                </a:extLst>
              </p:cNvPr>
              <p:cNvSpPr txBox="1"/>
              <p:nvPr/>
            </p:nvSpPr>
            <p:spPr>
              <a:xfrm>
                <a:off x="2577262" y="1698186"/>
                <a:ext cx="1160764" cy="223091"/>
              </a:xfrm>
              <a:prstGeom prst="rect">
                <a:avLst/>
              </a:prstGeom>
              <a:noFill/>
            </p:spPr>
            <p:txBody>
              <a:bodyPr wrap="square">
                <a:spAutoFit/>
              </a:bodyPr>
              <a:lstStyle/>
              <a:p>
                <a:r>
                  <a:rPr lang="en-US" sz="1333" dirty="0"/>
                  <a:t>Departure window</a:t>
                </a:r>
              </a:p>
            </p:txBody>
          </p:sp>
        </p:grpSp>
      </p:grpSp>
      <p:grpSp>
        <p:nvGrpSpPr>
          <p:cNvPr id="28" name="Group 27">
            <a:extLst>
              <a:ext uri="{FF2B5EF4-FFF2-40B4-BE49-F238E27FC236}">
                <a16:creationId xmlns:a16="http://schemas.microsoft.com/office/drawing/2014/main" id="{2EA4FA74-8599-69B7-B890-09A34E6C5DEE}"/>
              </a:ext>
            </a:extLst>
          </p:cNvPr>
          <p:cNvGrpSpPr/>
          <p:nvPr/>
        </p:nvGrpSpPr>
        <p:grpSpPr>
          <a:xfrm>
            <a:off x="5587988" y="7047098"/>
            <a:ext cx="1564943" cy="1100351"/>
            <a:chOff x="101974" y="2774909"/>
            <a:chExt cx="1275857" cy="865762"/>
          </a:xfrm>
        </p:grpSpPr>
        <p:pic>
          <p:nvPicPr>
            <p:cNvPr id="42" name="Picture 41" descr="A black background with a black square&#10;&#10;Description automatically generated with medium confidence">
              <a:extLst>
                <a:ext uri="{FF2B5EF4-FFF2-40B4-BE49-F238E27FC236}">
                  <a16:creationId xmlns:a16="http://schemas.microsoft.com/office/drawing/2014/main" id="{1C29275A-C526-A4D4-DDE1-0CD90C8D0CD4}"/>
                </a:ext>
              </a:extLst>
            </p:cNvPr>
            <p:cNvPicPr>
              <a:picLocks noChangeAspect="1"/>
            </p:cNvPicPr>
            <p:nvPr/>
          </p:nvPicPr>
          <p:blipFill>
            <a:blip r:embed="rId9">
              <a:duotone>
                <a:schemeClr val="accent6">
                  <a:shade val="45000"/>
                  <a:satMod val="135000"/>
                </a:schemeClr>
                <a:prstClr val="white"/>
              </a:duotone>
              <a:alphaModFix amt="70000"/>
            </a:blip>
            <a:stretch>
              <a:fillRect/>
            </a:stretch>
          </p:blipFill>
          <p:spPr>
            <a:xfrm flipH="1">
              <a:off x="526503" y="2774909"/>
              <a:ext cx="547477" cy="621668"/>
            </a:xfrm>
            <a:prstGeom prst="rect">
              <a:avLst/>
            </a:prstGeom>
          </p:spPr>
        </p:pic>
        <p:sp>
          <p:nvSpPr>
            <p:cNvPr id="43" name="TextBox 42">
              <a:extLst>
                <a:ext uri="{FF2B5EF4-FFF2-40B4-BE49-F238E27FC236}">
                  <a16:creationId xmlns:a16="http://schemas.microsoft.com/office/drawing/2014/main" id="{38422D30-E494-6817-0B2F-659AA5325BD2}"/>
                </a:ext>
              </a:extLst>
            </p:cNvPr>
            <p:cNvSpPr txBox="1"/>
            <p:nvPr/>
          </p:nvSpPr>
          <p:spPr>
            <a:xfrm>
              <a:off x="101974" y="3343217"/>
              <a:ext cx="1275857" cy="297454"/>
            </a:xfrm>
            <a:prstGeom prst="rect">
              <a:avLst/>
            </a:prstGeom>
            <a:noFill/>
          </p:spPr>
          <p:txBody>
            <a:bodyPr wrap="square">
              <a:spAutoFit/>
            </a:bodyPr>
            <a:lstStyle/>
            <a:p>
              <a:r>
                <a:rPr lang="en-US" sz="1333"/>
                <a:t>Bi-directional</a:t>
              </a:r>
            </a:p>
          </p:txBody>
        </p:sp>
      </p:grpSp>
      <p:grpSp>
        <p:nvGrpSpPr>
          <p:cNvPr id="29" name="Group 28">
            <a:extLst>
              <a:ext uri="{FF2B5EF4-FFF2-40B4-BE49-F238E27FC236}">
                <a16:creationId xmlns:a16="http://schemas.microsoft.com/office/drawing/2014/main" id="{77E7CD88-53A7-8345-CF2D-74CBFCE3A8E6}"/>
              </a:ext>
            </a:extLst>
          </p:cNvPr>
          <p:cNvGrpSpPr/>
          <p:nvPr/>
        </p:nvGrpSpPr>
        <p:grpSpPr>
          <a:xfrm>
            <a:off x="1390891" y="6933761"/>
            <a:ext cx="4913568" cy="1149382"/>
            <a:chOff x="449042" y="2815303"/>
            <a:chExt cx="4005903" cy="904340"/>
          </a:xfrm>
        </p:grpSpPr>
        <p:pic>
          <p:nvPicPr>
            <p:cNvPr id="32" name="Graphic 31" descr="Electric car with solid fill">
              <a:extLst>
                <a:ext uri="{FF2B5EF4-FFF2-40B4-BE49-F238E27FC236}">
                  <a16:creationId xmlns:a16="http://schemas.microsoft.com/office/drawing/2014/main" id="{3D598B23-44F2-E5C7-FB3D-9061B22CF65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flipH="1">
              <a:off x="3672002" y="2815303"/>
              <a:ext cx="782943" cy="904340"/>
            </a:xfrm>
            <a:prstGeom prst="rect">
              <a:avLst/>
            </a:prstGeom>
          </p:spPr>
        </p:pic>
        <p:grpSp>
          <p:nvGrpSpPr>
            <p:cNvPr id="33" name="Group 32">
              <a:extLst>
                <a:ext uri="{FF2B5EF4-FFF2-40B4-BE49-F238E27FC236}">
                  <a16:creationId xmlns:a16="http://schemas.microsoft.com/office/drawing/2014/main" id="{B5E469C2-160C-4EF3-4EB6-39853B0EB026}"/>
                </a:ext>
              </a:extLst>
            </p:cNvPr>
            <p:cNvGrpSpPr/>
            <p:nvPr/>
          </p:nvGrpSpPr>
          <p:grpSpPr>
            <a:xfrm>
              <a:off x="449042" y="2834859"/>
              <a:ext cx="2961579" cy="549968"/>
              <a:chOff x="1491448" y="1675527"/>
              <a:chExt cx="2221184" cy="412476"/>
            </a:xfrm>
          </p:grpSpPr>
          <p:sp>
            <p:nvSpPr>
              <p:cNvPr id="34" name="TextBox 33">
                <a:extLst>
                  <a:ext uri="{FF2B5EF4-FFF2-40B4-BE49-F238E27FC236}">
                    <a16:creationId xmlns:a16="http://schemas.microsoft.com/office/drawing/2014/main" id="{EBA0015E-873E-1AE0-4560-7A2387FCF7D7}"/>
                  </a:ext>
                </a:extLst>
              </p:cNvPr>
              <p:cNvSpPr txBox="1"/>
              <p:nvPr/>
            </p:nvSpPr>
            <p:spPr>
              <a:xfrm>
                <a:off x="1883597" y="1675527"/>
                <a:ext cx="652250" cy="223091"/>
              </a:xfrm>
              <a:prstGeom prst="rect">
                <a:avLst/>
              </a:prstGeom>
              <a:noFill/>
            </p:spPr>
            <p:txBody>
              <a:bodyPr wrap="square">
                <a:spAutoFit/>
              </a:bodyPr>
              <a:lstStyle/>
              <a:p>
                <a:r>
                  <a:rPr lang="en-US" sz="1333"/>
                  <a:t>Req. SoC </a:t>
                </a:r>
              </a:p>
            </p:txBody>
          </p:sp>
          <p:cxnSp>
            <p:nvCxnSpPr>
              <p:cNvPr id="35" name="Straight Connector 34">
                <a:extLst>
                  <a:ext uri="{FF2B5EF4-FFF2-40B4-BE49-F238E27FC236}">
                    <a16:creationId xmlns:a16="http://schemas.microsoft.com/office/drawing/2014/main" id="{B8DAEF43-78D7-EAD0-4EF9-784C7D663480}"/>
                  </a:ext>
                </a:extLst>
              </p:cNvPr>
              <p:cNvCxnSpPr>
                <a:cxnSpLocks/>
              </p:cNvCxnSpPr>
              <p:nvPr/>
            </p:nvCxnSpPr>
            <p:spPr>
              <a:xfrm>
                <a:off x="2073143" y="1887331"/>
                <a:ext cx="0" cy="200672"/>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E034498B-7228-8A47-EB79-D08A5FB196D0}"/>
                  </a:ext>
                </a:extLst>
              </p:cNvPr>
              <p:cNvGrpSpPr/>
              <p:nvPr/>
            </p:nvGrpSpPr>
            <p:grpSpPr>
              <a:xfrm>
                <a:off x="1491448" y="1926469"/>
                <a:ext cx="850637" cy="118388"/>
                <a:chOff x="5559127" y="2527800"/>
                <a:chExt cx="850637" cy="118388"/>
              </a:xfrm>
            </p:grpSpPr>
            <p:sp>
              <p:nvSpPr>
                <p:cNvPr id="40" name="Rectangle 39">
                  <a:extLst>
                    <a:ext uri="{FF2B5EF4-FFF2-40B4-BE49-F238E27FC236}">
                      <a16:creationId xmlns:a16="http://schemas.microsoft.com/office/drawing/2014/main" id="{07840495-65AB-BFFF-0EB4-C20DC805D75F}"/>
                    </a:ext>
                  </a:extLst>
                </p:cNvPr>
                <p:cNvSpPr/>
                <p:nvPr/>
              </p:nvSpPr>
              <p:spPr>
                <a:xfrm rot="5400000">
                  <a:off x="5692764" y="2394164"/>
                  <a:ext cx="118386" cy="385657"/>
                </a:xfrm>
                <a:prstGeom prst="rect">
                  <a:avLst/>
                </a:prstGeom>
                <a:solidFill>
                  <a:schemeClr val="accent3">
                    <a:lumMod val="75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A4D1EFA-2F7D-DCCD-939F-81CFAE0F0AB5}"/>
                    </a:ext>
                  </a:extLst>
                </p:cNvPr>
                <p:cNvSpPr/>
                <p:nvPr/>
              </p:nvSpPr>
              <p:spPr>
                <a:xfrm rot="5400000">
                  <a:off x="5925252" y="2161675"/>
                  <a:ext cx="118388" cy="850637"/>
                </a:xfrm>
                <a:prstGeom prst="rect">
                  <a:avLst/>
                </a:prstGeom>
                <a:no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 name="Straight Arrow Connector 36">
                <a:extLst>
                  <a:ext uri="{FF2B5EF4-FFF2-40B4-BE49-F238E27FC236}">
                    <a16:creationId xmlns:a16="http://schemas.microsoft.com/office/drawing/2014/main" id="{151E9F82-F089-7F67-2666-0E5EA96A1428}"/>
                  </a:ext>
                </a:extLst>
              </p:cNvPr>
              <p:cNvCxnSpPr>
                <a:cxnSpLocks/>
              </p:cNvCxnSpPr>
              <p:nvPr/>
            </p:nvCxnSpPr>
            <p:spPr>
              <a:xfrm>
                <a:off x="2550011" y="1995635"/>
                <a:ext cx="111594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Up-Down Arrow 40">
                <a:extLst>
                  <a:ext uri="{FF2B5EF4-FFF2-40B4-BE49-F238E27FC236}">
                    <a16:creationId xmlns:a16="http://schemas.microsoft.com/office/drawing/2014/main" id="{A056B271-9A50-FD4C-B89D-F4DB91D5F444}"/>
                  </a:ext>
                </a:extLst>
              </p:cNvPr>
              <p:cNvSpPr/>
              <p:nvPr/>
            </p:nvSpPr>
            <p:spPr>
              <a:xfrm rot="5400000">
                <a:off x="3021022" y="1702032"/>
                <a:ext cx="147775" cy="587207"/>
              </a:xfrm>
              <a:prstGeom prst="upDownArrow">
                <a:avLst/>
              </a:prstGeom>
              <a:solidFill>
                <a:schemeClr val="accent3">
                  <a:lumMod val="75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9" name="TextBox 38">
                <a:extLst>
                  <a:ext uri="{FF2B5EF4-FFF2-40B4-BE49-F238E27FC236}">
                    <a16:creationId xmlns:a16="http://schemas.microsoft.com/office/drawing/2014/main" id="{97219D70-9EAD-BBDB-7A50-25FC74B1E56D}"/>
                  </a:ext>
                </a:extLst>
              </p:cNvPr>
              <p:cNvSpPr txBox="1"/>
              <p:nvPr/>
            </p:nvSpPr>
            <p:spPr>
              <a:xfrm>
                <a:off x="2555183" y="1675527"/>
                <a:ext cx="1157449" cy="223091"/>
              </a:xfrm>
              <a:prstGeom prst="rect">
                <a:avLst/>
              </a:prstGeom>
              <a:noFill/>
            </p:spPr>
            <p:txBody>
              <a:bodyPr wrap="square">
                <a:spAutoFit/>
              </a:bodyPr>
              <a:lstStyle/>
              <a:p>
                <a:r>
                  <a:rPr lang="en-US" sz="1333" dirty="0"/>
                  <a:t>Departure window</a:t>
                </a:r>
              </a:p>
            </p:txBody>
          </p:sp>
        </p:grpSp>
      </p:grpSp>
      <p:cxnSp>
        <p:nvCxnSpPr>
          <p:cNvPr id="30" name="Elbow Connector 29">
            <a:extLst>
              <a:ext uri="{FF2B5EF4-FFF2-40B4-BE49-F238E27FC236}">
                <a16:creationId xmlns:a16="http://schemas.microsoft.com/office/drawing/2014/main" id="{BD65A87B-A2E8-1D62-7B6A-A8D1FFD3488E}"/>
              </a:ext>
            </a:extLst>
          </p:cNvPr>
          <p:cNvCxnSpPr>
            <a:cxnSpLocks/>
          </p:cNvCxnSpPr>
          <p:nvPr/>
        </p:nvCxnSpPr>
        <p:spPr>
          <a:xfrm rot="5400000">
            <a:off x="5721783" y="5961451"/>
            <a:ext cx="2565108" cy="422716"/>
          </a:xfrm>
          <a:prstGeom prst="bentConnector2">
            <a:avLst/>
          </a:prstGeom>
          <a:ln w="28575">
            <a:solidFill>
              <a:srgbClr val="8FAAD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9">
            <a:extLst>
              <a:ext uri="{FF2B5EF4-FFF2-40B4-BE49-F238E27FC236}">
                <a16:creationId xmlns:a16="http://schemas.microsoft.com/office/drawing/2014/main" id="{FD2918C1-5F77-1467-EF88-D2D6EA924C51}"/>
              </a:ext>
            </a:extLst>
          </p:cNvPr>
          <p:cNvCxnSpPr>
            <a:cxnSpLocks/>
          </p:cNvCxnSpPr>
          <p:nvPr/>
        </p:nvCxnSpPr>
        <p:spPr>
          <a:xfrm rot="5400000" flipH="1" flipV="1">
            <a:off x="5732397" y="5994420"/>
            <a:ext cx="2447435" cy="198812"/>
          </a:xfrm>
          <a:prstGeom prst="bentConnector3">
            <a:avLst>
              <a:gd name="adj1" fmla="val 357"/>
            </a:avLst>
          </a:prstGeom>
          <a:ln w="28575">
            <a:solidFill>
              <a:srgbClr val="F4B183"/>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317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5" grpId="1"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0"/>
          <p:cNvSpPr/>
          <p:nvPr/>
        </p:nvSpPr>
        <p:spPr>
          <a:xfrm>
            <a:off x="16868015" y="457068"/>
            <a:ext cx="886652" cy="260350"/>
          </a:xfrm>
          <a:prstGeom prst="rect">
            <a:avLst/>
          </a:prstGeom>
          <a:noFill/>
          <a:ln/>
        </p:spPr>
        <p:txBody>
          <a:bodyPr wrap="square" lIns="25400" tIns="25400" rIns="25400" bIns="25400" rtlCol="0" anchor="t">
            <a:normAutofit lnSpcReduction="10000"/>
          </a:bodyPr>
          <a:lstStyle/>
          <a:p>
            <a:pPr marL="0" indent="0" algn="l">
              <a:buNone/>
            </a:pPr>
            <a:r>
              <a:rPr lang="en-US" sz="1500" kern="0" spc="120" dirty="0">
                <a:solidFill>
                  <a:srgbClr val="8A8A8A"/>
                </a:solidFill>
                <a:latin typeface="Arial" pitchFamily="34" charset="0"/>
                <a:ea typeface="Arial" pitchFamily="34" charset="-122"/>
                <a:cs typeface="Arial" pitchFamily="34" charset="-120"/>
              </a:rPr>
              <a:t>17b / 26</a:t>
            </a:r>
            <a:endParaRPr lang="en-US" sz="1500" dirty="0"/>
          </a:p>
        </p:txBody>
      </p:sp>
      <p:sp>
        <p:nvSpPr>
          <p:cNvPr id="3" name="Text 1"/>
          <p:cNvSpPr/>
          <p:nvPr/>
        </p:nvSpPr>
        <p:spPr>
          <a:xfrm>
            <a:off x="952500" y="1047750"/>
            <a:ext cx="16874491" cy="260350"/>
          </a:xfrm>
          <a:prstGeom prst="rect">
            <a:avLst/>
          </a:prstGeom>
          <a:noFill/>
          <a:ln/>
        </p:spPr>
        <p:txBody>
          <a:bodyPr wrap="square" lIns="25400" tIns="25400" rIns="25400" bIns="25400" rtlCol="0" anchor="t">
            <a:normAutofit lnSpcReduction="10000"/>
          </a:bodyPr>
          <a:lstStyle/>
          <a:p>
            <a:pPr marL="0" indent="0" algn="l">
              <a:buNone/>
            </a:pPr>
            <a:r>
              <a:rPr lang="en-US" sz="1500" b="1" kern="0" spc="249" dirty="0">
                <a:solidFill>
                  <a:srgbClr val="2F7FB8"/>
                </a:solidFill>
                <a:latin typeface="Arial" pitchFamily="34" charset="0"/>
                <a:ea typeface="Arial" pitchFamily="34" charset="-122"/>
                <a:cs typeface="Arial" pitchFamily="34" charset="-120"/>
              </a:rPr>
              <a:t>TWO EXTRA INGREDIENTS · THE BUFFER AND THE HEADROOM</a:t>
            </a:r>
            <a:endParaRPr lang="en-US" sz="1500" dirty="0"/>
          </a:p>
        </p:txBody>
      </p:sp>
      <p:sp>
        <p:nvSpPr>
          <p:cNvPr id="4" name="Text 2"/>
          <p:cNvSpPr/>
          <p:nvPr/>
        </p:nvSpPr>
        <p:spPr>
          <a:xfrm>
            <a:off x="952500" y="1441318"/>
            <a:ext cx="16874491" cy="1169525"/>
          </a:xfrm>
          <a:prstGeom prst="rect">
            <a:avLst/>
          </a:prstGeom>
          <a:noFill/>
          <a:ln/>
        </p:spPr>
        <p:txBody>
          <a:bodyPr wrap="square" lIns="25400" tIns="25400" rIns="25400" bIns="25400" rtlCol="0" anchor="t">
            <a:normAutofit/>
          </a:bodyPr>
          <a:lstStyle/>
          <a:p>
            <a:pPr marL="0" indent="0" algn="l">
              <a:lnSpc>
                <a:spcPct val="110000"/>
              </a:lnSpc>
              <a:buNone/>
            </a:pPr>
            <a:r>
              <a:rPr lang="en-US" sz="4050" kern="0" spc="-40" dirty="0">
                <a:solidFill>
                  <a:srgbClr val="1A1A1A"/>
                </a:solidFill>
                <a:latin typeface="Arial" pitchFamily="34" charset="0"/>
                <a:ea typeface="Arial" pitchFamily="34" charset="-122"/>
                <a:cs typeface="Arial" pitchFamily="34" charset="-120"/>
              </a:rPr>
              <a:t>Build a buffer in the objective. Spend any leftover headroom after solving.</a:t>
            </a:r>
            <a:endParaRPr lang="en-US" sz="4050" dirty="0"/>
          </a:p>
        </p:txBody>
      </p:sp>
      <p:sp>
        <p:nvSpPr>
          <p:cNvPr id="5" name="Shape 3"/>
          <p:cNvSpPr/>
          <p:nvPr/>
        </p:nvSpPr>
        <p:spPr>
          <a:xfrm>
            <a:off x="952500" y="3106043"/>
            <a:ext cx="8421027" cy="5913603"/>
          </a:xfrm>
          <a:prstGeom prst="roundRect">
            <a:avLst>
              <a:gd name="adj" fmla="val 1611"/>
            </a:avLst>
          </a:prstGeom>
          <a:solidFill>
            <a:srgbClr val="F6F3EC"/>
          </a:solidFill>
          <a:ln/>
        </p:spPr>
        <p:txBody>
          <a:bodyPr/>
          <a:lstStyle/>
          <a:p>
            <a:endParaRPr lang="en-US"/>
          </a:p>
        </p:txBody>
      </p:sp>
      <p:sp>
        <p:nvSpPr>
          <p:cNvPr id="6" name="Text 4"/>
          <p:cNvSpPr/>
          <p:nvPr/>
        </p:nvSpPr>
        <p:spPr>
          <a:xfrm>
            <a:off x="1371369" y="3334577"/>
            <a:ext cx="2422558" cy="186267"/>
          </a:xfrm>
          <a:prstGeom prst="rect">
            <a:avLst/>
          </a:prstGeom>
          <a:noFill/>
          <a:ln/>
        </p:spPr>
        <p:txBody>
          <a:bodyPr wrap="square" lIns="25400" tIns="25400" rIns="25400" bIns="25400" rtlCol="0" anchor="t">
            <a:normAutofit fontScale="92500" lnSpcReduction="20000"/>
          </a:bodyPr>
          <a:lstStyle/>
          <a:p>
            <a:pPr marL="0" indent="0" algn="l">
              <a:buNone/>
            </a:pPr>
            <a:r>
              <a:rPr lang="en-US" sz="1050" kern="0" spc="168" dirty="0">
                <a:solidFill>
                  <a:srgbClr val="8A8A8A"/>
                </a:solidFill>
                <a:latin typeface="Arial" pitchFamily="34" charset="0"/>
                <a:ea typeface="Arial" pitchFamily="34" charset="-122"/>
                <a:cs typeface="Arial" pitchFamily="34" charset="-120"/>
              </a:rPr>
              <a:t>01 · IN THE MPC OBJECTIVE</a:t>
            </a:r>
            <a:endParaRPr lang="en-US" sz="1050" dirty="0"/>
          </a:p>
        </p:txBody>
      </p:sp>
      <p:sp>
        <p:nvSpPr>
          <p:cNvPr id="7" name="Shape 5"/>
          <p:cNvSpPr/>
          <p:nvPr/>
        </p:nvSpPr>
        <p:spPr>
          <a:xfrm>
            <a:off x="3851011" y="3403865"/>
            <a:ext cx="5103482" cy="9525"/>
          </a:xfrm>
          <a:prstGeom prst="rect">
            <a:avLst/>
          </a:prstGeom>
          <a:solidFill>
            <a:srgbClr val="B7D5E8"/>
          </a:solidFill>
          <a:ln/>
        </p:spPr>
        <p:txBody>
          <a:bodyPr/>
          <a:lstStyle/>
          <a:p>
            <a:endParaRPr lang="en-US"/>
          </a:p>
        </p:txBody>
      </p:sp>
      <p:sp>
        <p:nvSpPr>
          <p:cNvPr id="8" name="Shape 6"/>
          <p:cNvSpPr/>
          <p:nvPr/>
        </p:nvSpPr>
        <p:spPr>
          <a:xfrm>
            <a:off x="1371369" y="3616028"/>
            <a:ext cx="7583124" cy="1177892"/>
          </a:xfrm>
          <a:prstGeom prst="roundRect">
            <a:avLst>
              <a:gd name="adj" fmla="val 6469"/>
            </a:avLst>
          </a:prstGeom>
          <a:solidFill>
            <a:srgbClr val="FFFFFF"/>
          </a:solidFill>
          <a:ln w="10583">
            <a:solidFill>
              <a:srgbClr val="B7D5E8"/>
            </a:solidFill>
            <a:prstDash val="solid"/>
          </a:ln>
        </p:spPr>
        <p:txBody>
          <a:bodyPr/>
          <a:lstStyle/>
          <a:p>
            <a:endParaRPr lang="en-US"/>
          </a:p>
        </p:txBody>
      </p:sp>
      <p:sp>
        <p:nvSpPr>
          <p:cNvPr id="9" name="Text 7"/>
          <p:cNvSpPr/>
          <p:nvPr/>
        </p:nvSpPr>
        <p:spPr>
          <a:xfrm>
            <a:off x="1629503" y="3836128"/>
            <a:ext cx="7278862" cy="441424"/>
          </a:xfrm>
          <a:prstGeom prst="rect">
            <a:avLst/>
          </a:prstGeom>
          <a:noFill/>
          <a:ln/>
        </p:spPr>
        <p:txBody>
          <a:bodyPr wrap="square" lIns="25400" tIns="25400" rIns="25400" bIns="25400" rtlCol="0" anchor="t">
            <a:normAutofit/>
          </a:bodyPr>
          <a:lstStyle/>
          <a:p>
            <a:pPr marL="0" indent="0" algn="l">
              <a:lnSpc>
                <a:spcPct val="155000"/>
              </a:lnSpc>
              <a:buNone/>
            </a:pPr>
            <a:r>
              <a:rPr lang="en-US" sz="1650" dirty="0">
                <a:solidFill>
                  <a:srgbClr val="1A1A1A"/>
                </a:solidFill>
                <a:latin typeface="Arial" pitchFamily="34" charset="0"/>
                <a:ea typeface="Arial" pitchFamily="34" charset="-122"/>
                <a:cs typeface="Arial" pitchFamily="34" charset="-120"/>
              </a:rPr>
              <a:t>min 𝔼</a:t>
            </a:r>
            <a:r>
              <a:rPr lang="en-US" sz="1375" baseline="-40000" dirty="0">
                <a:solidFill>
                  <a:srgbClr val="1A1A1A"/>
                </a:solidFill>
                <a:latin typeface="Arial" pitchFamily="34" charset="0"/>
                <a:ea typeface="Arial" pitchFamily="34" charset="-122"/>
                <a:cs typeface="Arial" pitchFamily="34" charset="-120"/>
              </a:rPr>
              <a:t>F </a:t>
            </a:r>
            <a:r>
              <a:rPr lang="en-US" sz="1650" dirty="0">
                <a:solidFill>
                  <a:srgbClr val="1A1A1A"/>
                </a:solidFill>
                <a:latin typeface="Arial" pitchFamily="34" charset="0"/>
                <a:ea typeface="Arial" pitchFamily="34" charset="-122"/>
                <a:cs typeface="Arial" pitchFamily="34" charset="-120"/>
              </a:rPr>
              <a:t>[ Σ φ</a:t>
            </a:r>
            <a:r>
              <a:rPr lang="en-US" sz="1375" baseline="30000" dirty="0">
                <a:solidFill>
                  <a:srgbClr val="1A1A1A"/>
                </a:solidFill>
                <a:latin typeface="Arial" pitchFamily="34" charset="0"/>
                <a:ea typeface="Arial" pitchFamily="34" charset="-122"/>
                <a:cs typeface="Arial" pitchFamily="34" charset="-120"/>
              </a:rPr>
              <a:t>energy </a:t>
            </a:r>
            <a:r>
              <a:rPr lang="en-US" sz="1650" dirty="0">
                <a:solidFill>
                  <a:srgbClr val="1A1A1A"/>
                </a:solidFill>
                <a:latin typeface="Arial" pitchFamily="34" charset="0"/>
                <a:ea typeface="Arial" pitchFamily="34" charset="-122"/>
                <a:cs typeface="Arial" pitchFamily="34" charset="-120"/>
              </a:rPr>
              <a:t>+ Φ</a:t>
            </a:r>
            <a:r>
              <a:rPr lang="en-US" sz="1375" baseline="30000" dirty="0">
                <a:solidFill>
                  <a:srgbClr val="1A1A1A"/>
                </a:solidFill>
                <a:latin typeface="Arial" pitchFamily="34" charset="0"/>
                <a:ea typeface="Arial" pitchFamily="34" charset="-122"/>
                <a:cs typeface="Arial" pitchFamily="34" charset="-120"/>
              </a:rPr>
              <a:t>demand</a:t>
            </a:r>
            <a:r>
              <a:rPr lang="en-US" sz="1375" baseline="-40000" dirty="0">
                <a:solidFill>
                  <a:srgbClr val="1A1A1A"/>
                </a:solidFill>
                <a:latin typeface="Arial" pitchFamily="34" charset="0"/>
                <a:ea typeface="Arial" pitchFamily="34" charset="-122"/>
                <a:cs typeface="Arial" pitchFamily="34" charset="-120"/>
              </a:rPr>
              <a:t>teod </a:t>
            </a:r>
            <a:r>
              <a:rPr lang="en-US" sz="1650" b="1" dirty="0">
                <a:solidFill>
                  <a:srgbClr val="000000"/>
                </a:solidFill>
                <a:latin typeface="Arial" pitchFamily="34" charset="0"/>
                <a:ea typeface="Arial" pitchFamily="34" charset="-122"/>
                <a:cs typeface="Arial" pitchFamily="34" charset="-120"/>
              </a:rPr>
              <a:t>− w</a:t>
            </a:r>
            <a:r>
              <a:rPr lang="en-US" sz="1375" b="1" baseline="-40000" dirty="0">
                <a:solidFill>
                  <a:srgbClr val="000000"/>
                </a:solidFill>
                <a:latin typeface="Arial" pitchFamily="34" charset="0"/>
                <a:ea typeface="Arial" pitchFamily="34" charset="-122"/>
                <a:cs typeface="Arial" pitchFamily="34" charset="-120"/>
              </a:rPr>
              <a:t>pc</a:t>
            </a:r>
            <a:r>
              <a:rPr lang="en-US" sz="1650" b="1" dirty="0">
                <a:solidFill>
                  <a:srgbClr val="000000"/>
                </a:solidFill>
                <a:latin typeface="Arial" pitchFamily="34" charset="0"/>
                <a:ea typeface="Arial" pitchFamily="34" charset="-122"/>
                <a:cs typeface="Arial" pitchFamily="34" charset="-120"/>
              </a:rPr>
              <a:t>·Σ</a:t>
            </a:r>
            <a:r>
              <a:rPr lang="en-US" sz="1375" b="1" baseline="-40000" dirty="0">
                <a:solidFill>
                  <a:srgbClr val="000000"/>
                </a:solidFill>
                <a:latin typeface="Arial" pitchFamily="34" charset="0"/>
                <a:ea typeface="Arial" pitchFamily="34" charset="-122"/>
                <a:cs typeface="Arial" pitchFamily="34" charset="-120"/>
              </a:rPr>
              <a:t>v,k </a:t>
            </a:r>
            <a:r>
              <a:rPr lang="en-US" sz="1650" b="1" dirty="0">
                <a:solidFill>
                  <a:srgbClr val="000000"/>
                </a:solidFill>
                <a:latin typeface="Arial" pitchFamily="34" charset="0"/>
                <a:ea typeface="Arial" pitchFamily="34" charset="-122"/>
                <a:cs typeface="Arial" pitchFamily="34" charset="-120"/>
              </a:rPr>
              <a:t>r</a:t>
            </a:r>
            <a:r>
              <a:rPr lang="en-US" sz="1375" b="1" baseline="30000" dirty="0">
                <a:solidFill>
                  <a:srgbClr val="000000"/>
                </a:solidFill>
                <a:latin typeface="Arial" pitchFamily="34" charset="0"/>
                <a:ea typeface="Arial" pitchFamily="34" charset="-122"/>
                <a:cs typeface="Arial" pitchFamily="34" charset="-120"/>
              </a:rPr>
              <a:t>v,k</a:t>
            </a:r>
            <a:r>
              <a:rPr lang="en-US" sz="1375" b="1" baseline="-40000" dirty="0">
                <a:solidFill>
                  <a:srgbClr val="000000"/>
                </a:solidFill>
                <a:latin typeface="Arial" pitchFamily="34" charset="0"/>
                <a:ea typeface="Arial" pitchFamily="34" charset="-122"/>
                <a:cs typeface="Arial" pitchFamily="34" charset="-120"/>
              </a:rPr>
              <a:t>j</a:t>
            </a:r>
            <a:r>
              <a:rPr lang="en-US" sz="1650" b="1" dirty="0">
                <a:solidFill>
                  <a:srgbClr val="000000"/>
                </a:solidFill>
                <a:latin typeface="Arial" pitchFamily="34" charset="0"/>
                <a:ea typeface="Arial" pitchFamily="34" charset="-122"/>
                <a:cs typeface="Arial" pitchFamily="34" charset="-120"/>
              </a:rPr>
              <a:t>·Δt </a:t>
            </a:r>
            <a:r>
              <a:rPr lang="en-US" sz="1650" dirty="0">
                <a:solidFill>
                  <a:srgbClr val="1A1A1A"/>
                </a:solidFill>
                <a:latin typeface="Arial" pitchFamily="34" charset="0"/>
                <a:ea typeface="Arial" pitchFamily="34" charset="-122"/>
                <a:cs typeface="Arial" pitchFamily="34" charset="-120"/>
              </a:rPr>
              <a:t>+ J</a:t>
            </a:r>
            <a:r>
              <a:rPr lang="en-US" sz="1375" baseline="-40000" dirty="0">
                <a:solidFill>
                  <a:srgbClr val="1A1A1A"/>
                </a:solidFill>
                <a:latin typeface="Arial" pitchFamily="34" charset="0"/>
                <a:ea typeface="Arial" pitchFamily="34" charset="-122"/>
                <a:cs typeface="Arial" pitchFamily="34" charset="-120"/>
              </a:rPr>
              <a:t>VF</a:t>
            </a:r>
            <a:r>
              <a:rPr lang="en-US" sz="1650" dirty="0">
                <a:solidFill>
                  <a:srgbClr val="1A1A1A"/>
                </a:solidFill>
                <a:latin typeface="Arial" pitchFamily="34" charset="0"/>
                <a:ea typeface="Arial" pitchFamily="34" charset="-122"/>
                <a:cs typeface="Arial" pitchFamily="34" charset="-120"/>
              </a:rPr>
              <a:t>(S</a:t>
            </a:r>
            <a:r>
              <a:rPr lang="en-US" sz="1375" baseline="-40000" dirty="0">
                <a:solidFill>
                  <a:srgbClr val="1A1A1A"/>
                </a:solidFill>
                <a:latin typeface="Arial" pitchFamily="34" charset="0"/>
                <a:ea typeface="Arial" pitchFamily="34" charset="-122"/>
                <a:cs typeface="Arial" pitchFamily="34" charset="-120"/>
              </a:rPr>
              <a:t>teod</a:t>
            </a:r>
            <a:r>
              <a:rPr lang="en-US" sz="1650" dirty="0">
                <a:solidFill>
                  <a:srgbClr val="1A1A1A"/>
                </a:solidFill>
                <a:latin typeface="Arial" pitchFamily="34" charset="0"/>
                <a:ea typeface="Arial" pitchFamily="34" charset="-122"/>
                <a:cs typeface="Arial" pitchFamily="34" charset="-120"/>
              </a:rPr>
              <a:t>) ]</a:t>
            </a:r>
            <a:endParaRPr lang="en-US" sz="1650" dirty="0"/>
          </a:p>
        </p:txBody>
      </p:sp>
      <p:sp>
        <p:nvSpPr>
          <p:cNvPr id="10" name="Text 8"/>
          <p:cNvSpPr/>
          <p:nvPr/>
        </p:nvSpPr>
        <p:spPr>
          <a:xfrm>
            <a:off x="1629503" y="4372736"/>
            <a:ext cx="7278862" cy="239183"/>
          </a:xfrm>
          <a:prstGeom prst="rect">
            <a:avLst/>
          </a:prstGeom>
          <a:noFill/>
          <a:ln/>
        </p:spPr>
        <p:txBody>
          <a:bodyPr wrap="square" lIns="25400" tIns="25400" rIns="25400" bIns="25400" rtlCol="0" anchor="t">
            <a:normAutofit lnSpcReduction="10000"/>
          </a:bodyPr>
          <a:lstStyle/>
          <a:p>
            <a:pPr marL="0" indent="0" algn="l">
              <a:buNone/>
            </a:pPr>
            <a:r>
              <a:rPr lang="en-US" sz="1350" i="1" dirty="0">
                <a:solidFill>
                  <a:srgbClr val="4A4A4A"/>
                </a:solidFill>
                <a:latin typeface="Arial" pitchFamily="34" charset="0"/>
                <a:ea typeface="Arial" pitchFamily="34" charset="-122"/>
                <a:cs typeface="Arial" pitchFamily="34" charset="-120"/>
              </a:rPr>
              <a:t>A small reward for charging beyond what the user asked for — pays for itself in a future peak.</a:t>
            </a:r>
            <a:endParaRPr lang="en-US" sz="1350" dirty="0"/>
          </a:p>
        </p:txBody>
      </p:sp>
      <p:sp>
        <p:nvSpPr>
          <p:cNvPr id="11" name="Shape 9"/>
          <p:cNvSpPr/>
          <p:nvPr/>
        </p:nvSpPr>
        <p:spPr>
          <a:xfrm>
            <a:off x="1371369" y="4927203"/>
            <a:ext cx="3716404" cy="748605"/>
          </a:xfrm>
          <a:prstGeom prst="roundRect">
            <a:avLst>
              <a:gd name="adj" fmla="val 10179"/>
            </a:avLst>
          </a:prstGeom>
          <a:solidFill>
            <a:srgbClr val="FFFFFF"/>
          </a:solidFill>
          <a:ln w="10583">
            <a:solidFill>
              <a:srgbClr val="B7D5E8"/>
            </a:solidFill>
            <a:prstDash val="solid"/>
          </a:ln>
        </p:spPr>
        <p:txBody>
          <a:bodyPr/>
          <a:lstStyle/>
          <a:p>
            <a:endParaRPr lang="en-US"/>
          </a:p>
        </p:txBody>
      </p:sp>
      <p:sp>
        <p:nvSpPr>
          <p:cNvPr id="12" name="Text 10"/>
          <p:cNvSpPr/>
          <p:nvPr/>
        </p:nvSpPr>
        <p:spPr>
          <a:xfrm>
            <a:off x="1553270" y="5071071"/>
            <a:ext cx="3453180" cy="165100"/>
          </a:xfrm>
          <a:prstGeom prst="rect">
            <a:avLst/>
          </a:prstGeom>
          <a:noFill/>
          <a:ln/>
        </p:spPr>
        <p:txBody>
          <a:bodyPr wrap="square" lIns="25400" tIns="25400" rIns="25400" bIns="25400" rtlCol="0" anchor="t">
            <a:normAutofit fontScale="92500" lnSpcReduction="10000"/>
          </a:bodyPr>
          <a:lstStyle/>
          <a:p>
            <a:pPr marL="0" indent="0" algn="l">
              <a:buNone/>
            </a:pPr>
            <a:r>
              <a:rPr lang="en-US" sz="900" kern="0" spc="108" dirty="0">
                <a:solidFill>
                  <a:srgbClr val="8A8A8A"/>
                </a:solidFill>
                <a:latin typeface="Arial" pitchFamily="34" charset="0"/>
                <a:ea typeface="Arial" pitchFamily="34" charset="-122"/>
                <a:cs typeface="Arial" pitchFamily="34" charset="-120"/>
              </a:rPr>
              <a:t>GRID SEARCH</a:t>
            </a:r>
            <a:endParaRPr lang="en-US" sz="900" dirty="0"/>
          </a:p>
        </p:txBody>
      </p:sp>
      <p:sp>
        <p:nvSpPr>
          <p:cNvPr id="13" name="Text 11"/>
          <p:cNvSpPr/>
          <p:nvPr/>
        </p:nvSpPr>
        <p:spPr>
          <a:xfrm>
            <a:off x="1553270" y="5236104"/>
            <a:ext cx="3453180" cy="323354"/>
          </a:xfrm>
          <a:prstGeom prst="rect">
            <a:avLst/>
          </a:prstGeom>
          <a:noFill/>
          <a:ln/>
        </p:spPr>
        <p:txBody>
          <a:bodyPr wrap="square" lIns="25400" tIns="25400" rIns="25400" bIns="25400" rtlCol="0" anchor="t">
            <a:normAutofit/>
          </a:bodyPr>
          <a:lstStyle/>
          <a:p>
            <a:pPr marL="0" indent="0" algn="l">
              <a:buNone/>
            </a:pPr>
            <a:r>
              <a:rPr lang="en-US" sz="1650" dirty="0">
                <a:solidFill>
                  <a:srgbClr val="1A1A1A"/>
                </a:solidFill>
                <a:latin typeface="Arial" pitchFamily="34" charset="0"/>
                <a:ea typeface="Arial" pitchFamily="34" charset="-122"/>
                <a:cs typeface="Arial" pitchFamily="34" charset="-120"/>
              </a:rPr>
              <a:t>w</a:t>
            </a:r>
            <a:r>
              <a:rPr lang="en-US" sz="1375" baseline="-40000" dirty="0">
                <a:solidFill>
                  <a:srgbClr val="1A1A1A"/>
                </a:solidFill>
                <a:latin typeface="Arial" pitchFamily="34" charset="0"/>
                <a:ea typeface="Arial" pitchFamily="34" charset="-122"/>
                <a:cs typeface="Arial" pitchFamily="34" charset="-120"/>
              </a:rPr>
              <a:t>pc </a:t>
            </a:r>
            <a:r>
              <a:rPr lang="en-US" sz="1650" dirty="0">
                <a:solidFill>
                  <a:srgbClr val="1A1A1A"/>
                </a:solidFill>
                <a:latin typeface="Arial" pitchFamily="34" charset="0"/>
                <a:ea typeface="Arial" pitchFamily="34" charset="-122"/>
                <a:cs typeface="Arial" pitchFamily="34" charset="-120"/>
              </a:rPr>
              <a:t>∈ [0, 5] </a:t>
            </a:r>
            <a:r>
              <a:rPr lang="en-US" sz="1650" dirty="0">
                <a:solidFill>
                  <a:srgbClr val="8A8A8A"/>
                </a:solidFill>
                <a:latin typeface="Arial" pitchFamily="34" charset="0"/>
                <a:ea typeface="Arial" pitchFamily="34" charset="-122"/>
                <a:cs typeface="Arial" pitchFamily="34" charset="-120"/>
              </a:rPr>
              <a:t>· </a:t>
            </a:r>
            <a:r>
              <a:rPr lang="en-US" sz="1650" dirty="0">
                <a:solidFill>
                  <a:srgbClr val="1A1A1A"/>
                </a:solidFill>
                <a:latin typeface="Arial" pitchFamily="34" charset="0"/>
                <a:ea typeface="Arial" pitchFamily="34" charset="-122"/>
                <a:cs typeface="Arial" pitchFamily="34" charset="-120"/>
              </a:rPr>
              <a:t>step 0.2</a:t>
            </a:r>
            <a:endParaRPr lang="en-US" sz="1650" dirty="0"/>
          </a:p>
        </p:txBody>
      </p:sp>
      <p:sp>
        <p:nvSpPr>
          <p:cNvPr id="14" name="Text 12"/>
          <p:cNvSpPr/>
          <p:nvPr/>
        </p:nvSpPr>
        <p:spPr>
          <a:xfrm>
            <a:off x="5430408" y="5060487"/>
            <a:ext cx="3453350" cy="165100"/>
          </a:xfrm>
          <a:prstGeom prst="rect">
            <a:avLst/>
          </a:prstGeom>
          <a:noFill/>
          <a:ln/>
        </p:spPr>
        <p:txBody>
          <a:bodyPr wrap="square" lIns="25400" tIns="25400" rIns="25400" bIns="25400" rtlCol="0" anchor="t">
            <a:normAutofit fontScale="92500" lnSpcReduction="10000"/>
          </a:bodyPr>
          <a:lstStyle/>
          <a:p>
            <a:pPr marL="0" indent="0" algn="l">
              <a:buNone/>
            </a:pPr>
            <a:r>
              <a:rPr lang="en-US" sz="900" kern="0" spc="108" dirty="0">
                <a:solidFill>
                  <a:srgbClr val="000000"/>
                </a:solidFill>
                <a:latin typeface="Arial" pitchFamily="34" charset="0"/>
                <a:ea typeface="Arial" pitchFamily="34" charset="-122"/>
                <a:cs typeface="Arial" pitchFamily="34" charset="-120"/>
              </a:rPr>
              <a:t>BEST</a:t>
            </a:r>
            <a:endParaRPr lang="en-US" sz="900" dirty="0"/>
          </a:p>
        </p:txBody>
      </p:sp>
      <p:sp>
        <p:nvSpPr>
          <p:cNvPr id="15" name="Text 13"/>
          <p:cNvSpPr/>
          <p:nvPr/>
        </p:nvSpPr>
        <p:spPr>
          <a:xfrm>
            <a:off x="5430408" y="5225521"/>
            <a:ext cx="3453350" cy="355104"/>
          </a:xfrm>
          <a:prstGeom prst="rect">
            <a:avLst/>
          </a:prstGeom>
          <a:noFill/>
          <a:ln/>
        </p:spPr>
        <p:txBody>
          <a:bodyPr wrap="square" lIns="25400" tIns="25400" rIns="25400" bIns="25400" rtlCol="0" anchor="t">
            <a:normAutofit/>
          </a:bodyPr>
          <a:lstStyle/>
          <a:p>
            <a:pPr marL="0" indent="0" algn="l">
              <a:buNone/>
            </a:pPr>
            <a:r>
              <a:rPr lang="en-US" sz="1650" b="1" dirty="0">
                <a:solidFill>
                  <a:srgbClr val="000000"/>
                </a:solidFill>
                <a:latin typeface="Arial" pitchFamily="34" charset="0"/>
                <a:ea typeface="Arial" pitchFamily="34" charset="-122"/>
                <a:cs typeface="Arial" pitchFamily="34" charset="-120"/>
              </a:rPr>
              <a:t>w</a:t>
            </a:r>
            <a:r>
              <a:rPr lang="en-US" sz="1375" b="1" baseline="-40000" dirty="0">
                <a:solidFill>
                  <a:srgbClr val="000000"/>
                </a:solidFill>
                <a:latin typeface="Arial" pitchFamily="34" charset="0"/>
                <a:ea typeface="Arial" pitchFamily="34" charset="-122"/>
                <a:cs typeface="Arial" pitchFamily="34" charset="-120"/>
              </a:rPr>
              <a:t>pc </a:t>
            </a:r>
            <a:r>
              <a:rPr lang="en-US" sz="1650" b="1" dirty="0">
                <a:solidFill>
                  <a:srgbClr val="000000"/>
                </a:solidFill>
                <a:latin typeface="Arial" pitchFamily="34" charset="0"/>
                <a:ea typeface="Arial" pitchFamily="34" charset="-122"/>
                <a:cs typeface="Arial" pitchFamily="34" charset="-120"/>
              </a:rPr>
              <a:t>= 0.8</a:t>
            </a:r>
            <a:endParaRPr lang="en-US" sz="1650" dirty="0"/>
          </a:p>
        </p:txBody>
      </p:sp>
      <p:sp>
        <p:nvSpPr>
          <p:cNvPr id="16" name="Text 14"/>
          <p:cNvSpPr/>
          <p:nvPr/>
        </p:nvSpPr>
        <p:spPr>
          <a:xfrm>
            <a:off x="2318246" y="5828109"/>
            <a:ext cx="2535668" cy="186267"/>
          </a:xfrm>
          <a:prstGeom prst="rect">
            <a:avLst/>
          </a:prstGeom>
          <a:noFill/>
          <a:ln/>
        </p:spPr>
        <p:txBody>
          <a:bodyPr wrap="square" lIns="25400" tIns="25400" rIns="25400" bIns="25400" rtlCol="0" anchor="t">
            <a:normAutofit fontScale="92500" lnSpcReduction="20000"/>
          </a:bodyPr>
          <a:lstStyle/>
          <a:p>
            <a:pPr marL="0" indent="0" algn="l">
              <a:buNone/>
            </a:pPr>
            <a:r>
              <a:rPr lang="en-US" sz="1050" kern="0" spc="168" dirty="0">
                <a:solidFill>
                  <a:srgbClr val="8A8A8A"/>
                </a:solidFill>
                <a:latin typeface="Arial" pitchFamily="34" charset="0"/>
                <a:ea typeface="Arial" pitchFamily="34" charset="-122"/>
                <a:cs typeface="Arial" pitchFamily="34" charset="-120"/>
              </a:rPr>
              <a:t>02 · AFTER THE MILP SOLVES</a:t>
            </a:r>
            <a:endParaRPr lang="en-US" sz="1050" dirty="0"/>
          </a:p>
        </p:txBody>
      </p:sp>
      <p:sp>
        <p:nvSpPr>
          <p:cNvPr id="17" name="Shape 15"/>
          <p:cNvSpPr/>
          <p:nvPr/>
        </p:nvSpPr>
        <p:spPr>
          <a:xfrm>
            <a:off x="4910998" y="5897398"/>
            <a:ext cx="3096783" cy="9525"/>
          </a:xfrm>
          <a:prstGeom prst="rect">
            <a:avLst/>
          </a:prstGeom>
          <a:solidFill>
            <a:srgbClr val="B7D5E8"/>
          </a:solidFill>
          <a:ln/>
        </p:spPr>
        <p:txBody>
          <a:bodyPr/>
          <a:lstStyle/>
          <a:p>
            <a:endParaRPr lang="en-US"/>
          </a:p>
        </p:txBody>
      </p:sp>
      <p:sp>
        <p:nvSpPr>
          <p:cNvPr id="18" name="Shape 16"/>
          <p:cNvSpPr/>
          <p:nvPr/>
        </p:nvSpPr>
        <p:spPr>
          <a:xfrm>
            <a:off x="2318246" y="6109560"/>
            <a:ext cx="5689534" cy="1919552"/>
          </a:xfrm>
          <a:prstGeom prst="roundRect">
            <a:avLst>
              <a:gd name="adj" fmla="val 3970"/>
            </a:avLst>
          </a:prstGeom>
          <a:solidFill>
            <a:srgbClr val="FFFFFF"/>
          </a:solidFill>
          <a:ln w="10583">
            <a:solidFill>
              <a:srgbClr val="B7D5E8"/>
            </a:solidFill>
            <a:prstDash val="solid"/>
          </a:ln>
        </p:spPr>
        <p:txBody>
          <a:bodyPr/>
          <a:lstStyle/>
          <a:p>
            <a:endParaRPr lang="en-US"/>
          </a:p>
        </p:txBody>
      </p:sp>
      <p:pic>
        <p:nvPicPr>
          <p:cNvPr id="19" name="Image 0" descr="preencoded.png"/>
          <p:cNvPicPr>
            <a:picLocks noChangeAspect="1"/>
          </p:cNvPicPr>
          <p:nvPr/>
        </p:nvPicPr>
        <p:blipFill>
          <a:blip r:embed="rId3"/>
          <a:stretch>
            <a:fillRect/>
          </a:stretch>
        </p:blipFill>
        <p:spPr>
          <a:xfrm>
            <a:off x="2538347" y="6291461"/>
            <a:ext cx="5249334" cy="1524000"/>
          </a:xfrm>
          <a:prstGeom prst="rect">
            <a:avLst/>
          </a:prstGeom>
        </p:spPr>
      </p:pic>
      <p:sp>
        <p:nvSpPr>
          <p:cNvPr id="20" name="Shape 17"/>
          <p:cNvSpPr/>
          <p:nvPr/>
        </p:nvSpPr>
        <p:spPr>
          <a:xfrm>
            <a:off x="2318246" y="8162396"/>
            <a:ext cx="5689534" cy="628716"/>
          </a:xfrm>
          <a:prstGeom prst="roundRect">
            <a:avLst>
              <a:gd name="adj" fmla="val 12120"/>
            </a:avLst>
          </a:prstGeom>
          <a:solidFill>
            <a:srgbClr val="FFFFFF"/>
          </a:solidFill>
          <a:ln w="10583">
            <a:solidFill>
              <a:srgbClr val="B7D5E8"/>
            </a:solidFill>
            <a:prstDash val="solid"/>
          </a:ln>
        </p:spPr>
        <p:txBody>
          <a:bodyPr/>
          <a:lstStyle/>
          <a:p>
            <a:endParaRPr lang="en-US"/>
          </a:p>
        </p:txBody>
      </p:sp>
      <p:sp>
        <p:nvSpPr>
          <p:cNvPr id="21" name="Text 18"/>
          <p:cNvSpPr/>
          <p:nvPr/>
        </p:nvSpPr>
        <p:spPr>
          <a:xfrm>
            <a:off x="2538379" y="8306329"/>
            <a:ext cx="5419953" cy="378950"/>
          </a:xfrm>
          <a:prstGeom prst="rect">
            <a:avLst/>
          </a:prstGeom>
          <a:noFill/>
          <a:ln/>
        </p:spPr>
        <p:txBody>
          <a:bodyPr wrap="square" lIns="25400" tIns="25400" rIns="25400" bIns="25400" rtlCol="0" anchor="t">
            <a:normAutofit/>
          </a:bodyPr>
          <a:lstStyle/>
          <a:p>
            <a:pPr marL="0" indent="0" algn="l">
              <a:lnSpc>
                <a:spcPct val="160000"/>
              </a:lnSpc>
              <a:buNone/>
            </a:pPr>
            <a:r>
              <a:rPr lang="en-US" sz="1350" dirty="0">
                <a:solidFill>
                  <a:srgbClr val="1A1A1A"/>
                </a:solidFill>
                <a:highlight>
                  <a:srgbClr val="FFFFFF"/>
                </a:highlight>
                <a:latin typeface="Arial" pitchFamily="34" charset="0"/>
                <a:ea typeface="Arial" pitchFamily="34" charset="-122"/>
                <a:cs typeface="Arial" pitchFamily="34" charset="-120"/>
              </a:rPr>
              <a:t>r</a:t>
            </a:r>
            <a:r>
              <a:rPr lang="en-US" sz="1125" baseline="30000" dirty="0">
                <a:solidFill>
                  <a:srgbClr val="1A1A1A"/>
                </a:solidFill>
                <a:latin typeface="Arial" pitchFamily="34" charset="0"/>
                <a:ea typeface="Arial" pitchFamily="34" charset="-122"/>
                <a:cs typeface="Arial" pitchFamily="34" charset="-120"/>
              </a:rPr>
              <a:t>v,k</a:t>
            </a:r>
            <a:r>
              <a:rPr lang="en-US" sz="1125" baseline="-40000" dirty="0">
                <a:solidFill>
                  <a:srgbClr val="1A1A1A"/>
                </a:solidFill>
                <a:latin typeface="Arial" pitchFamily="34" charset="0"/>
                <a:ea typeface="Arial" pitchFamily="34" charset="-122"/>
                <a:cs typeface="Arial" pitchFamily="34" charset="-120"/>
              </a:rPr>
              <a:t>t </a:t>
            </a:r>
            <a:r>
              <a:rPr lang="en-US" sz="1350" dirty="0">
                <a:solidFill>
                  <a:srgbClr val="1A1A1A"/>
                </a:solidFill>
                <a:highlight>
                  <a:srgbClr val="FFFFFF"/>
                </a:highlight>
                <a:latin typeface="Arial" pitchFamily="34" charset="0"/>
                <a:ea typeface="Arial" pitchFamily="34" charset="-122"/>
                <a:cs typeface="Arial" pitchFamily="34" charset="-120"/>
              </a:rPr>
              <a:t>← min( r</a:t>
            </a:r>
            <a:r>
              <a:rPr lang="en-US" sz="1125" baseline="30000" dirty="0">
                <a:solidFill>
                  <a:srgbClr val="1A1A1A"/>
                </a:solidFill>
                <a:latin typeface="Arial" pitchFamily="34" charset="0"/>
                <a:ea typeface="Arial" pitchFamily="34" charset="-122"/>
                <a:cs typeface="Arial" pitchFamily="34" charset="-120"/>
              </a:rPr>
              <a:t>v,k</a:t>
            </a:r>
            <a:r>
              <a:rPr lang="en-US" sz="1125" baseline="-40000" dirty="0">
                <a:solidFill>
                  <a:srgbClr val="1A1A1A"/>
                </a:solidFill>
                <a:latin typeface="Arial" pitchFamily="34" charset="0"/>
                <a:ea typeface="Arial" pitchFamily="34" charset="-122"/>
                <a:cs typeface="Arial" pitchFamily="34" charset="-120"/>
              </a:rPr>
              <a:t>t </a:t>
            </a:r>
            <a:r>
              <a:rPr lang="en-US" sz="1350" dirty="0">
                <a:solidFill>
                  <a:srgbClr val="1A1A1A"/>
                </a:solidFill>
                <a:highlight>
                  <a:srgbClr val="FFFFFF"/>
                </a:highlight>
                <a:latin typeface="Arial" pitchFamily="34" charset="0"/>
                <a:ea typeface="Arial" pitchFamily="34" charset="-122"/>
                <a:cs typeface="Arial" pitchFamily="34" charset="-120"/>
              </a:rPr>
              <a:t>+ P</a:t>
            </a:r>
            <a:r>
              <a:rPr lang="en-US" sz="1125" baseline="-40000" dirty="0">
                <a:solidFill>
                  <a:srgbClr val="1A1A1A"/>
                </a:solidFill>
                <a:latin typeface="Arial" pitchFamily="34" charset="0"/>
                <a:ea typeface="Arial" pitchFamily="34" charset="-122"/>
                <a:cs typeface="Arial" pitchFamily="34" charset="-120"/>
              </a:rPr>
              <a:t>diff </a:t>
            </a:r>
            <a:r>
              <a:rPr lang="en-US" sz="1350" dirty="0">
                <a:solidFill>
                  <a:srgbClr val="1A1A1A"/>
                </a:solidFill>
                <a:highlight>
                  <a:srgbClr val="FFFFFF"/>
                </a:highlight>
                <a:latin typeface="Arial" pitchFamily="34" charset="0"/>
                <a:ea typeface="Arial" pitchFamily="34" charset="-122"/>
                <a:cs typeface="Arial" pitchFamily="34" charset="-120"/>
              </a:rPr>
              <a:t>/ |V</a:t>
            </a:r>
            <a:r>
              <a:rPr lang="en-US" sz="1125" baseline="-40000" dirty="0">
                <a:solidFill>
                  <a:srgbClr val="1A1A1A"/>
                </a:solidFill>
                <a:latin typeface="Arial" pitchFamily="34" charset="0"/>
                <a:ea typeface="Arial" pitchFamily="34" charset="-122"/>
                <a:cs typeface="Arial" pitchFamily="34" charset="-120"/>
              </a:rPr>
              <a:t>t</a:t>
            </a:r>
            <a:r>
              <a:rPr lang="en-US" sz="1350" dirty="0">
                <a:solidFill>
                  <a:srgbClr val="1A1A1A"/>
                </a:solidFill>
                <a:highlight>
                  <a:srgbClr val="FFFFFF"/>
                </a:highlight>
                <a:latin typeface="Arial" pitchFamily="34" charset="0"/>
                <a:ea typeface="Arial" pitchFamily="34" charset="-122"/>
                <a:cs typeface="Arial" pitchFamily="34" charset="-120"/>
              </a:rPr>
              <a:t>|, r</a:t>
            </a:r>
            <a:r>
              <a:rPr lang="en-US" sz="1125" baseline="-40000" dirty="0">
                <a:solidFill>
                  <a:srgbClr val="1A1A1A"/>
                </a:solidFill>
                <a:latin typeface="Arial" pitchFamily="34" charset="0"/>
                <a:ea typeface="Arial" pitchFamily="34" charset="-122"/>
                <a:cs typeface="Arial" pitchFamily="34" charset="-120"/>
              </a:rPr>
              <a:t>max </a:t>
            </a:r>
            <a:r>
              <a:rPr lang="en-US" sz="1350" dirty="0">
                <a:solidFill>
                  <a:srgbClr val="1A1A1A"/>
                </a:solidFill>
                <a:highlight>
                  <a:srgbClr val="FFFFFF"/>
                </a:highlight>
                <a:latin typeface="Arial" pitchFamily="34" charset="0"/>
                <a:ea typeface="Arial" pitchFamily="34" charset="-122"/>
                <a:cs typeface="Arial" pitchFamily="34" charset="-120"/>
              </a:rPr>
              <a:t>) </a:t>
            </a:r>
            <a:r>
              <a:rPr lang="en-US" sz="1125" i="1" dirty="0">
                <a:solidFill>
                  <a:srgbClr val="8A8A8A"/>
                </a:solidFill>
                <a:latin typeface="Arial" pitchFamily="34" charset="0"/>
                <a:ea typeface="Arial" pitchFamily="34" charset="-122"/>
                <a:cs typeface="Arial" pitchFamily="34" charset="-120"/>
              </a:rPr>
              <a:t>if it doesn't violate the user's SoC cap</a:t>
            </a:r>
            <a:endParaRPr lang="en-US" sz="1350" dirty="0"/>
          </a:p>
        </p:txBody>
      </p:sp>
      <p:sp>
        <p:nvSpPr>
          <p:cNvPr id="22" name="Shape 19"/>
          <p:cNvSpPr/>
          <p:nvPr/>
        </p:nvSpPr>
        <p:spPr>
          <a:xfrm>
            <a:off x="9716327" y="3469018"/>
            <a:ext cx="2307001" cy="336352"/>
          </a:xfrm>
          <a:prstGeom prst="roundRect">
            <a:avLst>
              <a:gd name="adj" fmla="val 50000"/>
            </a:avLst>
          </a:prstGeom>
          <a:ln w="10583">
            <a:solidFill>
              <a:srgbClr val="B7D5E8"/>
            </a:solidFill>
            <a:prstDash val="solid"/>
          </a:ln>
        </p:spPr>
        <p:txBody>
          <a:bodyPr/>
          <a:lstStyle/>
          <a:p>
            <a:endParaRPr lang="en-US"/>
          </a:p>
        </p:txBody>
      </p:sp>
      <p:sp>
        <p:nvSpPr>
          <p:cNvPr id="23" name="Text 20"/>
          <p:cNvSpPr/>
          <p:nvPr/>
        </p:nvSpPr>
        <p:spPr>
          <a:xfrm>
            <a:off x="9860261" y="3536752"/>
            <a:ext cx="2095335" cy="238985"/>
          </a:xfrm>
          <a:prstGeom prst="rect">
            <a:avLst/>
          </a:prstGeom>
          <a:noFill/>
          <a:ln/>
        </p:spPr>
        <p:txBody>
          <a:bodyPr wrap="square" lIns="25400" tIns="25400" rIns="25400" bIns="25400" rtlCol="0" anchor="t">
            <a:normAutofit lnSpcReduction="10000"/>
          </a:bodyPr>
          <a:lstStyle/>
          <a:p>
            <a:pPr marL="0" indent="0" algn="l">
              <a:buNone/>
            </a:pPr>
            <a:r>
              <a:rPr lang="en-US" sz="1350" dirty="0">
                <a:solidFill>
                  <a:srgbClr val="000000"/>
                </a:solidFill>
                <a:latin typeface="Arial" pitchFamily="34" charset="0"/>
                <a:ea typeface="Arial" pitchFamily="34" charset="-122"/>
                <a:cs typeface="Arial" pitchFamily="34" charset="-120"/>
              </a:rPr>
              <a:t>step 1 · proactive charging</a:t>
            </a:r>
            <a:endParaRPr lang="en-US" sz="1350" dirty="0"/>
          </a:p>
        </p:txBody>
      </p:sp>
      <p:sp>
        <p:nvSpPr>
          <p:cNvPr id="24" name="Text 21"/>
          <p:cNvSpPr/>
          <p:nvPr/>
        </p:nvSpPr>
        <p:spPr>
          <a:xfrm>
            <a:off x="9716327" y="3919637"/>
            <a:ext cx="7847578" cy="503767"/>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Arial" pitchFamily="34" charset="0"/>
                <a:ea typeface="Arial" pitchFamily="34" charset="-122"/>
                <a:cs typeface="Arial" pitchFamily="34" charset="-120"/>
              </a:rPr>
              <a:t>Plant a buffer the VF will spend later.</a:t>
            </a:r>
            <a:endParaRPr lang="en-US" sz="2850" dirty="0"/>
          </a:p>
        </p:txBody>
      </p:sp>
      <p:sp>
        <p:nvSpPr>
          <p:cNvPr id="25" name="Text 22"/>
          <p:cNvSpPr/>
          <p:nvPr/>
        </p:nvSpPr>
        <p:spPr>
          <a:xfrm>
            <a:off x="9716327" y="4423338"/>
            <a:ext cx="7847578" cy="1023177"/>
          </a:xfrm>
          <a:prstGeom prst="rect">
            <a:avLst/>
          </a:prstGeom>
          <a:noFill/>
          <a:ln/>
        </p:spPr>
        <p:txBody>
          <a:bodyPr wrap="square" lIns="25400" tIns="25400" rIns="25400" bIns="25400" rtlCol="0" anchor="t">
            <a:normAutofit fontScale="92500" lnSpcReduction="10000"/>
          </a:bodyPr>
          <a:lstStyle/>
          <a:p>
            <a:pPr marL="0" indent="0" algn="l">
              <a:lnSpc>
                <a:spcPct val="150000"/>
              </a:lnSpc>
              <a:buNone/>
            </a:pPr>
            <a:r>
              <a:rPr lang="en-US" sz="1650" dirty="0">
                <a:solidFill>
                  <a:srgbClr val="4A4A4A"/>
                </a:solidFill>
                <a:latin typeface="Arial" pitchFamily="34" charset="0"/>
                <a:ea typeface="Arial" pitchFamily="34" charset="-122"/>
                <a:cs typeface="Arial" pitchFamily="34" charset="-120"/>
              </a:rPr>
              <a:t>Without a nudge, the MPC has no reason to put more into a car than the user asked for — and the cross-day buffer never forms. The −w</a:t>
            </a:r>
            <a:r>
              <a:rPr lang="en-US" sz="1375" baseline="-40000" dirty="0">
                <a:solidFill>
                  <a:srgbClr val="4A4A4A"/>
                </a:solidFill>
                <a:latin typeface="Arial" pitchFamily="34" charset="0"/>
                <a:ea typeface="Arial" pitchFamily="34" charset="-122"/>
                <a:cs typeface="Arial" pitchFamily="34" charset="-120"/>
              </a:rPr>
              <a:t>pc </a:t>
            </a:r>
            <a:r>
              <a:rPr lang="en-US" sz="1650" dirty="0">
                <a:solidFill>
                  <a:srgbClr val="4A4A4A"/>
                </a:solidFill>
                <a:latin typeface="Arial" pitchFamily="34" charset="0"/>
                <a:ea typeface="Arial" pitchFamily="34" charset="-122"/>
                <a:cs typeface="Arial" pitchFamily="34" charset="-120"/>
              </a:rPr>
              <a:t>·Σ r·Δt term rewards slight overcharging during low-cost windows.</a:t>
            </a:r>
            <a:endParaRPr lang="en-US" sz="1650" dirty="0"/>
          </a:p>
        </p:txBody>
      </p:sp>
      <p:sp>
        <p:nvSpPr>
          <p:cNvPr id="26" name="Text 23"/>
          <p:cNvSpPr/>
          <p:nvPr/>
        </p:nvSpPr>
        <p:spPr>
          <a:xfrm>
            <a:off x="9716327" y="5484482"/>
            <a:ext cx="7847578" cy="609600"/>
          </a:xfrm>
          <a:prstGeom prst="rect">
            <a:avLst/>
          </a:prstGeom>
          <a:noFill/>
          <a:ln/>
        </p:spPr>
        <p:txBody>
          <a:bodyPr wrap="square" lIns="25400" tIns="25400" rIns="25400" bIns="25400" rtlCol="0" anchor="t">
            <a:normAutofit fontScale="92500"/>
          </a:bodyPr>
          <a:lstStyle/>
          <a:p>
            <a:pPr marL="0" indent="0" algn="l">
              <a:lnSpc>
                <a:spcPct val="150000"/>
              </a:lnSpc>
              <a:buNone/>
            </a:pPr>
            <a:r>
              <a:rPr lang="en-US" sz="1500" i="1" dirty="0">
                <a:solidFill>
                  <a:srgbClr val="4A4A4A"/>
                </a:solidFill>
                <a:latin typeface="Arial" pitchFamily="34" charset="0"/>
                <a:ea typeface="Arial" pitchFamily="34" charset="-122"/>
                <a:cs typeface="Arial" pitchFamily="34" charset="-120"/>
              </a:rPr>
              <a:t>Kept small on purpose — enough to seed persistence, never enough to create a new peak alone.</a:t>
            </a:r>
            <a:endParaRPr lang="en-US" sz="1500" dirty="0"/>
          </a:p>
        </p:txBody>
      </p:sp>
      <p:sp>
        <p:nvSpPr>
          <p:cNvPr id="27" name="Shape 24"/>
          <p:cNvSpPr/>
          <p:nvPr/>
        </p:nvSpPr>
        <p:spPr>
          <a:xfrm>
            <a:off x="9716327" y="6284516"/>
            <a:ext cx="2221177" cy="336352"/>
          </a:xfrm>
          <a:prstGeom prst="roundRect">
            <a:avLst>
              <a:gd name="adj" fmla="val 50000"/>
            </a:avLst>
          </a:prstGeom>
          <a:ln w="10583">
            <a:solidFill>
              <a:srgbClr val="B7D5E8"/>
            </a:solidFill>
            <a:prstDash val="solid"/>
          </a:ln>
        </p:spPr>
        <p:txBody>
          <a:bodyPr/>
          <a:lstStyle/>
          <a:p>
            <a:endParaRPr lang="en-US"/>
          </a:p>
        </p:txBody>
      </p:sp>
      <p:sp>
        <p:nvSpPr>
          <p:cNvPr id="28" name="Text 25"/>
          <p:cNvSpPr/>
          <p:nvPr/>
        </p:nvSpPr>
        <p:spPr>
          <a:xfrm>
            <a:off x="9860261" y="6352249"/>
            <a:ext cx="2009511" cy="238985"/>
          </a:xfrm>
          <a:prstGeom prst="rect">
            <a:avLst/>
          </a:prstGeom>
          <a:noFill/>
          <a:ln/>
        </p:spPr>
        <p:txBody>
          <a:bodyPr wrap="square" lIns="25400" tIns="25400" rIns="25400" bIns="25400" rtlCol="0" anchor="t">
            <a:normAutofit lnSpcReduction="10000"/>
          </a:bodyPr>
          <a:lstStyle/>
          <a:p>
            <a:pPr marL="0" indent="0" algn="l">
              <a:buNone/>
            </a:pPr>
            <a:r>
              <a:rPr lang="en-US" sz="1350" dirty="0">
                <a:solidFill>
                  <a:srgbClr val="000000"/>
                </a:solidFill>
                <a:latin typeface="Arial" pitchFamily="34" charset="0"/>
                <a:ea typeface="Arial" pitchFamily="34" charset="-122"/>
                <a:cs typeface="Arial" pitchFamily="34" charset="-120"/>
              </a:rPr>
              <a:t>step 2 · action refinement</a:t>
            </a:r>
            <a:endParaRPr lang="en-US" sz="1350" dirty="0"/>
          </a:p>
        </p:txBody>
      </p:sp>
      <p:sp>
        <p:nvSpPr>
          <p:cNvPr id="29" name="Text 26"/>
          <p:cNvSpPr/>
          <p:nvPr/>
        </p:nvSpPr>
        <p:spPr>
          <a:xfrm>
            <a:off x="9716327" y="6735134"/>
            <a:ext cx="7847578" cy="503767"/>
          </a:xfrm>
          <a:prstGeom prst="rect">
            <a:avLst/>
          </a:prstGeom>
          <a:noFill/>
          <a:ln/>
        </p:spPr>
        <p:txBody>
          <a:bodyPr wrap="square" lIns="25400" tIns="25400" rIns="25400" bIns="25400" rtlCol="0" anchor="t">
            <a:normAutofit/>
          </a:bodyPr>
          <a:lstStyle/>
          <a:p>
            <a:pPr marL="0" indent="0" algn="l">
              <a:buNone/>
            </a:pPr>
            <a:r>
              <a:rPr lang="en-US" sz="2850" kern="0" spc="-29" dirty="0">
                <a:solidFill>
                  <a:srgbClr val="1A1A1A"/>
                </a:solidFill>
                <a:latin typeface="Arial" pitchFamily="34" charset="0"/>
                <a:ea typeface="Arial" pitchFamily="34" charset="-122"/>
                <a:cs typeface="Arial" pitchFamily="34" charset="-120"/>
              </a:rPr>
              <a:t>Don't leave free headroom on the table.</a:t>
            </a:r>
            <a:endParaRPr lang="en-US" sz="2850" dirty="0"/>
          </a:p>
        </p:txBody>
      </p:sp>
      <p:sp>
        <p:nvSpPr>
          <p:cNvPr id="30" name="Text 27"/>
          <p:cNvSpPr/>
          <p:nvPr/>
        </p:nvSpPr>
        <p:spPr>
          <a:xfrm>
            <a:off x="9716327" y="7238835"/>
            <a:ext cx="7847578" cy="708984"/>
          </a:xfrm>
          <a:prstGeom prst="rect">
            <a:avLst/>
          </a:prstGeom>
          <a:noFill/>
          <a:ln/>
        </p:spPr>
        <p:txBody>
          <a:bodyPr wrap="square" lIns="25400" tIns="25400" rIns="25400" bIns="25400" rtlCol="0" anchor="t">
            <a:normAutofit fontScale="92500"/>
          </a:bodyPr>
          <a:lstStyle/>
          <a:p>
            <a:pPr marL="0" indent="0" algn="l">
              <a:lnSpc>
                <a:spcPct val="150000"/>
              </a:lnSpc>
              <a:buNone/>
            </a:pPr>
            <a:r>
              <a:rPr lang="en-US" sz="1650" dirty="0">
                <a:solidFill>
                  <a:srgbClr val="4A4A4A"/>
                </a:solidFill>
                <a:latin typeface="Arial" pitchFamily="34" charset="0"/>
                <a:ea typeface="Arial" pitchFamily="34" charset="-122"/>
                <a:cs typeface="Arial" pitchFamily="34" charset="-120"/>
              </a:rPr>
              <a:t>MC-MPC is conservative — one action shared across ten futures. The realized load is often lower than the worst sample, leaving room under P̂</a:t>
            </a:r>
            <a:r>
              <a:rPr lang="en-US" sz="1375" baseline="-40000" dirty="0">
                <a:solidFill>
                  <a:srgbClr val="4A4A4A"/>
                </a:solidFill>
                <a:latin typeface="Arial" pitchFamily="34" charset="0"/>
                <a:ea typeface="Arial" pitchFamily="34" charset="-122"/>
                <a:cs typeface="Arial" pitchFamily="34" charset="-120"/>
              </a:rPr>
              <a:t>max </a:t>
            </a:r>
            <a:r>
              <a:rPr lang="en-US" sz="1650" dirty="0">
                <a:solidFill>
                  <a:srgbClr val="4A4A4A"/>
                </a:solidFill>
                <a:latin typeface="Arial" pitchFamily="34" charset="0"/>
                <a:ea typeface="Arial" pitchFamily="34" charset="-122"/>
                <a:cs typeface="Arial" pitchFamily="34" charset="-120"/>
              </a:rPr>
              <a:t>that it didn't use.</a:t>
            </a:r>
            <a:endParaRPr lang="en-US" sz="1650" dirty="0"/>
          </a:p>
        </p:txBody>
      </p:sp>
      <p:sp>
        <p:nvSpPr>
          <p:cNvPr id="31" name="Text 28"/>
          <p:cNvSpPr/>
          <p:nvPr/>
        </p:nvSpPr>
        <p:spPr>
          <a:xfrm>
            <a:off x="9716327" y="7985787"/>
            <a:ext cx="7847578" cy="708984"/>
          </a:xfrm>
          <a:prstGeom prst="rect">
            <a:avLst/>
          </a:prstGeom>
          <a:noFill/>
          <a:ln/>
        </p:spPr>
        <p:txBody>
          <a:bodyPr wrap="square" lIns="25400" tIns="25400" rIns="25400" bIns="25400" rtlCol="0" anchor="t">
            <a:normAutofit fontScale="92500"/>
          </a:bodyPr>
          <a:lstStyle/>
          <a:p>
            <a:pPr marL="0" indent="0" algn="l">
              <a:lnSpc>
                <a:spcPct val="150000"/>
              </a:lnSpc>
              <a:buNone/>
            </a:pPr>
            <a:r>
              <a:rPr lang="en-US" sz="1650" dirty="0">
                <a:solidFill>
                  <a:srgbClr val="4A4A4A"/>
                </a:solidFill>
                <a:latin typeface="Arial" pitchFamily="34" charset="0"/>
                <a:ea typeface="Arial" pitchFamily="34" charset="-122"/>
                <a:cs typeface="Arial" pitchFamily="34" charset="-120"/>
              </a:rPr>
              <a:t>A fast heuristic spreads any positive P</a:t>
            </a:r>
            <a:r>
              <a:rPr lang="en-US" sz="1375" baseline="-40000" dirty="0">
                <a:solidFill>
                  <a:srgbClr val="4A4A4A"/>
                </a:solidFill>
                <a:latin typeface="Arial" pitchFamily="34" charset="0"/>
                <a:ea typeface="Arial" pitchFamily="34" charset="-122"/>
                <a:cs typeface="Arial" pitchFamily="34" charset="-120"/>
              </a:rPr>
              <a:t>diff </a:t>
            </a:r>
            <a:r>
              <a:rPr lang="en-US" sz="1650" dirty="0">
                <a:solidFill>
                  <a:srgbClr val="4A4A4A"/>
                </a:solidFill>
                <a:latin typeface="Arial" pitchFamily="34" charset="0"/>
                <a:ea typeface="Arial" pitchFamily="34" charset="-122"/>
                <a:cs typeface="Arial" pitchFamily="34" charset="-120"/>
              </a:rPr>
              <a:t>evenly across connected EVs, capped by charger and SoC limits. Free efficiency, by construction no new peak.</a:t>
            </a:r>
            <a:endParaRPr lang="en-US" sz="1650" dirty="0"/>
          </a:p>
        </p:txBody>
      </p:sp>
    </p:spTree>
    <p:extLst>
      <p:ext uri="{BB962C8B-B14F-4D97-AF65-F5344CB8AC3E}">
        <p14:creationId xmlns:p14="http://schemas.microsoft.com/office/powerpoint/2010/main" val="4008895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name="Slide 20">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22 / 28</a:t>
            </a:r>
            <a:endParaRPr lang="en-US" sz="1500" dirty="0"/>
          </a:p>
        </p:txBody>
      </p:sp>
      <p:sp>
        <p:nvSpPr>
          <p:cNvPr id="3" name="Text 1"/>
          <p:cNvSpPr/>
          <p:nvPr/>
        </p:nvSpPr>
        <p:spPr>
          <a:xfrm>
            <a:off x="952500" y="1047750"/>
            <a:ext cx="16874491" cy="270933"/>
          </a:xfrm>
          <a:prstGeom prst="rect">
            <a:avLst/>
          </a:prstGeom>
          <a:noFill/>
          <a:ln/>
        </p:spPr>
        <p:txBody>
          <a:bodyPr wrap="square" lIns="25400" tIns="25400" rIns="25400" bIns="25400" rtlCol="0" anchor="t">
            <a:normAutofit lnSpcReduction="10000"/>
          </a:bodyPr>
          <a:lstStyle/>
          <a:p>
            <a:pPr marL="0" indent="0" algn="l">
              <a:buNone/>
            </a:pPr>
            <a:r>
              <a:rPr lang="en-US" sz="1500" b="1" kern="0" spc="249" dirty="0">
                <a:solidFill>
                  <a:srgbClr val="2F7FB8"/>
                </a:solidFill>
                <a:latin typeface="Inter" pitchFamily="34" charset="0"/>
                <a:ea typeface="Inter" pitchFamily="34" charset="-122"/>
                <a:cs typeface="Inter" pitchFamily="34" charset="-120"/>
              </a:rPr>
              <a:t>TAKEAWAYS</a:t>
            </a:r>
            <a:endParaRPr lang="en-US" sz="1500" dirty="0"/>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Persistence is structural. Treat it as a control opportunity, not noise.</a:t>
            </a:r>
            <a:endParaRPr lang="en-US" sz="4050" dirty="0"/>
          </a:p>
        </p:txBody>
      </p:sp>
      <p:sp>
        <p:nvSpPr>
          <p:cNvPr id="5" name="Shape 3"/>
          <p:cNvSpPr/>
          <p:nvPr/>
        </p:nvSpPr>
        <p:spPr>
          <a:xfrm>
            <a:off x="952500" y="2551162"/>
            <a:ext cx="5143500" cy="31750"/>
          </a:xfrm>
          <a:prstGeom prst="rect">
            <a:avLst/>
          </a:prstGeom>
          <a:solidFill>
            <a:srgbClr val="2F7FB8"/>
          </a:solidFill>
          <a:ln/>
        </p:spPr>
        <p:txBody>
          <a:bodyPr/>
          <a:lstStyle/>
          <a:p>
            <a:endParaRPr lang="en-US"/>
          </a:p>
        </p:txBody>
      </p:sp>
      <p:sp>
        <p:nvSpPr>
          <p:cNvPr id="6" name="Text 4"/>
          <p:cNvSpPr/>
          <p:nvPr/>
        </p:nvSpPr>
        <p:spPr>
          <a:xfrm>
            <a:off x="952500" y="2773412"/>
            <a:ext cx="5297805" cy="334433"/>
          </a:xfrm>
          <a:prstGeom prst="rect">
            <a:avLst/>
          </a:prstGeom>
          <a:noFill/>
          <a:ln/>
        </p:spPr>
        <p:txBody>
          <a:bodyPr wrap="square" lIns="25400" tIns="25400" rIns="25400" bIns="25400" rtlCol="0" anchor="t">
            <a:normAutofit lnSpcReduction="10000"/>
          </a:bodyPr>
          <a:lstStyle/>
          <a:p>
            <a:pPr marL="0" indent="0" algn="l">
              <a:buNone/>
            </a:pPr>
            <a:r>
              <a:rPr lang="en-US" sz="1950" b="1" kern="0" spc="234" dirty="0">
                <a:solidFill>
                  <a:srgbClr val="2F7FB8"/>
                </a:solidFill>
                <a:latin typeface="Inter" pitchFamily="34" charset="0"/>
                <a:ea typeface="Inter" pitchFamily="34" charset="-122"/>
                <a:cs typeface="Inter" pitchFamily="34" charset="-120"/>
              </a:rPr>
              <a:t>NEAR-ORACLE</a:t>
            </a:r>
            <a:endParaRPr lang="en-US" sz="1950" dirty="0"/>
          </a:p>
        </p:txBody>
      </p:sp>
      <p:sp>
        <p:nvSpPr>
          <p:cNvPr id="7" name="Text 5"/>
          <p:cNvSpPr/>
          <p:nvPr/>
        </p:nvSpPr>
        <p:spPr>
          <a:xfrm>
            <a:off x="952500" y="3241146"/>
            <a:ext cx="5297805" cy="1214421"/>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9750" kern="0" spc="-409" dirty="0">
                <a:solidFill>
                  <a:srgbClr val="1A1A1A"/>
                </a:solidFill>
                <a:latin typeface="IBM Plex Serif" pitchFamily="34" charset="0"/>
                <a:ea typeface="IBM Plex Serif" pitchFamily="34" charset="-122"/>
                <a:cs typeface="IBM Plex Serif" pitchFamily="34" charset="-120"/>
              </a:rPr>
              <a:t>&lt;5</a:t>
            </a:r>
            <a:endParaRPr lang="en-US" sz="9750" dirty="0"/>
          </a:p>
        </p:txBody>
      </p:sp>
      <p:sp>
        <p:nvSpPr>
          <p:cNvPr id="8" name="Text 6"/>
          <p:cNvSpPr/>
          <p:nvPr/>
        </p:nvSpPr>
        <p:spPr>
          <a:xfrm>
            <a:off x="952500" y="4588867"/>
            <a:ext cx="5297805" cy="701047"/>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dirty="0">
                <a:solidFill>
                  <a:srgbClr val="4A4A4A"/>
                </a:solidFill>
                <a:latin typeface="-apple-system" pitchFamily="34" charset="0"/>
                <a:ea typeface="-apple-system" pitchFamily="34" charset="-122"/>
                <a:cs typeface="-apple-system" pitchFamily="34" charset="-120"/>
              </a:rPr>
              <a:t>Lowest mean monthly bill among all online controllers, across a full year of real building load.</a:t>
            </a:r>
            <a:endParaRPr lang="en-US" sz="1800" dirty="0"/>
          </a:p>
        </p:txBody>
      </p:sp>
      <p:sp>
        <p:nvSpPr>
          <p:cNvPr id="9" name="Shape 7"/>
          <p:cNvSpPr/>
          <p:nvPr/>
        </p:nvSpPr>
        <p:spPr>
          <a:xfrm>
            <a:off x="6572251" y="2551162"/>
            <a:ext cx="5143500" cy="31750"/>
          </a:xfrm>
          <a:prstGeom prst="rect">
            <a:avLst/>
          </a:prstGeom>
          <a:solidFill>
            <a:srgbClr val="2F7FB8"/>
          </a:solidFill>
          <a:ln/>
        </p:spPr>
        <p:txBody>
          <a:bodyPr/>
          <a:lstStyle/>
          <a:p>
            <a:endParaRPr lang="en-US"/>
          </a:p>
        </p:txBody>
      </p:sp>
      <p:sp>
        <p:nvSpPr>
          <p:cNvPr id="10" name="Text 8"/>
          <p:cNvSpPr/>
          <p:nvPr/>
        </p:nvSpPr>
        <p:spPr>
          <a:xfrm>
            <a:off x="6572251" y="2773412"/>
            <a:ext cx="5297805" cy="334433"/>
          </a:xfrm>
          <a:prstGeom prst="rect">
            <a:avLst/>
          </a:prstGeom>
          <a:noFill/>
          <a:ln/>
        </p:spPr>
        <p:txBody>
          <a:bodyPr wrap="square" lIns="25400" tIns="25400" rIns="25400" bIns="25400" rtlCol="0" anchor="t">
            <a:normAutofit lnSpcReduction="10000"/>
          </a:bodyPr>
          <a:lstStyle/>
          <a:p>
            <a:pPr marL="0" indent="0" algn="l">
              <a:buNone/>
            </a:pPr>
            <a:r>
              <a:rPr lang="en-US" sz="1950" b="1" kern="0" spc="234" dirty="0">
                <a:solidFill>
                  <a:srgbClr val="2F7FB8"/>
                </a:solidFill>
                <a:latin typeface="Inter" pitchFamily="34" charset="0"/>
                <a:ea typeface="Inter" pitchFamily="34" charset="-122"/>
                <a:cs typeface="Inter" pitchFamily="34" charset="-120"/>
              </a:rPr>
              <a:t>USER REQUESTS FULFILLED</a:t>
            </a:r>
            <a:endParaRPr lang="en-US" sz="1950" dirty="0"/>
          </a:p>
        </p:txBody>
      </p:sp>
      <p:sp>
        <p:nvSpPr>
          <p:cNvPr id="11" name="Text 9"/>
          <p:cNvSpPr/>
          <p:nvPr/>
        </p:nvSpPr>
        <p:spPr>
          <a:xfrm>
            <a:off x="6572251" y="3241146"/>
            <a:ext cx="5297805" cy="1214421"/>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9750" kern="0" spc="-409" dirty="0">
                <a:solidFill>
                  <a:srgbClr val="1A1A1A"/>
                </a:solidFill>
                <a:latin typeface="IBM Plex Serif" pitchFamily="34" charset="0"/>
                <a:ea typeface="IBM Plex Serif" pitchFamily="34" charset="-122"/>
                <a:cs typeface="IBM Plex Serif" pitchFamily="34" charset="-120"/>
              </a:rPr>
              <a:t>100 </a:t>
            </a:r>
            <a:r>
              <a:rPr lang="en-US" sz="3150" kern="0" spc="-409" dirty="0">
                <a:solidFill>
                  <a:srgbClr val="4A4A4A"/>
                </a:solidFill>
                <a:latin typeface="Inter" pitchFamily="34" charset="0"/>
                <a:ea typeface="Inter" pitchFamily="34" charset="-122"/>
                <a:cs typeface="Inter" pitchFamily="34" charset="-120"/>
              </a:rPr>
              <a:t>%</a:t>
            </a:r>
            <a:endParaRPr lang="en-US" sz="9750" dirty="0"/>
          </a:p>
        </p:txBody>
      </p:sp>
      <p:sp>
        <p:nvSpPr>
          <p:cNvPr id="12" name="Text 10"/>
          <p:cNvSpPr/>
          <p:nvPr/>
        </p:nvSpPr>
        <p:spPr>
          <a:xfrm>
            <a:off x="6572251" y="4588867"/>
            <a:ext cx="5297805" cy="1032520"/>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dirty="0">
                <a:solidFill>
                  <a:srgbClr val="4A4A4A"/>
                </a:solidFill>
                <a:latin typeface="-apple-system" pitchFamily="34" charset="0"/>
                <a:ea typeface="-apple-system" pitchFamily="34" charset="-122"/>
                <a:cs typeface="-apple-system" pitchFamily="34" charset="-120"/>
              </a:rPr>
              <a:t>Every user meets their required state-of-charge at departure, every scenario. MILP-enforced, not reward-tuned.</a:t>
            </a:r>
            <a:endParaRPr lang="en-US" sz="1800" dirty="0"/>
          </a:p>
        </p:txBody>
      </p:sp>
      <p:sp>
        <p:nvSpPr>
          <p:cNvPr id="13" name="Shape 11"/>
          <p:cNvSpPr/>
          <p:nvPr/>
        </p:nvSpPr>
        <p:spPr>
          <a:xfrm>
            <a:off x="12192000" y="2551162"/>
            <a:ext cx="5143500" cy="31750"/>
          </a:xfrm>
          <a:prstGeom prst="rect">
            <a:avLst/>
          </a:prstGeom>
          <a:solidFill>
            <a:srgbClr val="2F7FB8"/>
          </a:solidFill>
          <a:ln/>
        </p:spPr>
        <p:txBody>
          <a:bodyPr/>
          <a:lstStyle/>
          <a:p>
            <a:endParaRPr lang="en-US"/>
          </a:p>
        </p:txBody>
      </p:sp>
      <p:sp>
        <p:nvSpPr>
          <p:cNvPr id="14" name="Text 12"/>
          <p:cNvSpPr/>
          <p:nvPr/>
        </p:nvSpPr>
        <p:spPr>
          <a:xfrm>
            <a:off x="12192000" y="2773412"/>
            <a:ext cx="5297805" cy="334433"/>
          </a:xfrm>
          <a:prstGeom prst="rect">
            <a:avLst/>
          </a:prstGeom>
          <a:noFill/>
          <a:ln/>
        </p:spPr>
        <p:txBody>
          <a:bodyPr wrap="square" lIns="25400" tIns="25400" rIns="25400" bIns="25400" rtlCol="0" anchor="t">
            <a:normAutofit lnSpcReduction="10000"/>
          </a:bodyPr>
          <a:lstStyle/>
          <a:p>
            <a:pPr marL="0" indent="0" algn="l">
              <a:buNone/>
            </a:pPr>
            <a:r>
              <a:rPr lang="en-US" sz="1950" b="1" kern="0" spc="234" dirty="0">
                <a:solidFill>
                  <a:srgbClr val="2F7FB8"/>
                </a:solidFill>
                <a:latin typeface="Inter" pitchFamily="34" charset="0"/>
                <a:ea typeface="Inter" pitchFamily="34" charset="-122"/>
                <a:cs typeface="Inter" pitchFamily="34" charset="-120"/>
              </a:rPr>
              <a:t>REAL-TIME SCALABLE</a:t>
            </a:r>
            <a:endParaRPr lang="en-US" sz="1950" dirty="0"/>
          </a:p>
        </p:txBody>
      </p:sp>
      <p:sp>
        <p:nvSpPr>
          <p:cNvPr id="15" name="Text 13"/>
          <p:cNvSpPr/>
          <p:nvPr/>
        </p:nvSpPr>
        <p:spPr>
          <a:xfrm>
            <a:off x="12192000" y="3241146"/>
            <a:ext cx="5297805" cy="1214421"/>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9750" kern="0" spc="-409" dirty="0">
                <a:solidFill>
                  <a:srgbClr val="1A1A1A"/>
                </a:solidFill>
                <a:latin typeface="IBM Plex Serif" pitchFamily="34" charset="0"/>
                <a:ea typeface="IBM Plex Serif" pitchFamily="34" charset="-122"/>
                <a:cs typeface="IBM Plex Serif" pitchFamily="34" charset="-120"/>
              </a:rPr>
              <a:t>≈2 </a:t>
            </a:r>
            <a:r>
              <a:rPr lang="en-US" sz="3150" kern="0" spc="-409" dirty="0">
                <a:solidFill>
                  <a:srgbClr val="4A4A4A"/>
                </a:solidFill>
                <a:latin typeface="Inter" pitchFamily="34" charset="0"/>
                <a:ea typeface="Inter" pitchFamily="34" charset="-122"/>
                <a:cs typeface="Inter" pitchFamily="34" charset="-120"/>
              </a:rPr>
              <a:t>s</a:t>
            </a:r>
            <a:endParaRPr lang="en-US" sz="9750" dirty="0"/>
          </a:p>
        </p:txBody>
      </p:sp>
      <p:sp>
        <p:nvSpPr>
          <p:cNvPr id="16" name="Text 14"/>
          <p:cNvSpPr/>
          <p:nvPr/>
        </p:nvSpPr>
        <p:spPr>
          <a:xfrm>
            <a:off x="12192000" y="4588867"/>
            <a:ext cx="5297805" cy="701047"/>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1800" dirty="0">
                <a:solidFill>
                  <a:srgbClr val="4A4A4A"/>
                </a:solidFill>
                <a:latin typeface="-apple-system" pitchFamily="34" charset="0"/>
                <a:ea typeface="-apple-system" pitchFamily="34" charset="-122"/>
                <a:cs typeface="-apple-system" pitchFamily="34" charset="-120"/>
              </a:rPr>
              <a:t>Per decision at 15 chargers; 22 s at 45 chargers: well within the 15-minute control window.</a:t>
            </a:r>
            <a:endParaRPr lang="en-US" sz="1800" dirty="0"/>
          </a:p>
        </p:txBody>
      </p:sp>
      <p:sp>
        <p:nvSpPr>
          <p:cNvPr id="25" name="TextBox 24">
            <a:extLst>
              <a:ext uri="{FF2B5EF4-FFF2-40B4-BE49-F238E27FC236}">
                <a16:creationId xmlns:a16="http://schemas.microsoft.com/office/drawing/2014/main" id="{8BCA6FD6-08E0-ACE7-60A5-3D051DB4F0B7}"/>
              </a:ext>
            </a:extLst>
          </p:cNvPr>
          <p:cNvSpPr txBox="1"/>
          <p:nvPr/>
        </p:nvSpPr>
        <p:spPr>
          <a:xfrm>
            <a:off x="2265529" y="3661602"/>
            <a:ext cx="9144000" cy="523220"/>
          </a:xfrm>
          <a:prstGeom prst="rect">
            <a:avLst/>
          </a:prstGeom>
          <a:noFill/>
        </p:spPr>
        <p:txBody>
          <a:bodyPr wrap="square">
            <a:spAutoFit/>
          </a:bodyPr>
          <a:lstStyle/>
          <a:p>
            <a:r>
              <a:rPr lang="en-US" sz="2800" kern="0" spc="-409" dirty="0">
                <a:solidFill>
                  <a:srgbClr val="4A4A4A"/>
                </a:solidFill>
                <a:latin typeface="Inter" pitchFamily="34" charset="0"/>
                <a:ea typeface="Inter" pitchFamily="34" charset="-122"/>
                <a:cs typeface="Inter" pitchFamily="34" charset="-120"/>
              </a:rPr>
              <a:t>%  </a:t>
            </a:r>
            <a:endParaRPr lang="en-US" sz="2800" dirty="0"/>
          </a:p>
        </p:txBody>
      </p:sp>
      <p:sp>
        <p:nvSpPr>
          <p:cNvPr id="26" name="TextBox 25">
            <a:extLst>
              <a:ext uri="{FF2B5EF4-FFF2-40B4-BE49-F238E27FC236}">
                <a16:creationId xmlns:a16="http://schemas.microsoft.com/office/drawing/2014/main" id="{A9702CEB-FFB1-A72C-D46C-FC7B0A480611}"/>
              </a:ext>
            </a:extLst>
          </p:cNvPr>
          <p:cNvSpPr txBox="1"/>
          <p:nvPr/>
        </p:nvSpPr>
        <p:spPr>
          <a:xfrm>
            <a:off x="2647666" y="3661602"/>
            <a:ext cx="708848" cy="461665"/>
          </a:xfrm>
          <a:prstGeom prst="rect">
            <a:avLst/>
          </a:prstGeom>
          <a:noFill/>
        </p:spPr>
        <p:txBody>
          <a:bodyPr wrap="none" rtlCol="0">
            <a:spAutoFit/>
          </a:bodyPr>
          <a:lstStyle/>
          <a:p>
            <a:r>
              <a:rPr lang="en-US" sz="2400" dirty="0">
                <a:latin typeface="IBM Plex Serif" panose="02060503050406000203" pitchFamily="18" charset="77"/>
              </a:rPr>
              <a:t>gap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0"/>
          <p:cNvSpPr/>
          <p:nvPr/>
        </p:nvSpPr>
        <p:spPr>
          <a:xfrm>
            <a:off x="16868015" y="457068"/>
            <a:ext cx="886652" cy="260350"/>
          </a:xfrm>
          <a:prstGeom prst="rect">
            <a:avLst/>
          </a:prstGeom>
          <a:noFill/>
          <a:ln/>
        </p:spPr>
        <p:txBody>
          <a:bodyPr wrap="square" lIns="25400" tIns="25400" rIns="25400" bIns="25400" rtlCol="0" anchor="t">
            <a:normAutofit lnSpcReduction="10000"/>
          </a:bodyPr>
          <a:lstStyle/>
          <a:p>
            <a:pPr marL="0" indent="0" algn="l">
              <a:buNone/>
            </a:pPr>
            <a:r>
              <a:rPr lang="en-US" sz="1500" kern="0" spc="120" dirty="0">
                <a:solidFill>
                  <a:srgbClr val="8A8A8A"/>
                </a:solidFill>
                <a:latin typeface="Arial" pitchFamily="34" charset="0"/>
                <a:ea typeface="Arial" pitchFamily="34" charset="-122"/>
                <a:cs typeface="Arial" pitchFamily="34" charset="-120"/>
              </a:rPr>
              <a:t>10 / 26</a:t>
            </a:r>
            <a:endParaRPr lang="en-US" sz="1500" dirty="0"/>
          </a:p>
        </p:txBody>
      </p:sp>
      <p:sp>
        <p:nvSpPr>
          <p:cNvPr id="3" name="Text 1"/>
          <p:cNvSpPr/>
          <p:nvPr/>
        </p:nvSpPr>
        <p:spPr>
          <a:xfrm>
            <a:off x="952500" y="1047750"/>
            <a:ext cx="16874491" cy="260350"/>
          </a:xfrm>
          <a:prstGeom prst="rect">
            <a:avLst/>
          </a:prstGeom>
          <a:noFill/>
          <a:ln/>
        </p:spPr>
        <p:txBody>
          <a:bodyPr wrap="square" lIns="25400" tIns="25400" rIns="25400" bIns="25400" rtlCol="0" anchor="t">
            <a:normAutofit lnSpcReduction="10000"/>
          </a:bodyPr>
          <a:lstStyle/>
          <a:p>
            <a:pPr marL="0" indent="0" algn="l">
              <a:buNone/>
            </a:pPr>
            <a:r>
              <a:rPr lang="en-US" sz="1500" b="1" kern="0" spc="249" dirty="0">
                <a:solidFill>
                  <a:srgbClr val="2F7FB8"/>
                </a:solidFill>
                <a:latin typeface="Arial" pitchFamily="34" charset="0"/>
                <a:ea typeface="Arial" pitchFamily="34" charset="-122"/>
                <a:cs typeface="Arial" pitchFamily="34" charset="-120"/>
              </a:rPr>
              <a:t>WHAT MC-MPC ACTUALLY SAMPLES FROM</a:t>
            </a:r>
            <a:endParaRPr lang="en-US" sz="1500" dirty="0"/>
          </a:p>
        </p:txBody>
      </p:sp>
      <p:sp>
        <p:nvSpPr>
          <p:cNvPr id="4" name="Text 2"/>
          <p:cNvSpPr/>
          <p:nvPr/>
        </p:nvSpPr>
        <p:spPr>
          <a:xfrm>
            <a:off x="952500" y="1441318"/>
            <a:ext cx="16874491" cy="1169525"/>
          </a:xfrm>
          <a:prstGeom prst="rect">
            <a:avLst/>
          </a:prstGeom>
          <a:noFill/>
          <a:ln/>
        </p:spPr>
        <p:txBody>
          <a:bodyPr wrap="square" lIns="25400" tIns="25400" rIns="25400" bIns="25400" rtlCol="0" anchor="t">
            <a:normAutofit/>
          </a:bodyPr>
          <a:lstStyle/>
          <a:p>
            <a:pPr marL="0" indent="0" algn="l">
              <a:lnSpc>
                <a:spcPct val="110000"/>
              </a:lnSpc>
              <a:buNone/>
            </a:pPr>
            <a:r>
              <a:rPr lang="en-US" sz="4050" kern="0" spc="-40" dirty="0">
                <a:solidFill>
                  <a:srgbClr val="1A1A1A"/>
                </a:solidFill>
                <a:latin typeface="Arial" pitchFamily="34" charset="0"/>
                <a:ea typeface="Arial" pitchFamily="34" charset="-122"/>
                <a:cs typeface="Arial" pitchFamily="34" charset="-120"/>
              </a:rPr>
              <a:t>Four conditional models for Monte Carlo sampling.</a:t>
            </a:r>
            <a:endParaRPr lang="en-US" sz="4050" dirty="0"/>
          </a:p>
        </p:txBody>
      </p:sp>
      <p:sp>
        <p:nvSpPr>
          <p:cNvPr id="5" name="Shape 3"/>
          <p:cNvSpPr/>
          <p:nvPr/>
        </p:nvSpPr>
        <p:spPr>
          <a:xfrm>
            <a:off x="952500" y="3649745"/>
            <a:ext cx="8804672" cy="5098839"/>
          </a:xfrm>
          <a:prstGeom prst="roundRect">
            <a:avLst>
              <a:gd name="adj" fmla="val 1630"/>
            </a:avLst>
          </a:prstGeom>
          <a:solidFill>
            <a:srgbClr val="F6F3EC"/>
          </a:solidFill>
          <a:ln/>
        </p:spPr>
        <p:txBody>
          <a:bodyPr/>
          <a:lstStyle/>
          <a:p>
            <a:endParaRPr lang="en-US"/>
          </a:p>
        </p:txBody>
      </p:sp>
      <p:sp>
        <p:nvSpPr>
          <p:cNvPr id="6" name="Text 4"/>
          <p:cNvSpPr/>
          <p:nvPr/>
        </p:nvSpPr>
        <p:spPr>
          <a:xfrm>
            <a:off x="1276284" y="3935494"/>
            <a:ext cx="3851770" cy="313267"/>
          </a:xfrm>
          <a:prstGeom prst="rect">
            <a:avLst/>
          </a:prstGeom>
          <a:noFill/>
          <a:ln/>
        </p:spPr>
        <p:txBody>
          <a:bodyPr wrap="square" lIns="25400" tIns="25400" rIns="25400" bIns="25400" rtlCol="0" anchor="t">
            <a:noAutofit/>
          </a:bodyPr>
          <a:lstStyle/>
          <a:p>
            <a:pPr marL="0" indent="0" algn="l">
              <a:buNone/>
            </a:pPr>
            <a:r>
              <a:rPr lang="en-US" sz="2000" dirty="0">
                <a:solidFill>
                  <a:srgbClr val="1A1A1A"/>
                </a:solidFill>
                <a:latin typeface="Arial" pitchFamily="34" charset="0"/>
                <a:ea typeface="Arial" pitchFamily="34" charset="-122"/>
                <a:cs typeface="Arial" pitchFamily="34" charset="-120"/>
              </a:rPr>
              <a:t>EV behavior · component models</a:t>
            </a:r>
            <a:endParaRPr lang="en-US" sz="2000" dirty="0"/>
          </a:p>
        </p:txBody>
      </p:sp>
      <p:sp>
        <p:nvSpPr>
          <p:cNvPr id="7" name="Text 5"/>
          <p:cNvSpPr/>
          <p:nvPr/>
        </p:nvSpPr>
        <p:spPr>
          <a:xfrm>
            <a:off x="7018638" y="3992269"/>
            <a:ext cx="2757123" cy="275943"/>
          </a:xfrm>
          <a:prstGeom prst="rect">
            <a:avLst/>
          </a:prstGeom>
          <a:noFill/>
          <a:ln/>
        </p:spPr>
        <p:txBody>
          <a:bodyPr wrap="square" lIns="25400" tIns="25400" rIns="25400" bIns="25400" rtlCol="0" anchor="t">
            <a:normAutofit/>
          </a:bodyPr>
          <a:lstStyle/>
          <a:p>
            <a:pPr marL="0" indent="0" algn="l">
              <a:buNone/>
            </a:pPr>
            <a:r>
              <a:rPr lang="en-US" sz="1200" kern="0" spc="98" dirty="0">
                <a:solidFill>
                  <a:srgbClr val="8A8A8A"/>
                </a:solidFill>
                <a:latin typeface="Arial" pitchFamily="34" charset="0"/>
                <a:ea typeface="Arial" pitchFamily="34" charset="-122"/>
                <a:cs typeface="Arial" pitchFamily="34" charset="-120"/>
              </a:rPr>
              <a:t>22 MO. NISSAN TELEMETRY</a:t>
            </a:r>
            <a:endParaRPr lang="en-US" sz="1200" dirty="0"/>
          </a:p>
        </p:txBody>
      </p:sp>
      <p:sp>
        <p:nvSpPr>
          <p:cNvPr id="8" name="Shape 6"/>
          <p:cNvSpPr/>
          <p:nvPr/>
        </p:nvSpPr>
        <p:spPr>
          <a:xfrm>
            <a:off x="1276284" y="4860760"/>
            <a:ext cx="2425072" cy="45719"/>
          </a:xfrm>
          <a:prstGeom prst="rect">
            <a:avLst/>
          </a:prstGeom>
          <a:solidFill>
            <a:srgbClr val="E8E2D3"/>
          </a:solidFill>
          <a:ln/>
        </p:spPr>
        <p:txBody>
          <a:bodyPr/>
          <a:lstStyle/>
          <a:p>
            <a:endParaRPr lang="en-US" sz="3600"/>
          </a:p>
        </p:txBody>
      </p:sp>
      <p:sp>
        <p:nvSpPr>
          <p:cNvPr id="9" name="Text 7"/>
          <p:cNvSpPr/>
          <p:nvPr/>
        </p:nvSpPr>
        <p:spPr>
          <a:xfrm>
            <a:off x="1276284" y="4526077"/>
            <a:ext cx="2501272" cy="331720"/>
          </a:xfrm>
          <a:prstGeom prst="rect">
            <a:avLst/>
          </a:prstGeom>
          <a:noFill/>
          <a:ln/>
        </p:spPr>
        <p:txBody>
          <a:bodyPr wrap="square" lIns="25400" tIns="25400" rIns="25400" bIns="25400" rtlCol="0" anchor="t">
            <a:noAutofit/>
          </a:bodyPr>
          <a:lstStyle/>
          <a:p>
            <a:pPr marL="0" indent="0" algn="l">
              <a:buNone/>
            </a:pPr>
            <a:r>
              <a:rPr lang="en-US" sz="1200" kern="0" spc="126" dirty="0">
                <a:solidFill>
                  <a:srgbClr val="8A8A8A"/>
                </a:solidFill>
                <a:latin typeface="Arial" pitchFamily="34" charset="0"/>
                <a:ea typeface="Arial" pitchFamily="34" charset="-122"/>
                <a:cs typeface="Arial" pitchFamily="34" charset="-120"/>
              </a:rPr>
              <a:t>RANDOM VARIABLE</a:t>
            </a:r>
            <a:endParaRPr lang="en-US" sz="1200" dirty="0"/>
          </a:p>
        </p:txBody>
      </p:sp>
      <p:sp>
        <p:nvSpPr>
          <p:cNvPr id="10" name="Shape 8"/>
          <p:cNvSpPr/>
          <p:nvPr/>
        </p:nvSpPr>
        <p:spPr>
          <a:xfrm>
            <a:off x="3701356" y="4860760"/>
            <a:ext cx="2645503" cy="45719"/>
          </a:xfrm>
          <a:prstGeom prst="rect">
            <a:avLst/>
          </a:prstGeom>
          <a:solidFill>
            <a:srgbClr val="E8E2D3"/>
          </a:solidFill>
          <a:ln/>
        </p:spPr>
        <p:txBody>
          <a:bodyPr/>
          <a:lstStyle/>
          <a:p>
            <a:endParaRPr lang="en-US" sz="3600"/>
          </a:p>
        </p:txBody>
      </p:sp>
      <p:sp>
        <p:nvSpPr>
          <p:cNvPr id="11" name="Text 9"/>
          <p:cNvSpPr/>
          <p:nvPr/>
        </p:nvSpPr>
        <p:spPr>
          <a:xfrm>
            <a:off x="3815656" y="4526077"/>
            <a:ext cx="2496268" cy="331720"/>
          </a:xfrm>
          <a:prstGeom prst="rect">
            <a:avLst/>
          </a:prstGeom>
          <a:noFill/>
          <a:ln/>
        </p:spPr>
        <p:txBody>
          <a:bodyPr wrap="square" lIns="25400" tIns="25400" rIns="25400" bIns="25400" rtlCol="0" anchor="t">
            <a:noAutofit/>
          </a:bodyPr>
          <a:lstStyle/>
          <a:p>
            <a:pPr marL="0" indent="0" algn="l">
              <a:buNone/>
            </a:pPr>
            <a:r>
              <a:rPr lang="en-US" sz="1200" kern="0" spc="126" dirty="0">
                <a:solidFill>
                  <a:srgbClr val="8A8A8A"/>
                </a:solidFill>
                <a:latin typeface="Arial" pitchFamily="34" charset="0"/>
                <a:ea typeface="Arial" pitchFamily="34" charset="-122"/>
                <a:cs typeface="Arial" pitchFamily="34" charset="-120"/>
              </a:rPr>
              <a:t>MODEL FAMILY</a:t>
            </a:r>
            <a:endParaRPr lang="en-US" sz="1200" dirty="0"/>
          </a:p>
        </p:txBody>
      </p:sp>
      <p:sp>
        <p:nvSpPr>
          <p:cNvPr id="12" name="Shape 10"/>
          <p:cNvSpPr/>
          <p:nvPr/>
        </p:nvSpPr>
        <p:spPr>
          <a:xfrm>
            <a:off x="6346859" y="4860760"/>
            <a:ext cx="3086365" cy="45719"/>
          </a:xfrm>
          <a:prstGeom prst="rect">
            <a:avLst/>
          </a:prstGeom>
          <a:solidFill>
            <a:srgbClr val="E8E2D3"/>
          </a:solidFill>
          <a:ln/>
        </p:spPr>
        <p:txBody>
          <a:bodyPr/>
          <a:lstStyle/>
          <a:p>
            <a:endParaRPr lang="en-US" sz="3600"/>
          </a:p>
        </p:txBody>
      </p:sp>
      <p:sp>
        <p:nvSpPr>
          <p:cNvPr id="13" name="Text 11"/>
          <p:cNvSpPr/>
          <p:nvPr/>
        </p:nvSpPr>
        <p:spPr>
          <a:xfrm>
            <a:off x="6346859" y="4526077"/>
            <a:ext cx="3178956" cy="331720"/>
          </a:xfrm>
          <a:prstGeom prst="rect">
            <a:avLst/>
          </a:prstGeom>
          <a:noFill/>
          <a:ln/>
        </p:spPr>
        <p:txBody>
          <a:bodyPr wrap="square" lIns="25400" tIns="25400" rIns="25400" bIns="25400" rtlCol="0" anchor="t">
            <a:normAutofit/>
          </a:bodyPr>
          <a:lstStyle/>
          <a:p>
            <a:pPr marL="0" indent="0" algn="l">
              <a:buNone/>
            </a:pPr>
            <a:r>
              <a:rPr lang="en-US" sz="1200" kern="0" spc="126" dirty="0">
                <a:solidFill>
                  <a:srgbClr val="8A8A8A"/>
                </a:solidFill>
                <a:latin typeface="Arial" pitchFamily="34" charset="0"/>
                <a:ea typeface="Arial" pitchFamily="34" charset="-122"/>
                <a:cs typeface="Arial" pitchFamily="34" charset="-120"/>
              </a:rPr>
              <a:t>CONDITIONED ON</a:t>
            </a:r>
            <a:endParaRPr lang="en-US" sz="1200" dirty="0"/>
          </a:p>
        </p:txBody>
      </p:sp>
      <p:sp>
        <p:nvSpPr>
          <p:cNvPr id="14" name="Shape 12"/>
          <p:cNvSpPr/>
          <p:nvPr/>
        </p:nvSpPr>
        <p:spPr>
          <a:xfrm>
            <a:off x="1276284" y="5651099"/>
            <a:ext cx="2425072" cy="10583"/>
          </a:xfrm>
          <a:prstGeom prst="rect">
            <a:avLst/>
          </a:prstGeom>
          <a:solidFill>
            <a:srgbClr val="E8E2D3"/>
          </a:solidFill>
          <a:ln/>
        </p:spPr>
        <p:txBody>
          <a:bodyPr/>
          <a:lstStyle/>
          <a:p>
            <a:endParaRPr lang="en-US" sz="2000"/>
          </a:p>
        </p:txBody>
      </p:sp>
      <p:sp>
        <p:nvSpPr>
          <p:cNvPr id="15" name="Text 13"/>
          <p:cNvSpPr/>
          <p:nvPr/>
        </p:nvSpPr>
        <p:spPr>
          <a:xfrm>
            <a:off x="1276284" y="5052185"/>
            <a:ext cx="2501272" cy="466593"/>
          </a:xfrm>
          <a:prstGeom prst="rect">
            <a:avLst/>
          </a:prstGeom>
          <a:noFill/>
          <a:ln/>
        </p:spPr>
        <p:txBody>
          <a:bodyPr wrap="square" lIns="25400" tIns="25400" rIns="25400" bIns="25400" rtlCol="0" anchor="t">
            <a:normAutofit/>
          </a:bodyPr>
          <a:lstStyle/>
          <a:p>
            <a:pPr marL="0" indent="0" algn="l">
              <a:buNone/>
            </a:pPr>
            <a:r>
              <a:rPr lang="en-US" sz="1600" dirty="0">
                <a:solidFill>
                  <a:srgbClr val="1A1A1A"/>
                </a:solidFill>
                <a:latin typeface="Arial" pitchFamily="34" charset="0"/>
                <a:ea typeface="Arial" pitchFamily="34" charset="-122"/>
                <a:cs typeface="Arial" pitchFamily="34" charset="-120"/>
              </a:rPr>
              <a:t>Arrivals </a:t>
            </a:r>
            <a:r>
              <a:rPr lang="en-US" sz="1400" dirty="0">
                <a:solidFill>
                  <a:srgbClr val="8A8A8A"/>
                </a:solidFill>
                <a:latin typeface="Arial" pitchFamily="34" charset="0"/>
                <a:ea typeface="Arial" pitchFamily="34" charset="-122"/>
                <a:cs typeface="Arial" pitchFamily="34" charset="-120"/>
              </a:rPr>
              <a:t>/ 15 min</a:t>
            </a:r>
            <a:endParaRPr lang="en-US" sz="1600" dirty="0"/>
          </a:p>
        </p:txBody>
      </p:sp>
      <p:sp>
        <p:nvSpPr>
          <p:cNvPr id="16" name="Shape 14"/>
          <p:cNvSpPr/>
          <p:nvPr/>
        </p:nvSpPr>
        <p:spPr>
          <a:xfrm>
            <a:off x="3701356" y="5651099"/>
            <a:ext cx="2645503" cy="10583"/>
          </a:xfrm>
          <a:prstGeom prst="rect">
            <a:avLst/>
          </a:prstGeom>
          <a:solidFill>
            <a:srgbClr val="E8E2D3"/>
          </a:solidFill>
          <a:ln/>
        </p:spPr>
        <p:txBody>
          <a:bodyPr/>
          <a:lstStyle/>
          <a:p>
            <a:endParaRPr lang="en-US" sz="2000"/>
          </a:p>
        </p:txBody>
      </p:sp>
      <p:sp>
        <p:nvSpPr>
          <p:cNvPr id="17" name="Text 15"/>
          <p:cNvSpPr/>
          <p:nvPr/>
        </p:nvSpPr>
        <p:spPr>
          <a:xfrm>
            <a:off x="3815656" y="5052185"/>
            <a:ext cx="2496268" cy="466593"/>
          </a:xfrm>
          <a:prstGeom prst="rect">
            <a:avLst/>
          </a:prstGeom>
          <a:noFill/>
          <a:ln/>
        </p:spPr>
        <p:txBody>
          <a:bodyPr wrap="square" lIns="25400" tIns="25400" rIns="25400" bIns="25400" rtlCol="0" anchor="t">
            <a:noAutofit/>
          </a:bodyPr>
          <a:lstStyle/>
          <a:p>
            <a:pPr marL="0" indent="0" algn="l">
              <a:buNone/>
            </a:pPr>
            <a:r>
              <a:rPr lang="en-US" sz="1600" b="1" dirty="0">
                <a:solidFill>
                  <a:srgbClr val="000000"/>
                </a:solidFill>
                <a:latin typeface="Arial" pitchFamily="34" charset="0"/>
                <a:ea typeface="Arial" pitchFamily="34" charset="-122"/>
                <a:cs typeface="Arial" pitchFamily="34" charset="-120"/>
              </a:rPr>
              <a:t>Zero-inflated negative binomial</a:t>
            </a:r>
            <a:endParaRPr lang="en-US" sz="1600" dirty="0"/>
          </a:p>
        </p:txBody>
      </p:sp>
      <p:sp>
        <p:nvSpPr>
          <p:cNvPr id="18" name="Shape 16"/>
          <p:cNvSpPr/>
          <p:nvPr/>
        </p:nvSpPr>
        <p:spPr>
          <a:xfrm>
            <a:off x="6346859" y="5651099"/>
            <a:ext cx="3086365" cy="10583"/>
          </a:xfrm>
          <a:prstGeom prst="rect">
            <a:avLst/>
          </a:prstGeom>
          <a:solidFill>
            <a:srgbClr val="E8E2D3"/>
          </a:solidFill>
          <a:ln/>
        </p:spPr>
        <p:txBody>
          <a:bodyPr/>
          <a:lstStyle/>
          <a:p>
            <a:endParaRPr lang="en-US" sz="2800"/>
          </a:p>
        </p:txBody>
      </p:sp>
      <p:sp>
        <p:nvSpPr>
          <p:cNvPr id="19" name="Text 17"/>
          <p:cNvSpPr/>
          <p:nvPr/>
        </p:nvSpPr>
        <p:spPr>
          <a:xfrm>
            <a:off x="6346859" y="5057015"/>
            <a:ext cx="3178956" cy="639109"/>
          </a:xfrm>
          <a:prstGeom prst="rect">
            <a:avLst/>
          </a:prstGeom>
          <a:noFill/>
          <a:ln/>
        </p:spPr>
        <p:txBody>
          <a:bodyPr wrap="square" lIns="25400" tIns="25400" rIns="25400" bIns="25400" rtlCol="0" anchor="t">
            <a:noAutofit/>
          </a:bodyPr>
          <a:lstStyle/>
          <a:p>
            <a:pPr marL="0" indent="0" algn="l">
              <a:lnSpc>
                <a:spcPct val="150000"/>
              </a:lnSpc>
              <a:buNone/>
            </a:pPr>
            <a:r>
              <a:rPr lang="en-US" sz="1600" dirty="0">
                <a:solidFill>
                  <a:srgbClr val="4A4A4A"/>
                </a:solidFill>
                <a:latin typeface="Arial" pitchFamily="34" charset="0"/>
                <a:ea typeface="Arial" pitchFamily="34" charset="-122"/>
                <a:cs typeface="Arial" pitchFamily="34" charset="-120"/>
              </a:rPr>
              <a:t>Date · </a:t>
            </a:r>
            <a:r>
              <a:rPr lang="en-US" sz="1600" dirty="0" err="1">
                <a:solidFill>
                  <a:srgbClr val="4A4A4A"/>
                </a:solidFill>
                <a:latin typeface="Arial" pitchFamily="34" charset="0"/>
                <a:ea typeface="Arial" pitchFamily="34" charset="-122"/>
                <a:cs typeface="Arial" pitchFamily="34" charset="-120"/>
              </a:rPr>
              <a:t>DoW</a:t>
            </a:r>
            <a:r>
              <a:rPr lang="en-US" sz="1600" dirty="0">
                <a:solidFill>
                  <a:srgbClr val="4A4A4A"/>
                </a:solidFill>
                <a:latin typeface="Arial" pitchFamily="34" charset="0"/>
                <a:ea typeface="Arial" pitchFamily="34" charset="-122"/>
                <a:cs typeface="Arial" pitchFamily="34" charset="-120"/>
              </a:rPr>
              <a:t> (day of week) · Hour</a:t>
            </a:r>
            <a:endParaRPr lang="en-US" sz="1600" dirty="0"/>
          </a:p>
        </p:txBody>
      </p:sp>
      <p:sp>
        <p:nvSpPr>
          <p:cNvPr id="20" name="Shape 18"/>
          <p:cNvSpPr/>
          <p:nvPr/>
        </p:nvSpPr>
        <p:spPr>
          <a:xfrm>
            <a:off x="1276284" y="6161083"/>
            <a:ext cx="2425072" cy="10583"/>
          </a:xfrm>
          <a:prstGeom prst="rect">
            <a:avLst/>
          </a:prstGeom>
          <a:solidFill>
            <a:srgbClr val="E8E2D3"/>
          </a:solidFill>
          <a:ln/>
        </p:spPr>
        <p:txBody>
          <a:bodyPr/>
          <a:lstStyle/>
          <a:p>
            <a:endParaRPr lang="en-US" sz="2000"/>
          </a:p>
        </p:txBody>
      </p:sp>
      <p:sp>
        <p:nvSpPr>
          <p:cNvPr id="21" name="Text 19"/>
          <p:cNvSpPr/>
          <p:nvPr/>
        </p:nvSpPr>
        <p:spPr>
          <a:xfrm>
            <a:off x="1276284" y="5795032"/>
            <a:ext cx="2501272" cy="270801"/>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Arrival SoC</a:t>
            </a:r>
            <a:endParaRPr lang="en-US" sz="1600" dirty="0"/>
          </a:p>
        </p:txBody>
      </p:sp>
      <p:sp>
        <p:nvSpPr>
          <p:cNvPr id="22" name="Shape 20"/>
          <p:cNvSpPr/>
          <p:nvPr/>
        </p:nvSpPr>
        <p:spPr>
          <a:xfrm>
            <a:off x="3701356" y="6161083"/>
            <a:ext cx="2645503" cy="10583"/>
          </a:xfrm>
          <a:prstGeom prst="rect">
            <a:avLst/>
          </a:prstGeom>
          <a:solidFill>
            <a:srgbClr val="E8E2D3"/>
          </a:solidFill>
          <a:ln/>
        </p:spPr>
        <p:txBody>
          <a:bodyPr/>
          <a:lstStyle/>
          <a:p>
            <a:endParaRPr lang="en-US" sz="2000"/>
          </a:p>
        </p:txBody>
      </p:sp>
      <p:sp>
        <p:nvSpPr>
          <p:cNvPr id="23" name="Text 21"/>
          <p:cNvSpPr/>
          <p:nvPr/>
        </p:nvSpPr>
        <p:spPr>
          <a:xfrm>
            <a:off x="3815656" y="5795032"/>
            <a:ext cx="2496268" cy="270801"/>
          </a:xfrm>
          <a:prstGeom prst="rect">
            <a:avLst/>
          </a:prstGeom>
          <a:noFill/>
          <a:ln/>
        </p:spPr>
        <p:txBody>
          <a:bodyPr wrap="square" lIns="25400" tIns="25400" rIns="25400" bIns="25400" rtlCol="0" anchor="t">
            <a:noAutofit/>
          </a:bodyPr>
          <a:lstStyle/>
          <a:p>
            <a:pPr marL="0" indent="0" algn="l">
              <a:buNone/>
            </a:pPr>
            <a:r>
              <a:rPr lang="en-US" sz="1600" b="1" dirty="0">
                <a:solidFill>
                  <a:srgbClr val="000000"/>
                </a:solidFill>
                <a:latin typeface="Arial" pitchFamily="34" charset="0"/>
                <a:ea typeface="Arial" pitchFamily="34" charset="-122"/>
                <a:cs typeface="Arial" pitchFamily="34" charset="-120"/>
              </a:rPr>
              <a:t>Beta regression</a:t>
            </a:r>
            <a:endParaRPr lang="en-US" sz="1600" dirty="0"/>
          </a:p>
        </p:txBody>
      </p:sp>
      <p:sp>
        <p:nvSpPr>
          <p:cNvPr id="24" name="Shape 22"/>
          <p:cNvSpPr/>
          <p:nvPr/>
        </p:nvSpPr>
        <p:spPr>
          <a:xfrm>
            <a:off x="6346859" y="6161083"/>
            <a:ext cx="3086365" cy="10583"/>
          </a:xfrm>
          <a:prstGeom prst="rect">
            <a:avLst/>
          </a:prstGeom>
          <a:solidFill>
            <a:srgbClr val="E8E2D3"/>
          </a:solidFill>
          <a:ln/>
        </p:spPr>
        <p:txBody>
          <a:bodyPr/>
          <a:lstStyle/>
          <a:p>
            <a:endParaRPr lang="en-US" sz="2800"/>
          </a:p>
        </p:txBody>
      </p:sp>
      <p:sp>
        <p:nvSpPr>
          <p:cNvPr id="25" name="Text 23"/>
          <p:cNvSpPr/>
          <p:nvPr/>
        </p:nvSpPr>
        <p:spPr>
          <a:xfrm>
            <a:off x="6346859" y="5795032"/>
            <a:ext cx="3178956" cy="270801"/>
          </a:xfrm>
          <a:prstGeom prst="rect">
            <a:avLst/>
          </a:prstGeom>
          <a:noFill/>
          <a:ln/>
        </p:spPr>
        <p:txBody>
          <a:bodyPr wrap="square" lIns="25400" tIns="25400" rIns="25400" bIns="25400" rtlCol="0" anchor="t">
            <a:noAutofit/>
          </a:bodyPr>
          <a:lstStyle/>
          <a:p>
            <a:pPr marL="0" indent="0" algn="l">
              <a:lnSpc>
                <a:spcPct val="150000"/>
              </a:lnSpc>
              <a:buNone/>
            </a:pPr>
            <a:r>
              <a:rPr lang="en-US" sz="1600" dirty="0">
                <a:solidFill>
                  <a:srgbClr val="4A4A4A"/>
                </a:solidFill>
                <a:latin typeface="Arial" pitchFamily="34" charset="0"/>
                <a:ea typeface="Arial" pitchFamily="34" charset="-122"/>
                <a:cs typeface="Arial" pitchFamily="34" charset="-120"/>
              </a:rPr>
              <a:t>DoW · cyclical time</a:t>
            </a:r>
            <a:endParaRPr lang="en-US" sz="1600" dirty="0"/>
          </a:p>
        </p:txBody>
      </p:sp>
      <p:sp>
        <p:nvSpPr>
          <p:cNvPr id="26" name="Shape 24"/>
          <p:cNvSpPr/>
          <p:nvPr/>
        </p:nvSpPr>
        <p:spPr>
          <a:xfrm>
            <a:off x="1276284" y="6671068"/>
            <a:ext cx="2425072" cy="10583"/>
          </a:xfrm>
          <a:prstGeom prst="rect">
            <a:avLst/>
          </a:prstGeom>
          <a:solidFill>
            <a:srgbClr val="E8E2D3"/>
          </a:solidFill>
          <a:ln/>
        </p:spPr>
        <p:txBody>
          <a:bodyPr/>
          <a:lstStyle/>
          <a:p>
            <a:endParaRPr lang="en-US" sz="2000"/>
          </a:p>
        </p:txBody>
      </p:sp>
      <p:sp>
        <p:nvSpPr>
          <p:cNvPr id="27" name="Text 25"/>
          <p:cNvSpPr/>
          <p:nvPr/>
        </p:nvSpPr>
        <p:spPr>
          <a:xfrm>
            <a:off x="1276284" y="6305017"/>
            <a:ext cx="2501272" cy="270801"/>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Departure SoC</a:t>
            </a:r>
            <a:endParaRPr lang="en-US" sz="1600" dirty="0"/>
          </a:p>
        </p:txBody>
      </p:sp>
      <p:sp>
        <p:nvSpPr>
          <p:cNvPr id="28" name="Shape 26"/>
          <p:cNvSpPr/>
          <p:nvPr/>
        </p:nvSpPr>
        <p:spPr>
          <a:xfrm>
            <a:off x="3701356" y="6671068"/>
            <a:ext cx="2645503" cy="10583"/>
          </a:xfrm>
          <a:prstGeom prst="rect">
            <a:avLst/>
          </a:prstGeom>
          <a:solidFill>
            <a:srgbClr val="E8E2D3"/>
          </a:solidFill>
          <a:ln/>
        </p:spPr>
        <p:txBody>
          <a:bodyPr/>
          <a:lstStyle/>
          <a:p>
            <a:endParaRPr lang="en-US" sz="2000"/>
          </a:p>
        </p:txBody>
      </p:sp>
      <p:sp>
        <p:nvSpPr>
          <p:cNvPr id="29" name="Text 27"/>
          <p:cNvSpPr/>
          <p:nvPr/>
        </p:nvSpPr>
        <p:spPr>
          <a:xfrm>
            <a:off x="3815656" y="6305017"/>
            <a:ext cx="2496268" cy="270801"/>
          </a:xfrm>
          <a:prstGeom prst="rect">
            <a:avLst/>
          </a:prstGeom>
          <a:noFill/>
          <a:ln/>
        </p:spPr>
        <p:txBody>
          <a:bodyPr wrap="square" lIns="25400" tIns="25400" rIns="25400" bIns="25400" rtlCol="0" anchor="t">
            <a:noAutofit/>
          </a:bodyPr>
          <a:lstStyle/>
          <a:p>
            <a:pPr marL="0" indent="0" algn="l">
              <a:buNone/>
            </a:pPr>
            <a:r>
              <a:rPr lang="en-US" sz="1600" b="1" dirty="0">
                <a:solidFill>
                  <a:srgbClr val="000000"/>
                </a:solidFill>
                <a:latin typeface="Arial" pitchFamily="34" charset="0"/>
                <a:ea typeface="Arial" pitchFamily="34" charset="-122"/>
                <a:cs typeface="Arial" pitchFamily="34" charset="-120"/>
              </a:rPr>
              <a:t>Beta regression</a:t>
            </a:r>
            <a:endParaRPr lang="en-US" sz="1600" dirty="0"/>
          </a:p>
        </p:txBody>
      </p:sp>
      <p:sp>
        <p:nvSpPr>
          <p:cNvPr id="30" name="Shape 28"/>
          <p:cNvSpPr/>
          <p:nvPr/>
        </p:nvSpPr>
        <p:spPr>
          <a:xfrm>
            <a:off x="6346859" y="6671068"/>
            <a:ext cx="3086365" cy="10583"/>
          </a:xfrm>
          <a:prstGeom prst="rect">
            <a:avLst/>
          </a:prstGeom>
          <a:solidFill>
            <a:srgbClr val="E8E2D3"/>
          </a:solidFill>
          <a:ln/>
        </p:spPr>
        <p:txBody>
          <a:bodyPr/>
          <a:lstStyle/>
          <a:p>
            <a:endParaRPr lang="en-US" sz="2800"/>
          </a:p>
        </p:txBody>
      </p:sp>
      <p:sp>
        <p:nvSpPr>
          <p:cNvPr id="31" name="Text 29"/>
          <p:cNvSpPr/>
          <p:nvPr/>
        </p:nvSpPr>
        <p:spPr>
          <a:xfrm>
            <a:off x="6346859" y="6305017"/>
            <a:ext cx="3178956" cy="270801"/>
          </a:xfrm>
          <a:prstGeom prst="rect">
            <a:avLst/>
          </a:prstGeom>
          <a:noFill/>
          <a:ln/>
        </p:spPr>
        <p:txBody>
          <a:bodyPr wrap="square" lIns="25400" tIns="25400" rIns="25400" bIns="25400" rtlCol="0" anchor="t">
            <a:noAutofit/>
          </a:bodyPr>
          <a:lstStyle/>
          <a:p>
            <a:pPr marL="0" indent="0" algn="l">
              <a:lnSpc>
                <a:spcPct val="150000"/>
              </a:lnSpc>
              <a:buNone/>
            </a:pPr>
            <a:r>
              <a:rPr lang="en-US" sz="1600" b="1" dirty="0">
                <a:solidFill>
                  <a:srgbClr val="1A1A1A"/>
                </a:solidFill>
                <a:latin typeface="Arial" pitchFamily="34" charset="0"/>
                <a:ea typeface="Arial" pitchFamily="34" charset="-122"/>
                <a:cs typeface="Arial" pitchFamily="34" charset="-120"/>
              </a:rPr>
              <a:t>Arrival SoC </a:t>
            </a:r>
            <a:r>
              <a:rPr lang="en-US" sz="1600" dirty="0">
                <a:solidFill>
                  <a:srgbClr val="4A4A4A"/>
                </a:solidFill>
                <a:latin typeface="Arial" pitchFamily="34" charset="0"/>
                <a:ea typeface="Arial" pitchFamily="34" charset="-122"/>
                <a:cs typeface="Arial" pitchFamily="34" charset="-120"/>
              </a:rPr>
              <a:t>· DoW · time</a:t>
            </a:r>
            <a:endParaRPr lang="en-US" sz="1600" dirty="0"/>
          </a:p>
        </p:txBody>
      </p:sp>
      <p:sp>
        <p:nvSpPr>
          <p:cNvPr id="32" name="Text 30"/>
          <p:cNvSpPr/>
          <p:nvPr/>
        </p:nvSpPr>
        <p:spPr>
          <a:xfrm>
            <a:off x="1276284" y="6815001"/>
            <a:ext cx="2501272" cy="270801"/>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Stay duration</a:t>
            </a:r>
            <a:endParaRPr lang="en-US" sz="1600" dirty="0"/>
          </a:p>
        </p:txBody>
      </p:sp>
      <p:sp>
        <p:nvSpPr>
          <p:cNvPr id="33" name="Text 31"/>
          <p:cNvSpPr/>
          <p:nvPr/>
        </p:nvSpPr>
        <p:spPr>
          <a:xfrm>
            <a:off x="3815656" y="6815001"/>
            <a:ext cx="2496268" cy="270801"/>
          </a:xfrm>
          <a:prstGeom prst="rect">
            <a:avLst/>
          </a:prstGeom>
          <a:noFill/>
          <a:ln/>
        </p:spPr>
        <p:txBody>
          <a:bodyPr wrap="square" lIns="25400" tIns="25400" rIns="25400" bIns="25400" rtlCol="0" anchor="t">
            <a:normAutofit lnSpcReduction="10000"/>
          </a:bodyPr>
          <a:lstStyle/>
          <a:p>
            <a:pPr marL="0" indent="0" algn="l">
              <a:buNone/>
            </a:pPr>
            <a:r>
              <a:rPr lang="en-US" sz="1600" b="1" dirty="0">
                <a:solidFill>
                  <a:srgbClr val="000000"/>
                </a:solidFill>
                <a:latin typeface="Arial" pitchFamily="34" charset="0"/>
                <a:ea typeface="Arial" pitchFamily="34" charset="-122"/>
                <a:cs typeface="Arial" pitchFamily="34" charset="-120"/>
              </a:rPr>
              <a:t>Weibull survival</a:t>
            </a:r>
            <a:endParaRPr lang="en-US" sz="1600" dirty="0"/>
          </a:p>
        </p:txBody>
      </p:sp>
      <p:sp>
        <p:nvSpPr>
          <p:cNvPr id="34" name="Text 32"/>
          <p:cNvSpPr/>
          <p:nvPr/>
        </p:nvSpPr>
        <p:spPr>
          <a:xfrm>
            <a:off x="6346859" y="6815001"/>
            <a:ext cx="3178956" cy="270801"/>
          </a:xfrm>
          <a:prstGeom prst="rect">
            <a:avLst/>
          </a:prstGeom>
          <a:noFill/>
          <a:ln/>
        </p:spPr>
        <p:txBody>
          <a:bodyPr wrap="square" lIns="25400" tIns="25400" rIns="25400" bIns="25400" rtlCol="0" anchor="t">
            <a:noAutofit/>
          </a:bodyPr>
          <a:lstStyle/>
          <a:p>
            <a:pPr marL="0" indent="0" algn="l">
              <a:lnSpc>
                <a:spcPct val="150000"/>
              </a:lnSpc>
              <a:buNone/>
            </a:pPr>
            <a:r>
              <a:rPr lang="en-US" sz="1600" dirty="0">
                <a:solidFill>
                  <a:srgbClr val="4A4A4A"/>
                </a:solidFill>
                <a:latin typeface="Arial" pitchFamily="34" charset="0"/>
                <a:ea typeface="Arial" pitchFamily="34" charset="-122"/>
                <a:cs typeface="Arial" pitchFamily="34" charset="-120"/>
              </a:rPr>
              <a:t>DoW · arrival time</a:t>
            </a:r>
            <a:endParaRPr lang="en-US" sz="1600" dirty="0"/>
          </a:p>
        </p:txBody>
      </p:sp>
      <p:sp>
        <p:nvSpPr>
          <p:cNvPr id="35" name="Shape 33"/>
          <p:cNvSpPr/>
          <p:nvPr/>
        </p:nvSpPr>
        <p:spPr>
          <a:xfrm>
            <a:off x="1113544" y="7334497"/>
            <a:ext cx="8319680" cy="777875"/>
          </a:xfrm>
          <a:prstGeom prst="roundRect">
            <a:avLst>
              <a:gd name="adj" fmla="val 9796"/>
            </a:avLst>
          </a:prstGeom>
          <a:solidFill>
            <a:srgbClr val="FFFFFF"/>
          </a:solidFill>
          <a:ln w="10583">
            <a:solidFill>
              <a:srgbClr val="B7D5E8"/>
            </a:solidFill>
            <a:prstDash val="solid"/>
          </a:ln>
        </p:spPr>
        <p:txBody>
          <a:bodyPr/>
          <a:lstStyle/>
          <a:p>
            <a:endParaRPr lang="en-US" sz="2000"/>
          </a:p>
        </p:txBody>
      </p:sp>
      <p:sp>
        <p:nvSpPr>
          <p:cNvPr id="36" name="Text 34"/>
          <p:cNvSpPr/>
          <p:nvPr/>
        </p:nvSpPr>
        <p:spPr>
          <a:xfrm>
            <a:off x="1321546" y="7577980"/>
            <a:ext cx="1680982" cy="309133"/>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Building load</a:t>
            </a:r>
            <a:endParaRPr lang="en-US" sz="1600" dirty="0"/>
          </a:p>
        </p:txBody>
      </p:sp>
      <p:sp>
        <p:nvSpPr>
          <p:cNvPr id="37" name="Text 35"/>
          <p:cNvSpPr/>
          <p:nvPr/>
        </p:nvSpPr>
        <p:spPr>
          <a:xfrm>
            <a:off x="3815493" y="7527324"/>
            <a:ext cx="4908378" cy="460061"/>
          </a:xfrm>
          <a:prstGeom prst="rect">
            <a:avLst/>
          </a:prstGeom>
          <a:noFill/>
          <a:ln/>
        </p:spPr>
        <p:txBody>
          <a:bodyPr wrap="square" lIns="25400" tIns="25400" rIns="25400" bIns="25400" rtlCol="0" anchor="t">
            <a:normAutofit/>
          </a:bodyPr>
          <a:lstStyle/>
          <a:p>
            <a:pPr marL="0" indent="0" algn="l">
              <a:lnSpc>
                <a:spcPct val="145000"/>
              </a:lnSpc>
              <a:buNone/>
            </a:pPr>
            <a:r>
              <a:rPr lang="en-US" sz="1600" dirty="0">
                <a:solidFill>
                  <a:srgbClr val="4A4A4A"/>
                </a:solidFill>
                <a:latin typeface="Arial" pitchFamily="34" charset="0"/>
                <a:ea typeface="Arial" pitchFamily="34" charset="-122"/>
                <a:cs typeface="Arial" pitchFamily="34" charset="-120"/>
              </a:rPr>
              <a:t>Realized load + 5% zero-mean Gaussian noise </a:t>
            </a:r>
          </a:p>
        </p:txBody>
      </p:sp>
      <p:sp>
        <p:nvSpPr>
          <p:cNvPr id="38" name="Text 36"/>
          <p:cNvSpPr/>
          <p:nvPr/>
        </p:nvSpPr>
        <p:spPr>
          <a:xfrm>
            <a:off x="10061939" y="3512244"/>
            <a:ext cx="7491768" cy="348406"/>
          </a:xfrm>
          <a:prstGeom prst="rect">
            <a:avLst/>
          </a:prstGeom>
          <a:noFill/>
          <a:ln/>
        </p:spPr>
        <p:txBody>
          <a:bodyPr wrap="square" lIns="25400" tIns="25400" rIns="25400" bIns="25400" rtlCol="0" anchor="t">
            <a:normAutofit/>
          </a:bodyPr>
          <a:lstStyle/>
          <a:p>
            <a:pPr marL="0" indent="0" algn="l">
              <a:buNone/>
            </a:pPr>
            <a:r>
              <a:rPr lang="en-US" sz="1600" kern="0" spc="137" dirty="0">
                <a:solidFill>
                  <a:srgbClr val="8A8A8A"/>
                </a:solidFill>
                <a:latin typeface="Arial" pitchFamily="34" charset="0"/>
                <a:ea typeface="Arial" pitchFamily="34" charset="-122"/>
                <a:cs typeface="Arial" pitchFamily="34" charset="-120"/>
              </a:rPr>
              <a:t>AT CAR ARRIVAL</a:t>
            </a:r>
            <a:endParaRPr lang="en-US" sz="1600" dirty="0"/>
          </a:p>
        </p:txBody>
      </p:sp>
      <p:sp>
        <p:nvSpPr>
          <p:cNvPr id="39" name="Shape 37"/>
          <p:cNvSpPr/>
          <p:nvPr/>
        </p:nvSpPr>
        <p:spPr>
          <a:xfrm>
            <a:off x="10061939" y="3955835"/>
            <a:ext cx="7273561" cy="4792749"/>
          </a:xfrm>
          <a:prstGeom prst="roundRect">
            <a:avLst>
              <a:gd name="adj" fmla="val 1721"/>
            </a:avLst>
          </a:prstGeom>
          <a:solidFill>
            <a:srgbClr val="F6F3EC"/>
          </a:solidFill>
          <a:ln/>
        </p:spPr>
        <p:txBody>
          <a:bodyPr/>
          <a:lstStyle/>
          <a:p>
            <a:endParaRPr lang="en-US"/>
          </a:p>
        </p:txBody>
      </p:sp>
      <p:sp>
        <p:nvSpPr>
          <p:cNvPr id="40" name="Shape 38"/>
          <p:cNvSpPr/>
          <p:nvPr/>
        </p:nvSpPr>
        <p:spPr>
          <a:xfrm>
            <a:off x="10271457" y="4184368"/>
            <a:ext cx="6854528" cy="724329"/>
          </a:xfrm>
          <a:prstGeom prst="roundRect">
            <a:avLst>
              <a:gd name="adj" fmla="val 12768"/>
            </a:avLst>
          </a:prstGeom>
          <a:solidFill>
            <a:srgbClr val="FFFFFF"/>
          </a:solidFill>
          <a:ln/>
        </p:spPr>
        <p:txBody>
          <a:bodyPr/>
          <a:lstStyle/>
          <a:p>
            <a:endParaRPr lang="en-US" sz="2400"/>
          </a:p>
        </p:txBody>
      </p:sp>
      <p:sp>
        <p:nvSpPr>
          <p:cNvPr id="41" name="Text 39"/>
          <p:cNvSpPr/>
          <p:nvPr/>
        </p:nvSpPr>
        <p:spPr>
          <a:xfrm>
            <a:off x="10434340" y="4309218"/>
            <a:ext cx="6724622" cy="200380"/>
          </a:xfrm>
          <a:prstGeom prst="rect">
            <a:avLst/>
          </a:prstGeom>
          <a:noFill/>
          <a:ln/>
        </p:spPr>
        <p:txBody>
          <a:bodyPr wrap="square" lIns="25400" tIns="25400" rIns="25400" bIns="25400" rtlCol="0" anchor="t">
            <a:noAutofit/>
          </a:bodyPr>
          <a:lstStyle/>
          <a:p>
            <a:pPr marL="0" indent="0" algn="l">
              <a:buNone/>
            </a:pPr>
            <a:r>
              <a:rPr lang="en-US" sz="1200" kern="0" spc="90" dirty="0">
                <a:solidFill>
                  <a:srgbClr val="000000"/>
                </a:solidFill>
                <a:latin typeface="Arial" pitchFamily="34" charset="0"/>
                <a:ea typeface="Arial" pitchFamily="34" charset="-122"/>
                <a:cs typeface="Arial" pitchFamily="34" charset="-120"/>
              </a:rPr>
              <a:t>DRAW 1 · ZINB</a:t>
            </a:r>
            <a:endParaRPr lang="en-US" sz="1200" dirty="0"/>
          </a:p>
        </p:txBody>
      </p:sp>
      <p:sp>
        <p:nvSpPr>
          <p:cNvPr id="42" name="Text 40"/>
          <p:cNvSpPr/>
          <p:nvPr/>
        </p:nvSpPr>
        <p:spPr>
          <a:xfrm>
            <a:off x="10434340" y="4492306"/>
            <a:ext cx="6724622" cy="290293"/>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arrival times of future cars</a:t>
            </a:r>
            <a:endParaRPr lang="en-US" sz="1600" dirty="0"/>
          </a:p>
        </p:txBody>
      </p:sp>
      <p:sp>
        <p:nvSpPr>
          <p:cNvPr id="43" name="Text 41"/>
          <p:cNvSpPr/>
          <p:nvPr/>
        </p:nvSpPr>
        <p:spPr>
          <a:xfrm>
            <a:off x="10168639" y="4857236"/>
            <a:ext cx="7060163" cy="238914"/>
          </a:xfrm>
          <a:prstGeom prst="rect">
            <a:avLst/>
          </a:prstGeom>
          <a:noFill/>
          <a:ln/>
        </p:spPr>
        <p:txBody>
          <a:bodyPr wrap="square" lIns="25400" tIns="25400" rIns="25400" bIns="25400" rtlCol="0" anchor="t">
            <a:normAutofit/>
          </a:bodyPr>
          <a:lstStyle/>
          <a:p>
            <a:pPr marL="0" indent="0" algn="ctr">
              <a:buNone/>
            </a:pPr>
            <a:r>
              <a:rPr lang="en-US" sz="1200" dirty="0">
                <a:solidFill>
                  <a:srgbClr val="8A8A8A"/>
                </a:solidFill>
                <a:latin typeface="Arial" pitchFamily="34" charset="0"/>
                <a:ea typeface="Arial" pitchFamily="34" charset="-122"/>
                <a:cs typeface="Arial" pitchFamily="34" charset="-120"/>
              </a:rPr>
              <a:t>↓</a:t>
            </a:r>
            <a:endParaRPr lang="en-US" sz="1200" dirty="0"/>
          </a:p>
        </p:txBody>
      </p:sp>
      <p:sp>
        <p:nvSpPr>
          <p:cNvPr id="44" name="Shape 42"/>
          <p:cNvSpPr/>
          <p:nvPr/>
        </p:nvSpPr>
        <p:spPr>
          <a:xfrm>
            <a:off x="10271457" y="5092054"/>
            <a:ext cx="6854528" cy="724329"/>
          </a:xfrm>
          <a:prstGeom prst="roundRect">
            <a:avLst>
              <a:gd name="adj" fmla="val 12768"/>
            </a:avLst>
          </a:prstGeom>
          <a:solidFill>
            <a:srgbClr val="FFFFFF"/>
          </a:solidFill>
          <a:ln/>
        </p:spPr>
        <p:txBody>
          <a:bodyPr/>
          <a:lstStyle/>
          <a:p>
            <a:endParaRPr lang="en-US" sz="2400"/>
          </a:p>
        </p:txBody>
      </p:sp>
      <p:sp>
        <p:nvSpPr>
          <p:cNvPr id="45" name="Text 43"/>
          <p:cNvSpPr/>
          <p:nvPr/>
        </p:nvSpPr>
        <p:spPr>
          <a:xfrm>
            <a:off x="10434340" y="5216904"/>
            <a:ext cx="6724622" cy="200380"/>
          </a:xfrm>
          <a:prstGeom prst="rect">
            <a:avLst/>
          </a:prstGeom>
          <a:noFill/>
          <a:ln/>
        </p:spPr>
        <p:txBody>
          <a:bodyPr wrap="square" lIns="25400" tIns="25400" rIns="25400" bIns="25400" rtlCol="0" anchor="t">
            <a:noAutofit/>
          </a:bodyPr>
          <a:lstStyle/>
          <a:p>
            <a:pPr marL="0" indent="0" algn="l">
              <a:buNone/>
            </a:pPr>
            <a:r>
              <a:rPr lang="en-US" sz="1200" kern="0" spc="90" dirty="0">
                <a:solidFill>
                  <a:srgbClr val="000000"/>
                </a:solidFill>
                <a:latin typeface="Arial" pitchFamily="34" charset="0"/>
                <a:ea typeface="Arial" pitchFamily="34" charset="-122"/>
                <a:cs typeface="Arial" pitchFamily="34" charset="-120"/>
              </a:rPr>
              <a:t>DRAW 2 · BETA</a:t>
            </a:r>
            <a:endParaRPr lang="en-US" sz="1200" dirty="0"/>
          </a:p>
        </p:txBody>
      </p:sp>
      <p:sp>
        <p:nvSpPr>
          <p:cNvPr id="46" name="Text 44"/>
          <p:cNvSpPr/>
          <p:nvPr/>
        </p:nvSpPr>
        <p:spPr>
          <a:xfrm>
            <a:off x="10434340" y="5399992"/>
            <a:ext cx="6724622" cy="290293"/>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Arrival SoC of future cars</a:t>
            </a:r>
            <a:endParaRPr lang="en-US" sz="1600" dirty="0"/>
          </a:p>
        </p:txBody>
      </p:sp>
      <p:sp>
        <p:nvSpPr>
          <p:cNvPr id="47" name="Text 45"/>
          <p:cNvSpPr/>
          <p:nvPr/>
        </p:nvSpPr>
        <p:spPr>
          <a:xfrm>
            <a:off x="10168639" y="5764922"/>
            <a:ext cx="7060163" cy="238914"/>
          </a:xfrm>
          <a:prstGeom prst="rect">
            <a:avLst/>
          </a:prstGeom>
          <a:noFill/>
          <a:ln/>
        </p:spPr>
        <p:txBody>
          <a:bodyPr wrap="square" lIns="25400" tIns="25400" rIns="25400" bIns="25400" rtlCol="0" anchor="t">
            <a:normAutofit/>
          </a:bodyPr>
          <a:lstStyle/>
          <a:p>
            <a:pPr marL="0" indent="0" algn="ctr">
              <a:buNone/>
            </a:pPr>
            <a:r>
              <a:rPr lang="en-US" sz="1200" dirty="0">
                <a:solidFill>
                  <a:srgbClr val="8A8A8A"/>
                </a:solidFill>
                <a:latin typeface="Arial" pitchFamily="34" charset="0"/>
                <a:ea typeface="Arial" pitchFamily="34" charset="-122"/>
                <a:cs typeface="Arial" pitchFamily="34" charset="-120"/>
              </a:rPr>
              <a:t>↓</a:t>
            </a:r>
            <a:endParaRPr lang="en-US" sz="1200" dirty="0"/>
          </a:p>
        </p:txBody>
      </p:sp>
      <p:sp>
        <p:nvSpPr>
          <p:cNvPr id="48" name="Shape 46"/>
          <p:cNvSpPr/>
          <p:nvPr/>
        </p:nvSpPr>
        <p:spPr>
          <a:xfrm>
            <a:off x="10271457" y="5999740"/>
            <a:ext cx="6854528" cy="724329"/>
          </a:xfrm>
          <a:prstGeom prst="roundRect">
            <a:avLst>
              <a:gd name="adj" fmla="val 12768"/>
            </a:avLst>
          </a:prstGeom>
          <a:solidFill>
            <a:srgbClr val="FFFFFF"/>
          </a:solidFill>
          <a:ln/>
        </p:spPr>
        <p:txBody>
          <a:bodyPr/>
          <a:lstStyle/>
          <a:p>
            <a:endParaRPr lang="en-US" sz="2400"/>
          </a:p>
        </p:txBody>
      </p:sp>
      <p:sp>
        <p:nvSpPr>
          <p:cNvPr id="49" name="Text 47"/>
          <p:cNvSpPr/>
          <p:nvPr/>
        </p:nvSpPr>
        <p:spPr>
          <a:xfrm>
            <a:off x="10434340" y="6124591"/>
            <a:ext cx="6724622" cy="200380"/>
          </a:xfrm>
          <a:prstGeom prst="rect">
            <a:avLst/>
          </a:prstGeom>
          <a:noFill/>
          <a:ln/>
        </p:spPr>
        <p:txBody>
          <a:bodyPr wrap="square" lIns="25400" tIns="25400" rIns="25400" bIns="25400" rtlCol="0" anchor="t">
            <a:noAutofit/>
          </a:bodyPr>
          <a:lstStyle/>
          <a:p>
            <a:pPr marL="0" indent="0" algn="l">
              <a:buNone/>
            </a:pPr>
            <a:r>
              <a:rPr lang="en-US" sz="1100" kern="0" spc="90" dirty="0">
                <a:solidFill>
                  <a:srgbClr val="000000"/>
                </a:solidFill>
                <a:latin typeface="Arial" pitchFamily="34" charset="0"/>
                <a:ea typeface="Arial" pitchFamily="34" charset="-122"/>
                <a:cs typeface="Arial" pitchFamily="34" charset="-120"/>
              </a:rPr>
              <a:t>DRAW 3 · BETA | ARRIVAL SOC</a:t>
            </a:r>
            <a:endParaRPr lang="en-US" sz="1100" dirty="0"/>
          </a:p>
        </p:txBody>
      </p:sp>
      <p:sp>
        <p:nvSpPr>
          <p:cNvPr id="50" name="Text 48"/>
          <p:cNvSpPr/>
          <p:nvPr/>
        </p:nvSpPr>
        <p:spPr>
          <a:xfrm>
            <a:off x="10434340" y="6307678"/>
            <a:ext cx="6724622" cy="290293"/>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Expected departure SoC of future cars </a:t>
            </a:r>
            <a:r>
              <a:rPr lang="en-US" sz="1600" i="1" dirty="0">
                <a:solidFill>
                  <a:srgbClr val="8A8A8A"/>
                </a:solidFill>
                <a:latin typeface="Arial" pitchFamily="34" charset="0"/>
                <a:ea typeface="Arial" pitchFamily="34" charset="-122"/>
                <a:cs typeface="Arial" pitchFamily="34" charset="-120"/>
              </a:rPr>
              <a:t>(target the controller must hit)</a:t>
            </a:r>
            <a:endParaRPr lang="en-US" sz="1600" dirty="0"/>
          </a:p>
        </p:txBody>
      </p:sp>
      <p:sp>
        <p:nvSpPr>
          <p:cNvPr id="51" name="Text 49"/>
          <p:cNvSpPr/>
          <p:nvPr/>
        </p:nvSpPr>
        <p:spPr>
          <a:xfrm>
            <a:off x="10168639" y="6672609"/>
            <a:ext cx="7060163" cy="238914"/>
          </a:xfrm>
          <a:prstGeom prst="rect">
            <a:avLst/>
          </a:prstGeom>
          <a:noFill/>
          <a:ln/>
        </p:spPr>
        <p:txBody>
          <a:bodyPr wrap="square" lIns="25400" tIns="25400" rIns="25400" bIns="25400" rtlCol="0" anchor="t">
            <a:normAutofit/>
          </a:bodyPr>
          <a:lstStyle/>
          <a:p>
            <a:pPr marL="0" indent="0" algn="ctr">
              <a:buNone/>
            </a:pPr>
            <a:r>
              <a:rPr lang="en-US" sz="1200" dirty="0">
                <a:solidFill>
                  <a:srgbClr val="8A8A8A"/>
                </a:solidFill>
                <a:latin typeface="Arial" pitchFamily="34" charset="0"/>
                <a:ea typeface="Arial" pitchFamily="34" charset="-122"/>
                <a:cs typeface="Arial" pitchFamily="34" charset="-120"/>
              </a:rPr>
              <a:t>↓</a:t>
            </a:r>
            <a:endParaRPr lang="en-US" sz="1200" dirty="0"/>
          </a:p>
        </p:txBody>
      </p:sp>
      <p:sp>
        <p:nvSpPr>
          <p:cNvPr id="52" name="Shape 50"/>
          <p:cNvSpPr/>
          <p:nvPr/>
        </p:nvSpPr>
        <p:spPr>
          <a:xfrm>
            <a:off x="10271457" y="6907427"/>
            <a:ext cx="6854528" cy="724329"/>
          </a:xfrm>
          <a:prstGeom prst="roundRect">
            <a:avLst>
              <a:gd name="adj" fmla="val 12768"/>
            </a:avLst>
          </a:prstGeom>
          <a:solidFill>
            <a:srgbClr val="FFFFFF"/>
          </a:solidFill>
          <a:ln/>
        </p:spPr>
        <p:txBody>
          <a:bodyPr/>
          <a:lstStyle/>
          <a:p>
            <a:endParaRPr lang="en-US" sz="2400"/>
          </a:p>
        </p:txBody>
      </p:sp>
      <p:sp>
        <p:nvSpPr>
          <p:cNvPr id="53" name="Text 51"/>
          <p:cNvSpPr/>
          <p:nvPr/>
        </p:nvSpPr>
        <p:spPr>
          <a:xfrm>
            <a:off x="10434340" y="7032277"/>
            <a:ext cx="6724622" cy="200380"/>
          </a:xfrm>
          <a:prstGeom prst="rect">
            <a:avLst/>
          </a:prstGeom>
          <a:noFill/>
          <a:ln/>
        </p:spPr>
        <p:txBody>
          <a:bodyPr wrap="square" lIns="25400" tIns="25400" rIns="25400" bIns="25400" rtlCol="0" anchor="t">
            <a:noAutofit/>
          </a:bodyPr>
          <a:lstStyle/>
          <a:p>
            <a:pPr marL="0" indent="0" algn="l">
              <a:buNone/>
            </a:pPr>
            <a:r>
              <a:rPr lang="en-US" sz="1050" kern="0" spc="90" dirty="0">
                <a:solidFill>
                  <a:srgbClr val="000000"/>
                </a:solidFill>
                <a:latin typeface="Arial" pitchFamily="34" charset="0"/>
                <a:ea typeface="Arial" pitchFamily="34" charset="-122"/>
                <a:cs typeface="Arial" pitchFamily="34" charset="-120"/>
              </a:rPr>
              <a:t>DRAW 4 · WEIBULL</a:t>
            </a:r>
            <a:endParaRPr lang="en-US" sz="1050" dirty="0"/>
          </a:p>
        </p:txBody>
      </p:sp>
      <p:sp>
        <p:nvSpPr>
          <p:cNvPr id="54" name="Text 52"/>
          <p:cNvSpPr/>
          <p:nvPr/>
        </p:nvSpPr>
        <p:spPr>
          <a:xfrm>
            <a:off x="10434340" y="7215365"/>
            <a:ext cx="6724622" cy="290293"/>
          </a:xfrm>
          <a:prstGeom prst="rect">
            <a:avLst/>
          </a:prstGeom>
          <a:noFill/>
          <a:ln/>
        </p:spPr>
        <p:txBody>
          <a:bodyPr wrap="square" lIns="25400" tIns="25400" rIns="25400" bIns="25400" rtlCol="0" anchor="t">
            <a:noAutofit/>
          </a:bodyPr>
          <a:lstStyle/>
          <a:p>
            <a:pPr marL="0" indent="0" algn="l">
              <a:buNone/>
            </a:pPr>
            <a:r>
              <a:rPr lang="en-US" sz="1600" dirty="0">
                <a:solidFill>
                  <a:srgbClr val="1A1A1A"/>
                </a:solidFill>
                <a:latin typeface="Arial" pitchFamily="34" charset="0"/>
                <a:ea typeface="Arial" pitchFamily="34" charset="-122"/>
                <a:cs typeface="Arial" pitchFamily="34" charset="-120"/>
              </a:rPr>
              <a:t>Expected stay duration of future cars </a:t>
            </a:r>
            <a:r>
              <a:rPr lang="en-US" sz="1600" i="1" dirty="0">
                <a:solidFill>
                  <a:srgbClr val="8A8A8A"/>
                </a:solidFill>
                <a:latin typeface="Arial" pitchFamily="34" charset="0"/>
                <a:ea typeface="Arial" pitchFamily="34" charset="-122"/>
                <a:cs typeface="Arial" pitchFamily="34" charset="-120"/>
              </a:rPr>
              <a:t>(when the car leaves)</a:t>
            </a:r>
            <a:endParaRPr lang="en-US" sz="1600" dirty="0"/>
          </a:p>
        </p:txBody>
      </p:sp>
      <p:sp>
        <p:nvSpPr>
          <p:cNvPr id="55" name="Text 53"/>
          <p:cNvSpPr/>
          <p:nvPr/>
        </p:nvSpPr>
        <p:spPr>
          <a:xfrm>
            <a:off x="10168639" y="7580295"/>
            <a:ext cx="7060163" cy="238914"/>
          </a:xfrm>
          <a:prstGeom prst="rect">
            <a:avLst/>
          </a:prstGeom>
          <a:noFill/>
          <a:ln/>
        </p:spPr>
        <p:txBody>
          <a:bodyPr wrap="square" lIns="25400" tIns="25400" rIns="25400" bIns="25400" rtlCol="0" anchor="t">
            <a:normAutofit/>
          </a:bodyPr>
          <a:lstStyle/>
          <a:p>
            <a:pPr marL="0" indent="0" algn="ctr">
              <a:buNone/>
            </a:pPr>
            <a:r>
              <a:rPr lang="en-US" sz="1200" dirty="0">
                <a:solidFill>
                  <a:srgbClr val="8A8A8A"/>
                </a:solidFill>
                <a:latin typeface="Arial" pitchFamily="34" charset="0"/>
                <a:ea typeface="Arial" pitchFamily="34" charset="-122"/>
                <a:cs typeface="Arial" pitchFamily="34" charset="-120"/>
              </a:rPr>
              <a:t>+</a:t>
            </a:r>
            <a:endParaRPr lang="en-US" sz="1200" dirty="0"/>
          </a:p>
        </p:txBody>
      </p:sp>
      <p:sp>
        <p:nvSpPr>
          <p:cNvPr id="56" name="Shape 54"/>
          <p:cNvSpPr/>
          <p:nvPr/>
        </p:nvSpPr>
        <p:spPr>
          <a:xfrm>
            <a:off x="10271457" y="7815113"/>
            <a:ext cx="6854528" cy="724329"/>
          </a:xfrm>
          <a:prstGeom prst="roundRect">
            <a:avLst>
              <a:gd name="adj" fmla="val 12768"/>
            </a:avLst>
          </a:prstGeom>
          <a:solidFill>
            <a:srgbClr val="FFFFFF"/>
          </a:solidFill>
          <a:ln/>
        </p:spPr>
        <p:txBody>
          <a:bodyPr/>
          <a:lstStyle/>
          <a:p>
            <a:endParaRPr lang="en-US" sz="2400"/>
          </a:p>
        </p:txBody>
      </p:sp>
      <p:sp>
        <p:nvSpPr>
          <p:cNvPr id="57" name="Text 55"/>
          <p:cNvSpPr/>
          <p:nvPr/>
        </p:nvSpPr>
        <p:spPr>
          <a:xfrm>
            <a:off x="10434340" y="7939963"/>
            <a:ext cx="6724622" cy="200380"/>
          </a:xfrm>
          <a:prstGeom prst="rect">
            <a:avLst/>
          </a:prstGeom>
          <a:noFill/>
          <a:ln/>
        </p:spPr>
        <p:txBody>
          <a:bodyPr wrap="square" lIns="25400" tIns="25400" rIns="25400" bIns="25400" rtlCol="0" anchor="t">
            <a:noAutofit/>
          </a:bodyPr>
          <a:lstStyle/>
          <a:p>
            <a:pPr marL="0" indent="0" algn="l">
              <a:buNone/>
            </a:pPr>
            <a:r>
              <a:rPr lang="en-US" sz="1100" kern="0" spc="90" dirty="0">
                <a:solidFill>
                  <a:srgbClr val="000000"/>
                </a:solidFill>
                <a:latin typeface="Arial" pitchFamily="34" charset="0"/>
                <a:ea typeface="Arial" pitchFamily="34" charset="-122"/>
                <a:cs typeface="Arial" pitchFamily="34" charset="-120"/>
              </a:rPr>
              <a:t>BUILDING · REALIZED + NOISE</a:t>
            </a:r>
            <a:endParaRPr lang="en-US" sz="1100" dirty="0"/>
          </a:p>
        </p:txBody>
      </p:sp>
      <p:sp>
        <p:nvSpPr>
          <p:cNvPr id="58" name="Text 56"/>
          <p:cNvSpPr/>
          <p:nvPr/>
        </p:nvSpPr>
        <p:spPr>
          <a:xfrm>
            <a:off x="10434340" y="8172479"/>
            <a:ext cx="6724622" cy="290293"/>
          </a:xfrm>
          <a:prstGeom prst="rect">
            <a:avLst/>
          </a:prstGeom>
          <a:noFill/>
          <a:ln/>
        </p:spPr>
        <p:txBody>
          <a:bodyPr wrap="square" lIns="25400" tIns="25400" rIns="25400" bIns="25400" rtlCol="0" anchor="t">
            <a:normAutofit lnSpcReduction="10000"/>
          </a:bodyPr>
          <a:lstStyle/>
          <a:p>
            <a:pPr marL="0" indent="0" algn="l">
              <a:buNone/>
            </a:pPr>
            <a:r>
              <a:rPr lang="en-US" sz="1600" dirty="0">
                <a:solidFill>
                  <a:srgbClr val="1A1A1A"/>
                </a:solidFill>
                <a:latin typeface="Arial" pitchFamily="34" charset="0"/>
                <a:ea typeface="Arial" pitchFamily="34" charset="-122"/>
                <a:cs typeface="Arial" pitchFamily="34" charset="-120"/>
              </a:rPr>
              <a:t>15-min load trajectory</a:t>
            </a:r>
            <a:endParaRPr lang="en-US" sz="1600" dirty="0"/>
          </a:p>
        </p:txBody>
      </p:sp>
      <p:sp>
        <p:nvSpPr>
          <p:cNvPr id="62" name="Text 60"/>
          <p:cNvSpPr/>
          <p:nvPr/>
        </p:nvSpPr>
        <p:spPr>
          <a:xfrm>
            <a:off x="964283" y="2243411"/>
            <a:ext cx="1814863" cy="362813"/>
          </a:xfrm>
          <a:prstGeom prst="rect">
            <a:avLst/>
          </a:prstGeom>
          <a:noFill/>
          <a:ln/>
        </p:spPr>
        <p:txBody>
          <a:bodyPr wrap="square" lIns="25400" tIns="25400" rIns="25400" bIns="25400" rtlCol="0" anchor="t">
            <a:normAutofit/>
          </a:bodyPr>
          <a:lstStyle/>
          <a:p>
            <a:pPr marL="0" indent="0" algn="l">
              <a:buNone/>
            </a:pPr>
            <a:r>
              <a:rPr lang="en-US" sz="1200" kern="0" spc="144" dirty="0">
                <a:solidFill>
                  <a:srgbClr val="000000"/>
                </a:solidFill>
                <a:latin typeface="Arial" pitchFamily="34" charset="0"/>
                <a:ea typeface="Arial" pitchFamily="34" charset="-122"/>
                <a:cs typeface="Arial" pitchFamily="34" charset="-120"/>
              </a:rPr>
              <a:t>KEY ASSUMPTION</a:t>
            </a:r>
            <a:endParaRPr lang="en-US" sz="1200" dirty="0"/>
          </a:p>
        </p:txBody>
      </p:sp>
      <p:sp>
        <p:nvSpPr>
          <p:cNvPr id="63" name="Text 61"/>
          <p:cNvSpPr/>
          <p:nvPr/>
        </p:nvSpPr>
        <p:spPr>
          <a:xfrm>
            <a:off x="952500" y="2533196"/>
            <a:ext cx="12191734" cy="1326752"/>
          </a:xfrm>
          <a:prstGeom prst="rect">
            <a:avLst/>
          </a:prstGeom>
          <a:noFill/>
          <a:ln/>
        </p:spPr>
        <p:txBody>
          <a:bodyPr wrap="square" lIns="25400" tIns="25400" rIns="25400" bIns="25400" rtlCol="0" anchor="t">
            <a:normAutofit/>
          </a:bodyPr>
          <a:lstStyle/>
          <a:p>
            <a:pPr marL="0" indent="0" algn="l">
              <a:lnSpc>
                <a:spcPct val="145000"/>
              </a:lnSpc>
              <a:buNone/>
            </a:pPr>
            <a:r>
              <a:rPr lang="en-US" dirty="0">
                <a:solidFill>
                  <a:srgbClr val="1A1A1A"/>
                </a:solidFill>
                <a:latin typeface="Arial" pitchFamily="34" charset="0"/>
                <a:ea typeface="Arial" pitchFamily="34" charset="-122"/>
                <a:cs typeface="Arial" pitchFamily="34" charset="-120"/>
              </a:rPr>
              <a:t>Arrivals are </a:t>
            </a:r>
            <a:r>
              <a:rPr lang="en-US" b="1" dirty="0">
                <a:solidFill>
                  <a:srgbClr val="1A1A1A"/>
                </a:solidFill>
                <a:latin typeface="Arial" pitchFamily="34" charset="0"/>
                <a:ea typeface="Arial" pitchFamily="34" charset="-122"/>
                <a:cs typeface="Arial" pitchFamily="34" charset="-120"/>
              </a:rPr>
              <a:t>exogenous</a:t>
            </a:r>
            <a:r>
              <a:rPr lang="en-US" dirty="0">
                <a:solidFill>
                  <a:srgbClr val="1A1A1A"/>
                </a:solidFill>
                <a:latin typeface="Arial" pitchFamily="34" charset="0"/>
                <a:ea typeface="Arial" pitchFamily="34" charset="-122"/>
                <a:cs typeface="Arial" pitchFamily="34" charset="-120"/>
              </a:rPr>
              <a:t>. We presample once per scenario; the MILP only sets charging rates. </a:t>
            </a:r>
          </a:p>
          <a:p>
            <a:pPr marL="0" indent="0" algn="l">
              <a:lnSpc>
                <a:spcPct val="145000"/>
              </a:lnSpc>
              <a:buNone/>
            </a:pPr>
            <a:r>
              <a:rPr lang="en-US" dirty="0">
                <a:solidFill>
                  <a:srgbClr val="4A4A4A"/>
                </a:solidFill>
                <a:latin typeface="Arial" pitchFamily="34" charset="0"/>
                <a:ea typeface="Arial" pitchFamily="34" charset="-122"/>
                <a:cs typeface="Arial" pitchFamily="34" charset="-120"/>
              </a:rPr>
              <a:t>Validated with the building operator: schedules don't depend on building load or prior charging.</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A57B-0609-C324-3FC0-C1D09F4D0974}"/>
              </a:ext>
            </a:extLst>
          </p:cNvPr>
          <p:cNvSpPr>
            <a:spLocks noGrp="1"/>
          </p:cNvSpPr>
          <p:nvPr>
            <p:ph type="title"/>
          </p:nvPr>
        </p:nvSpPr>
        <p:spPr/>
        <p:txBody>
          <a:bodyPr/>
          <a:lstStyle/>
          <a:p>
            <a:pPr>
              <a:buNone/>
            </a:pPr>
            <a:r>
              <a:rPr lang="en-US" sz="2100" b="1" dirty="0">
                <a:solidFill>
                  <a:srgbClr val="D97706"/>
                </a:solidFill>
              </a:rPr>
              <a:t>BACKUP — Q&amp;A     B1 / B6</a:t>
            </a:r>
          </a:p>
          <a:p>
            <a:pPr>
              <a:buNone/>
            </a:pPr>
            <a:r>
              <a:rPr lang="en-US" sz="4500" b="1" dirty="0">
                <a:solidFill>
                  <a:srgbClr val="1B2A4E"/>
                </a:solidFill>
              </a:rPr>
              <a:t>How sensitive is performance to PWL grid resolution?</a:t>
            </a:r>
          </a:p>
        </p:txBody>
      </p:sp>
      <p:sp>
        <p:nvSpPr>
          <p:cNvPr id="3" name="Content Placeholder 2">
            <a:extLst>
              <a:ext uri="{FF2B5EF4-FFF2-40B4-BE49-F238E27FC236}">
                <a16:creationId xmlns:a16="http://schemas.microsoft.com/office/drawing/2014/main" id="{37E8DCD8-6F2E-0A2F-ACF4-782766F79222}"/>
              </a:ext>
            </a:extLst>
          </p:cNvPr>
          <p:cNvSpPr>
            <a:spLocks noGrp="1"/>
          </p:cNvSpPr>
          <p:nvPr>
            <p:ph idx="1"/>
          </p:nvPr>
        </p:nvSpPr>
        <p:spPr/>
        <p:txBody>
          <a:bodyPr/>
          <a:lstStyle/>
          <a:p>
            <a:pPr marL="428625" indent="-428625">
              <a:buFont typeface="Arial"/>
              <a:buChar char="•"/>
            </a:pPr>
            <a:r>
              <a:rPr lang="en-US" sz="3600" b="1" dirty="0">
                <a:solidFill>
                  <a:srgbClr val="D97706"/>
                </a:solidFill>
              </a:rPr>
              <a:t>20 grid points/dim</a:t>
            </a:r>
            <a:r>
              <a:rPr lang="en-US" sz="3600" dirty="0">
                <a:solidFill>
                  <a:srgbClr val="374151"/>
                </a:solidFill>
              </a:rPr>
              <a:t> = operating point: MAE ≈ 0.030–0.034, runtime ~2 s</a:t>
            </a:r>
          </a:p>
          <a:p>
            <a:pPr marL="428625" indent="-428625">
              <a:buFont typeface="Arial"/>
              <a:buChar char="•"/>
            </a:pPr>
            <a:r>
              <a:rPr lang="en-US" sz="3600" dirty="0">
                <a:solidFill>
                  <a:srgbClr val="374151"/>
                </a:solidFill>
              </a:rPr>
              <a:t>Coarser grids → MAE degrades</a:t>
            </a:r>
          </a:p>
          <a:p>
            <a:pPr marL="428625" indent="-428625">
              <a:buFont typeface="Arial"/>
              <a:buChar char="•"/>
            </a:pPr>
            <a:r>
              <a:rPr lang="en-US" sz="3600" dirty="0">
                <a:solidFill>
                  <a:srgbClr val="374151"/>
                </a:solidFill>
              </a:rPr>
              <a:t>Finer grids → runtime exceeds 15-min control interval</a:t>
            </a:r>
          </a:p>
          <a:p>
            <a:pPr marL="428625" indent="-428625">
              <a:buFont typeface="Arial"/>
              <a:buChar char="•"/>
            </a:pPr>
            <a:r>
              <a:rPr lang="en-US" sz="3600" dirty="0">
                <a:solidFill>
                  <a:srgbClr val="374151"/>
                </a:solidFill>
              </a:rPr>
              <a:t>Full tradeoff table: paper Appendix</a:t>
            </a:r>
          </a:p>
        </p:txBody>
      </p:sp>
    </p:spTree>
    <p:extLst>
      <p:ext uri="{BB962C8B-B14F-4D97-AF65-F5344CB8AC3E}">
        <p14:creationId xmlns:p14="http://schemas.microsoft.com/office/powerpoint/2010/main" val="335465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E87A-A75E-4878-B0C9-0FF8657AC63A}"/>
              </a:ext>
            </a:extLst>
          </p:cNvPr>
          <p:cNvSpPr>
            <a:spLocks noGrp="1"/>
          </p:cNvSpPr>
          <p:nvPr>
            <p:ph type="title"/>
          </p:nvPr>
        </p:nvSpPr>
        <p:spPr/>
        <p:txBody>
          <a:bodyPr/>
          <a:lstStyle/>
          <a:p>
            <a:pPr>
              <a:buNone/>
            </a:pPr>
            <a:r>
              <a:rPr lang="en-US" sz="2100" b="1" dirty="0">
                <a:solidFill>
                  <a:srgbClr val="D97706"/>
                </a:solidFill>
              </a:rPr>
              <a:t>BACKUP — Q&amp;A     B2 / B6</a:t>
            </a:r>
          </a:p>
          <a:p>
            <a:pPr>
              <a:buNone/>
            </a:pPr>
            <a:r>
              <a:rPr lang="en-US" sz="4500" b="1" dirty="0">
                <a:solidFill>
                  <a:srgbClr val="1B2A4E"/>
                </a:solidFill>
              </a:rPr>
              <a:t>How is the VF trained?</a:t>
            </a:r>
          </a:p>
        </p:txBody>
      </p:sp>
      <p:sp>
        <p:nvSpPr>
          <p:cNvPr id="3" name="Content Placeholder 2">
            <a:extLst>
              <a:ext uri="{FF2B5EF4-FFF2-40B4-BE49-F238E27FC236}">
                <a16:creationId xmlns:a16="http://schemas.microsoft.com/office/drawing/2014/main" id="{0C3BE0EA-96F1-581A-49F5-1E7AC6F33065}"/>
              </a:ext>
            </a:extLst>
          </p:cNvPr>
          <p:cNvSpPr>
            <a:spLocks noGrp="1"/>
          </p:cNvSpPr>
          <p:nvPr>
            <p:ph idx="1"/>
          </p:nvPr>
        </p:nvSpPr>
        <p:spPr/>
        <p:txBody>
          <a:bodyPr/>
          <a:lstStyle/>
          <a:p>
            <a:pPr>
              <a:buNone/>
            </a:pPr>
            <a:r>
              <a:rPr lang="en-US" sz="3600" b="1" dirty="0">
                <a:solidFill>
                  <a:srgbClr val="1B2A4E"/>
                </a:solidFill>
              </a:rPr>
              <a:t>Stage 1 — Offline pre-training</a:t>
            </a:r>
          </a:p>
          <a:p>
            <a:pPr>
              <a:buNone/>
            </a:pPr>
            <a:r>
              <a:rPr lang="en-US" sz="3000" dirty="0">
                <a:solidFill>
                  <a:srgbClr val="374151"/>
                </a:solidFill>
              </a:rPr>
              <a:t>Synthetic monthly scenarios → P-MILP oracle → (VFInput(S_t), Φ_demand,end − Φ_demand,eod) supervised pairs → train [64,64] ReLU MLP</a:t>
            </a:r>
          </a:p>
          <a:p>
            <a:pPr>
              <a:buNone/>
            </a:pPr>
            <a:endParaRPr lang="en-US" sz="1200"/>
          </a:p>
          <a:p>
            <a:pPr>
              <a:buNone/>
            </a:pPr>
            <a:r>
              <a:rPr lang="en-US" sz="3600" b="1" dirty="0">
                <a:solidFill>
                  <a:srgbClr val="0E7C7B"/>
                </a:solidFill>
              </a:rPr>
              <a:t>Stage 2 — Online fine-tuning</a:t>
            </a:r>
          </a:p>
          <a:p>
            <a:pPr>
              <a:buNone/>
            </a:pPr>
            <a:r>
              <a:rPr lang="en-US" sz="3000" dirty="0">
                <a:solidFill>
                  <a:srgbClr val="374151"/>
                </a:solidFill>
              </a:rPr>
              <a:t>Bracket MC-MPC behavior with Nominal MPC (mean forecast) + Robust MPC (95th-percentile worst-case); roll out to month-end, store realized residual demand charge in replay buffer, regress JVF toward it. Iterate.</a:t>
            </a:r>
          </a:p>
        </p:txBody>
      </p:sp>
    </p:spTree>
    <p:extLst>
      <p:ext uri="{BB962C8B-B14F-4D97-AF65-F5344CB8AC3E}">
        <p14:creationId xmlns:p14="http://schemas.microsoft.com/office/powerpoint/2010/main" val="1471105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1772-D0DF-609A-3366-8E2919775FBA}"/>
              </a:ext>
            </a:extLst>
          </p:cNvPr>
          <p:cNvSpPr>
            <a:spLocks noGrp="1"/>
          </p:cNvSpPr>
          <p:nvPr>
            <p:ph type="title"/>
          </p:nvPr>
        </p:nvSpPr>
        <p:spPr/>
        <p:txBody>
          <a:bodyPr>
            <a:normAutofit/>
          </a:bodyPr>
          <a:lstStyle/>
          <a:p>
            <a:pPr>
              <a:buNone/>
            </a:pPr>
            <a:r>
              <a:rPr lang="en-US" sz="2100" b="1" dirty="0">
                <a:solidFill>
                  <a:srgbClr val="D97706"/>
                </a:solidFill>
              </a:rPr>
              <a:t>BACKUP — Q&amp;A     B4 / B6</a:t>
            </a:r>
          </a:p>
          <a:p>
            <a:pPr>
              <a:buNone/>
            </a:pPr>
            <a:r>
              <a:rPr lang="en-US" sz="4200" b="1" dirty="0">
                <a:solidFill>
                  <a:srgbClr val="1B2A4E"/>
                </a:solidFill>
              </a:rPr>
              <a:t>Why not month-long stochastic MPC or persistence-aware RL/MCTS?</a:t>
            </a:r>
          </a:p>
        </p:txBody>
      </p:sp>
      <p:sp>
        <p:nvSpPr>
          <p:cNvPr id="3" name="Content Placeholder 2">
            <a:extLst>
              <a:ext uri="{FF2B5EF4-FFF2-40B4-BE49-F238E27FC236}">
                <a16:creationId xmlns:a16="http://schemas.microsoft.com/office/drawing/2014/main" id="{B53D09DA-C69A-0DC4-488F-7975A1754737}"/>
              </a:ext>
            </a:extLst>
          </p:cNvPr>
          <p:cNvSpPr>
            <a:spLocks noGrp="1"/>
          </p:cNvSpPr>
          <p:nvPr>
            <p:ph idx="1"/>
          </p:nvPr>
        </p:nvSpPr>
        <p:spPr/>
        <p:txBody>
          <a:bodyPr/>
          <a:lstStyle/>
          <a:p>
            <a:pPr>
              <a:buNone/>
            </a:pPr>
            <a:r>
              <a:rPr lang="en-US" sz="3600" b="1" dirty="0">
                <a:solidFill>
                  <a:srgbClr val="D97706"/>
                </a:solidFill>
              </a:rPr>
              <a:t>1.  Month-long stochastic MPC: </a:t>
            </a:r>
            <a:r>
              <a:rPr lang="en-US" sz="3600" dirty="0">
                <a:solidFill>
                  <a:srgbClr val="374151"/>
                </a:solidFill>
              </a:rPr>
              <a:t>30 days × 96 timesteps × N_f scenarios × continuous action → MILP intractable; loses real-time guarantees</a:t>
            </a:r>
          </a:p>
          <a:p>
            <a:pPr>
              <a:buNone/>
            </a:pPr>
            <a:r>
              <a:rPr lang="en-US" sz="3600" b="1" dirty="0">
                <a:solidFill>
                  <a:srgbClr val="D97706"/>
                </a:solidFill>
              </a:rPr>
              <a:t>2.  Persistence-aware RL: </a:t>
            </a:r>
            <a:r>
              <a:rPr lang="en-US" sz="3600" dirty="0">
                <a:solidFill>
                  <a:srgbClr val="374151"/>
                </a:solidFill>
              </a:rPr>
              <a:t>2880-step episode, dominant demand-charge signal at terminal step → severe credit-assignment + exploration problems</a:t>
            </a:r>
          </a:p>
          <a:p>
            <a:pPr>
              <a:buNone/>
            </a:pPr>
            <a:r>
              <a:rPr lang="en-US" sz="3600" b="1" dirty="0">
                <a:solidFill>
                  <a:srgbClr val="D97706"/>
                </a:solidFill>
              </a:rPr>
              <a:t>3.  Persistence-aware MCTS: </a:t>
            </a:r>
            <a:r>
              <a:rPr lang="en-US" sz="3600" dirty="0">
                <a:solidFill>
                  <a:srgbClr val="374151"/>
                </a:solidFill>
              </a:rPr>
              <a:t>continuous action × month-long horizon → branching explosion</a:t>
            </a:r>
          </a:p>
          <a:p>
            <a:pPr>
              <a:buNone/>
            </a:pPr>
            <a:endParaRPr lang="en-US" sz="1200"/>
          </a:p>
          <a:p>
            <a:pPr algn="ctr">
              <a:buNone/>
            </a:pPr>
            <a:r>
              <a:rPr lang="en-US" sz="3600" b="1" dirty="0">
                <a:solidFill>
                  <a:srgbClr val="1B2A4E"/>
                </a:solidFill>
              </a:rPr>
              <a:t>Our hybrid sidesteps all three.</a:t>
            </a:r>
          </a:p>
        </p:txBody>
      </p:sp>
    </p:spTree>
    <p:extLst>
      <p:ext uri="{BB962C8B-B14F-4D97-AF65-F5344CB8AC3E}">
        <p14:creationId xmlns:p14="http://schemas.microsoft.com/office/powerpoint/2010/main" val="1826966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C2F5-8CBA-0565-988A-B2B0F4E99E2C}"/>
              </a:ext>
            </a:extLst>
          </p:cNvPr>
          <p:cNvSpPr>
            <a:spLocks noGrp="1"/>
          </p:cNvSpPr>
          <p:nvPr>
            <p:ph type="title"/>
          </p:nvPr>
        </p:nvSpPr>
        <p:spPr/>
        <p:txBody>
          <a:bodyPr/>
          <a:lstStyle/>
          <a:p>
            <a:pPr>
              <a:buNone/>
            </a:pPr>
            <a:r>
              <a:rPr lang="en-US" sz="2100" b="1" dirty="0">
                <a:solidFill>
                  <a:srgbClr val="D97706"/>
                </a:solidFill>
              </a:rPr>
              <a:t>BACKUP — Q&amp;A     B5 / B6</a:t>
            </a:r>
          </a:p>
          <a:p>
            <a:pPr>
              <a:buNone/>
            </a:pPr>
            <a:r>
              <a:rPr lang="en-US" sz="4500" b="1" dirty="0">
                <a:solidFill>
                  <a:srgbClr val="1B2A4E"/>
                </a:solidFill>
              </a:rPr>
              <a:t>What hyperparameters did you use?</a:t>
            </a:r>
          </a:p>
        </p:txBody>
      </p:sp>
      <p:graphicFrame>
        <p:nvGraphicFramePr>
          <p:cNvPr id="5" name="Table 4">
            <a:extLst>
              <a:ext uri="{FF2B5EF4-FFF2-40B4-BE49-F238E27FC236}">
                <a16:creationId xmlns:a16="http://schemas.microsoft.com/office/drawing/2014/main" id="{2A6EE1AE-DC8D-CD4B-BFF5-628678E244C2}"/>
              </a:ext>
            </a:extLst>
          </p:cNvPr>
          <p:cNvGraphicFramePr>
            <a:graphicFrameLocks noGrp="1"/>
          </p:cNvGraphicFramePr>
          <p:nvPr/>
        </p:nvGraphicFramePr>
        <p:xfrm>
          <a:off x="1524000" y="2349859"/>
          <a:ext cx="15240000" cy="6095999"/>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val="1269766517"/>
                    </a:ext>
                  </a:extLst>
                </a:gridCol>
                <a:gridCol w="7620000">
                  <a:extLst>
                    <a:ext uri="{9D8B030D-6E8A-4147-A177-3AD203B41FA5}">
                      <a16:colId xmlns:a16="http://schemas.microsoft.com/office/drawing/2014/main" val="2756272060"/>
                    </a:ext>
                  </a:extLst>
                </a:gridCol>
              </a:tblGrid>
              <a:tr h="870857">
                <a:tc>
                  <a:txBody>
                    <a:bodyPr/>
                    <a:lstStyle/>
                    <a:p>
                      <a:pPr algn="l"/>
                      <a:r>
                        <a:rPr lang="en-US" sz="3000" b="1">
                          <a:solidFill>
                            <a:srgbClr val="FFFFFF"/>
                          </a:solidFill>
                        </a:rPr>
                        <a:t>Hyperparameter</a:t>
                      </a:r>
                    </a:p>
                  </a:txBody>
                  <a:tcPr marL="137160" marR="137160" marT="68580" marB="68580" anchor="ctr">
                    <a:solidFill>
                      <a:srgbClr val="1B2A4E"/>
                    </a:solidFill>
                  </a:tcPr>
                </a:tc>
                <a:tc>
                  <a:txBody>
                    <a:bodyPr/>
                    <a:lstStyle/>
                    <a:p>
                      <a:pPr algn="l"/>
                      <a:r>
                        <a:rPr lang="en-US" sz="3000" b="1" dirty="0">
                          <a:solidFill>
                            <a:srgbClr val="FFFFFF"/>
                          </a:solidFill>
                        </a:rPr>
                        <a:t>Range / Best</a:t>
                      </a:r>
                    </a:p>
                  </a:txBody>
                  <a:tcPr marL="137160" marR="137160" marT="68580" marB="68580" anchor="ctr">
                    <a:solidFill>
                      <a:srgbClr val="1B2A4E"/>
                    </a:solidFill>
                  </a:tcPr>
                </a:tc>
                <a:extLst>
                  <a:ext uri="{0D108BD9-81ED-4DB2-BD59-A6C34878D82A}">
                    <a16:rowId xmlns:a16="http://schemas.microsoft.com/office/drawing/2014/main" val="2551021079"/>
                  </a:ext>
                </a:extLst>
              </a:tr>
              <a:tr h="870857">
                <a:tc>
                  <a:txBody>
                    <a:bodyPr/>
                    <a:lstStyle/>
                    <a:p>
                      <a:pPr algn="l"/>
                      <a:r>
                        <a:rPr lang="en-US" sz="2700">
                          <a:solidFill>
                            <a:srgbClr val="1B2A4E"/>
                          </a:solidFill>
                        </a:rPr>
                        <a:t>F (sample size)</a:t>
                      </a:r>
                    </a:p>
                  </a:txBody>
                  <a:tcPr marL="137160" marR="137160" marT="68580" marB="68580" anchor="ctr"/>
                </a:tc>
                <a:tc>
                  <a:txBody>
                    <a:bodyPr/>
                    <a:lstStyle/>
                    <a:p>
                      <a:pPr algn="l"/>
                      <a:r>
                        <a:rPr lang="en-US" sz="2700">
                          <a:solidFill>
                            <a:srgbClr val="1B2A4E"/>
                          </a:solidFill>
                        </a:rPr>
                        <a:t>5–30 (step 5)  ·  best = 10</a:t>
                      </a:r>
                    </a:p>
                  </a:txBody>
                  <a:tcPr marL="137160" marR="137160" marT="68580" marB="68580" anchor="ctr"/>
                </a:tc>
                <a:extLst>
                  <a:ext uri="{0D108BD9-81ED-4DB2-BD59-A6C34878D82A}">
                    <a16:rowId xmlns:a16="http://schemas.microsoft.com/office/drawing/2014/main" val="1085341614"/>
                  </a:ext>
                </a:extLst>
              </a:tr>
              <a:tr h="870857">
                <a:tc>
                  <a:txBody>
                    <a:bodyPr/>
                    <a:lstStyle/>
                    <a:p>
                      <a:pPr algn="l"/>
                      <a:r>
                        <a:rPr lang="en-US" sz="2700">
                          <a:solidFill>
                            <a:srgbClr val="1B2A4E"/>
                          </a:solidFill>
                        </a:rPr>
                        <a:t>w_pc (proactive)</a:t>
                      </a:r>
                    </a:p>
                  </a:txBody>
                  <a:tcPr marL="137160" marR="137160" marT="68580" marB="68580" anchor="ctr"/>
                </a:tc>
                <a:tc>
                  <a:txBody>
                    <a:bodyPr/>
                    <a:lstStyle/>
                    <a:p>
                      <a:pPr algn="l"/>
                      <a:r>
                        <a:rPr lang="en-US" sz="2700">
                          <a:solidFill>
                            <a:srgbClr val="1B2A4E"/>
                          </a:solidFill>
                        </a:rPr>
                        <a:t>0–5 (step 0.2)  ·  best = 0.8</a:t>
                      </a:r>
                    </a:p>
                  </a:txBody>
                  <a:tcPr marL="137160" marR="137160" marT="68580" marB="68580" anchor="ctr"/>
                </a:tc>
                <a:extLst>
                  <a:ext uri="{0D108BD9-81ED-4DB2-BD59-A6C34878D82A}">
                    <a16:rowId xmlns:a16="http://schemas.microsoft.com/office/drawing/2014/main" val="4095967081"/>
                  </a:ext>
                </a:extLst>
              </a:tr>
              <a:tr h="870857">
                <a:tc>
                  <a:txBody>
                    <a:bodyPr/>
                    <a:lstStyle/>
                    <a:p>
                      <a:pPr algn="l"/>
                      <a:r>
                        <a:rPr lang="en-US" sz="2700">
                          <a:solidFill>
                            <a:srgbClr val="1B2A4E"/>
                          </a:solidFill>
                        </a:rPr>
                        <a:t>VF architectures</a:t>
                      </a:r>
                    </a:p>
                  </a:txBody>
                  <a:tcPr marL="137160" marR="137160" marT="68580" marB="68580" anchor="ctr"/>
                </a:tc>
                <a:tc>
                  <a:txBody>
                    <a:bodyPr/>
                    <a:lstStyle/>
                    <a:p>
                      <a:pPr algn="l"/>
                      <a:r>
                        <a:rPr lang="en-US" sz="2700">
                          <a:solidFill>
                            <a:srgbClr val="1B2A4E"/>
                          </a:solidFill>
                        </a:rPr>
                        <a:t>[16,16], [32,32], [64,64]</a:t>
                      </a:r>
                    </a:p>
                  </a:txBody>
                  <a:tcPr marL="137160" marR="137160" marT="68580" marB="68580" anchor="ctr"/>
                </a:tc>
                <a:extLst>
                  <a:ext uri="{0D108BD9-81ED-4DB2-BD59-A6C34878D82A}">
                    <a16:rowId xmlns:a16="http://schemas.microsoft.com/office/drawing/2014/main" val="1641617988"/>
                  </a:ext>
                </a:extLst>
              </a:tr>
              <a:tr h="870857">
                <a:tc>
                  <a:txBody>
                    <a:bodyPr/>
                    <a:lstStyle/>
                    <a:p>
                      <a:pPr algn="l"/>
                      <a:r>
                        <a:rPr lang="en-US" sz="2700">
                          <a:solidFill>
                            <a:srgbClr val="1B2A4E"/>
                          </a:solidFill>
                        </a:rPr>
                        <a:t>Learning rates</a:t>
                      </a:r>
                    </a:p>
                  </a:txBody>
                  <a:tcPr marL="137160" marR="137160" marT="68580" marB="68580" anchor="ctr"/>
                </a:tc>
                <a:tc>
                  <a:txBody>
                    <a:bodyPr/>
                    <a:lstStyle/>
                    <a:p>
                      <a:pPr algn="l"/>
                      <a:r>
                        <a:rPr lang="en-US" sz="2700">
                          <a:solidFill>
                            <a:srgbClr val="1B2A4E"/>
                          </a:solidFill>
                        </a:rPr>
                        <a:t>10⁻³ – 10⁻⁵</a:t>
                      </a:r>
                    </a:p>
                  </a:txBody>
                  <a:tcPr marL="137160" marR="137160" marT="68580" marB="68580" anchor="ctr"/>
                </a:tc>
                <a:extLst>
                  <a:ext uri="{0D108BD9-81ED-4DB2-BD59-A6C34878D82A}">
                    <a16:rowId xmlns:a16="http://schemas.microsoft.com/office/drawing/2014/main" val="2926702589"/>
                  </a:ext>
                </a:extLst>
              </a:tr>
              <a:tr h="870857">
                <a:tc>
                  <a:txBody>
                    <a:bodyPr/>
                    <a:lstStyle/>
                    <a:p>
                      <a:pPr algn="l"/>
                      <a:r>
                        <a:rPr lang="en-US" sz="2700">
                          <a:solidFill>
                            <a:srgbClr val="1B2A4E"/>
                          </a:solidFill>
                        </a:rPr>
                        <a:t>Best VF</a:t>
                      </a:r>
                    </a:p>
                  </a:txBody>
                  <a:tcPr marL="137160" marR="137160" marT="68580" marB="68580" anchor="ctr"/>
                </a:tc>
                <a:tc>
                  <a:txBody>
                    <a:bodyPr/>
                    <a:lstStyle/>
                    <a:p>
                      <a:pPr algn="l"/>
                      <a:r>
                        <a:rPr lang="en-US" sz="2700">
                          <a:solidFill>
                            <a:srgbClr val="1B2A4E"/>
                          </a:solidFill>
                        </a:rPr>
                        <a:t>[64, 64], one per month</a:t>
                      </a:r>
                    </a:p>
                  </a:txBody>
                  <a:tcPr marL="137160" marR="137160" marT="68580" marB="68580" anchor="ctr"/>
                </a:tc>
                <a:extLst>
                  <a:ext uri="{0D108BD9-81ED-4DB2-BD59-A6C34878D82A}">
                    <a16:rowId xmlns:a16="http://schemas.microsoft.com/office/drawing/2014/main" val="1403532574"/>
                  </a:ext>
                </a:extLst>
              </a:tr>
              <a:tr h="870857">
                <a:tc>
                  <a:txBody>
                    <a:bodyPr/>
                    <a:lstStyle/>
                    <a:p>
                      <a:pPr algn="l"/>
                      <a:r>
                        <a:rPr lang="en-US" sz="2700">
                          <a:solidFill>
                            <a:srgbClr val="1B2A4E"/>
                          </a:solidFill>
                        </a:rPr>
                        <a:t>PWL grid</a:t>
                      </a:r>
                    </a:p>
                  </a:txBody>
                  <a:tcPr marL="137160" marR="137160" marT="68580" marB="68580" anchor="ctr"/>
                </a:tc>
                <a:tc>
                  <a:txBody>
                    <a:bodyPr/>
                    <a:lstStyle/>
                    <a:p>
                      <a:pPr algn="l"/>
                      <a:r>
                        <a:rPr lang="en-US" sz="2700" dirty="0">
                          <a:solidFill>
                            <a:srgbClr val="1B2A4E"/>
                          </a:solidFill>
                        </a:rPr>
                        <a:t>20 points / dim</a:t>
                      </a:r>
                    </a:p>
                  </a:txBody>
                  <a:tcPr marL="137160" marR="137160" marT="68580" marB="68580" anchor="ctr"/>
                </a:tc>
                <a:extLst>
                  <a:ext uri="{0D108BD9-81ED-4DB2-BD59-A6C34878D82A}">
                    <a16:rowId xmlns:a16="http://schemas.microsoft.com/office/drawing/2014/main" val="2010725303"/>
                  </a:ext>
                </a:extLst>
              </a:tr>
            </a:tbl>
          </a:graphicData>
        </a:graphic>
      </p:graphicFrame>
      <p:sp>
        <p:nvSpPr>
          <p:cNvPr id="6" name="TextBox 5">
            <a:extLst>
              <a:ext uri="{FF2B5EF4-FFF2-40B4-BE49-F238E27FC236}">
                <a16:creationId xmlns:a16="http://schemas.microsoft.com/office/drawing/2014/main" id="{63574358-1916-724F-8527-6062DB00A92F}"/>
              </a:ext>
            </a:extLst>
          </p:cNvPr>
          <p:cNvSpPr txBox="1"/>
          <p:nvPr/>
        </p:nvSpPr>
        <p:spPr>
          <a:xfrm>
            <a:off x="1524000" y="9525000"/>
            <a:ext cx="15240000" cy="533400"/>
          </a:xfrm>
          <a:prstGeom prst="rect">
            <a:avLst/>
          </a:prstGeom>
          <a:noFill/>
        </p:spPr>
        <p:txBody>
          <a:bodyPr vertOverflow="overflow" vert="horz" wrap="square" rtlCol="0" anchor="t">
            <a:noAutofit/>
          </a:bodyPr>
          <a:lstStyle/>
          <a:p>
            <a:pPr algn="l"/>
            <a:r>
              <a:rPr lang="en-US" sz="2400" i="1">
                <a:solidFill>
                  <a:srgbClr val="374151"/>
                </a:solidFill>
              </a:rPr>
              <a:t>Action refinement on (~$80/month gain).</a:t>
            </a:r>
          </a:p>
        </p:txBody>
      </p:sp>
    </p:spTree>
    <p:extLst>
      <p:ext uri="{BB962C8B-B14F-4D97-AF65-F5344CB8AC3E}">
        <p14:creationId xmlns:p14="http://schemas.microsoft.com/office/powerpoint/2010/main" val="710221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01A8-4676-D915-3799-010EE3473D22}"/>
              </a:ext>
            </a:extLst>
          </p:cNvPr>
          <p:cNvSpPr>
            <a:spLocks noGrp="1"/>
          </p:cNvSpPr>
          <p:nvPr>
            <p:ph type="title"/>
          </p:nvPr>
        </p:nvSpPr>
        <p:spPr/>
        <p:txBody>
          <a:bodyPr/>
          <a:lstStyle/>
          <a:p>
            <a:pPr>
              <a:buNone/>
            </a:pPr>
            <a:r>
              <a:rPr lang="en-US" sz="2100" b="1" dirty="0">
                <a:solidFill>
                  <a:srgbClr val="D97706"/>
                </a:solidFill>
              </a:rPr>
              <a:t>BACKUP — Q&amp;A     B6 / B6</a:t>
            </a:r>
          </a:p>
          <a:p>
            <a:pPr>
              <a:buNone/>
            </a:pPr>
            <a:r>
              <a:rPr lang="en-US" sz="4500" b="1" dirty="0">
                <a:solidFill>
                  <a:srgbClr val="1B2A4E"/>
                </a:solidFill>
              </a:rPr>
              <a:t>What about unexpected user dropout?</a:t>
            </a:r>
          </a:p>
        </p:txBody>
      </p:sp>
      <p:graphicFrame>
        <p:nvGraphicFramePr>
          <p:cNvPr id="5" name="Table 4">
            <a:extLst>
              <a:ext uri="{FF2B5EF4-FFF2-40B4-BE49-F238E27FC236}">
                <a16:creationId xmlns:a16="http://schemas.microsoft.com/office/drawing/2014/main" id="{8684DB5E-25FB-AC4A-B9E3-F659A51F3066}"/>
              </a:ext>
            </a:extLst>
          </p:cNvPr>
          <p:cNvGraphicFramePr>
            <a:graphicFrameLocks noGrp="1"/>
          </p:cNvGraphicFramePr>
          <p:nvPr/>
        </p:nvGraphicFramePr>
        <p:xfrm>
          <a:off x="1143000" y="3238501"/>
          <a:ext cx="16002000" cy="3238503"/>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403849266"/>
                    </a:ext>
                  </a:extLst>
                </a:gridCol>
                <a:gridCol w="5334000">
                  <a:extLst>
                    <a:ext uri="{9D8B030D-6E8A-4147-A177-3AD203B41FA5}">
                      <a16:colId xmlns:a16="http://schemas.microsoft.com/office/drawing/2014/main" val="1838827095"/>
                    </a:ext>
                  </a:extLst>
                </a:gridCol>
                <a:gridCol w="5334000">
                  <a:extLst>
                    <a:ext uri="{9D8B030D-6E8A-4147-A177-3AD203B41FA5}">
                      <a16:colId xmlns:a16="http://schemas.microsoft.com/office/drawing/2014/main" val="2576889200"/>
                    </a:ext>
                  </a:extLst>
                </a:gridCol>
              </a:tblGrid>
              <a:tr h="1079501">
                <a:tc>
                  <a:txBody>
                    <a:bodyPr/>
                    <a:lstStyle/>
                    <a:p>
                      <a:pPr algn="ctr"/>
                      <a:r>
                        <a:rPr lang="en-US" sz="3000" b="1">
                          <a:solidFill>
                            <a:srgbClr val="FFFFFF"/>
                          </a:solidFill>
                        </a:rPr>
                        <a:t>Dropout (Jul–Sep)</a:t>
                      </a:r>
                    </a:p>
                  </a:txBody>
                  <a:tcPr marL="137160" marR="137160" marT="68580" marB="68580" anchor="ctr">
                    <a:solidFill>
                      <a:srgbClr val="1B2A4E"/>
                    </a:solidFill>
                  </a:tcPr>
                </a:tc>
                <a:tc>
                  <a:txBody>
                    <a:bodyPr/>
                    <a:lstStyle/>
                    <a:p>
                      <a:pPr algn="ctr"/>
                      <a:r>
                        <a:rPr lang="en-US" sz="3000" b="1">
                          <a:solidFill>
                            <a:srgbClr val="FFFFFF"/>
                          </a:solidFill>
                        </a:rPr>
                        <a:t>MC-MPC+VF (ours)</a:t>
                      </a:r>
                    </a:p>
                  </a:txBody>
                  <a:tcPr marL="137160" marR="137160" marT="68580" marB="68580" anchor="ctr">
                    <a:solidFill>
                      <a:srgbClr val="1B2A4E"/>
                    </a:solidFill>
                  </a:tcPr>
                </a:tc>
                <a:tc>
                  <a:txBody>
                    <a:bodyPr/>
                    <a:lstStyle/>
                    <a:p>
                      <a:pPr algn="ctr"/>
                      <a:r>
                        <a:rPr lang="en-US" sz="3000" b="1">
                          <a:solidFill>
                            <a:srgbClr val="FFFFFF"/>
                          </a:solidFill>
                        </a:rPr>
                        <a:t>D-RL</a:t>
                      </a:r>
                    </a:p>
                  </a:txBody>
                  <a:tcPr marL="137160" marR="137160" marT="68580" marB="68580" anchor="ctr">
                    <a:solidFill>
                      <a:srgbClr val="1B2A4E"/>
                    </a:solidFill>
                  </a:tcPr>
                </a:tc>
                <a:extLst>
                  <a:ext uri="{0D108BD9-81ED-4DB2-BD59-A6C34878D82A}">
                    <a16:rowId xmlns:a16="http://schemas.microsoft.com/office/drawing/2014/main" val="782679883"/>
                  </a:ext>
                </a:extLst>
              </a:tr>
              <a:tr h="1079501">
                <a:tc>
                  <a:txBody>
                    <a:bodyPr/>
                    <a:lstStyle/>
                    <a:p>
                      <a:pPr algn="ctr"/>
                      <a:r>
                        <a:rPr lang="en-US" sz="3000" b="0">
                          <a:solidFill>
                            <a:srgbClr val="1B2A4E"/>
                          </a:solidFill>
                        </a:rPr>
                        <a:t>5%</a:t>
                      </a:r>
                    </a:p>
                  </a:txBody>
                  <a:tcPr marL="137160" marR="137160" marT="68580" marB="68580" anchor="ctr"/>
                </a:tc>
                <a:tc>
                  <a:txBody>
                    <a:bodyPr/>
                    <a:lstStyle/>
                    <a:p>
                      <a:pPr algn="ctr"/>
                      <a:r>
                        <a:rPr lang="en-US" sz="3000" b="1">
                          <a:solidFill>
                            <a:srgbClr val="D97706"/>
                          </a:solidFill>
                        </a:rPr>
                        <a:t>$13,382 ± 1,054</a:t>
                      </a:r>
                    </a:p>
                  </a:txBody>
                  <a:tcPr marL="137160" marR="137160" marT="68580" marB="68580" anchor="ctr"/>
                </a:tc>
                <a:tc>
                  <a:txBody>
                    <a:bodyPr/>
                    <a:lstStyle/>
                    <a:p>
                      <a:pPr algn="ctr"/>
                      <a:r>
                        <a:rPr lang="en-US" sz="3000" b="0">
                          <a:solidFill>
                            <a:srgbClr val="1B2A4E"/>
                          </a:solidFill>
                        </a:rPr>
                        <a:t>$13,479 ± 1,044</a:t>
                      </a:r>
                    </a:p>
                  </a:txBody>
                  <a:tcPr marL="137160" marR="137160" marT="68580" marB="68580" anchor="ctr"/>
                </a:tc>
                <a:extLst>
                  <a:ext uri="{0D108BD9-81ED-4DB2-BD59-A6C34878D82A}">
                    <a16:rowId xmlns:a16="http://schemas.microsoft.com/office/drawing/2014/main" val="3158578844"/>
                  </a:ext>
                </a:extLst>
              </a:tr>
              <a:tr h="1079501">
                <a:tc>
                  <a:txBody>
                    <a:bodyPr/>
                    <a:lstStyle/>
                    <a:p>
                      <a:pPr algn="ctr"/>
                      <a:r>
                        <a:rPr lang="en-US" sz="3000" b="0">
                          <a:solidFill>
                            <a:srgbClr val="1B2A4E"/>
                          </a:solidFill>
                        </a:rPr>
                        <a:t>10%</a:t>
                      </a:r>
                    </a:p>
                  </a:txBody>
                  <a:tcPr marL="137160" marR="137160" marT="68580" marB="68580" anchor="ctr"/>
                </a:tc>
                <a:tc>
                  <a:txBody>
                    <a:bodyPr/>
                    <a:lstStyle/>
                    <a:p>
                      <a:pPr algn="ctr"/>
                      <a:r>
                        <a:rPr lang="en-US" sz="3000" b="1">
                          <a:solidFill>
                            <a:srgbClr val="D97706"/>
                          </a:solidFill>
                        </a:rPr>
                        <a:t>$13,363 ± 1,052</a:t>
                      </a:r>
                    </a:p>
                  </a:txBody>
                  <a:tcPr marL="137160" marR="137160" marT="68580" marB="68580" anchor="ctr"/>
                </a:tc>
                <a:tc>
                  <a:txBody>
                    <a:bodyPr/>
                    <a:lstStyle/>
                    <a:p>
                      <a:pPr algn="ctr"/>
                      <a:r>
                        <a:rPr lang="en-US" sz="3000" b="0">
                          <a:solidFill>
                            <a:srgbClr val="1B2A4E"/>
                          </a:solidFill>
                        </a:rPr>
                        <a:t>$13,428 ± 1,044</a:t>
                      </a:r>
                    </a:p>
                  </a:txBody>
                  <a:tcPr marL="137160" marR="137160" marT="68580" marB="68580" anchor="ctr"/>
                </a:tc>
                <a:extLst>
                  <a:ext uri="{0D108BD9-81ED-4DB2-BD59-A6C34878D82A}">
                    <a16:rowId xmlns:a16="http://schemas.microsoft.com/office/drawing/2014/main" val="2828082091"/>
                  </a:ext>
                </a:extLst>
              </a:tr>
            </a:tbl>
          </a:graphicData>
        </a:graphic>
      </p:graphicFrame>
      <p:sp>
        <p:nvSpPr>
          <p:cNvPr id="6" name="TextBox 5">
            <a:extLst>
              <a:ext uri="{FF2B5EF4-FFF2-40B4-BE49-F238E27FC236}">
                <a16:creationId xmlns:a16="http://schemas.microsoft.com/office/drawing/2014/main" id="{3690007D-693C-784F-BB7F-AE6294E31930}"/>
              </a:ext>
            </a:extLst>
          </p:cNvPr>
          <p:cNvSpPr txBox="1"/>
          <p:nvPr/>
        </p:nvSpPr>
        <p:spPr>
          <a:xfrm>
            <a:off x="1143000" y="7239000"/>
            <a:ext cx="16002000" cy="2476500"/>
          </a:xfrm>
          <a:prstGeom prst="rect">
            <a:avLst/>
          </a:prstGeom>
          <a:noFill/>
        </p:spPr>
        <p:txBody>
          <a:bodyPr vertOverflow="overflow" vert="horz" wrap="square" rtlCol="0" anchor="t">
            <a:noAutofit/>
          </a:bodyPr>
          <a:lstStyle/>
          <a:p>
            <a:pPr algn="l"/>
            <a:r>
              <a:rPr lang="en-US" sz="3300">
                <a:solidFill>
                  <a:srgbClr val="374151"/>
                </a:solidFill>
              </a:rPr>
              <a:t>Mechanism: when a user fails to arrive, the MPC layer observes zero availability and re-optimizes over the remaining fleet → immediate feasibility correction without re-training the VF.</a:t>
            </a:r>
          </a:p>
        </p:txBody>
      </p:sp>
    </p:spTree>
    <p:extLst>
      <p:ext uri="{BB962C8B-B14F-4D97-AF65-F5344CB8AC3E}">
        <p14:creationId xmlns:p14="http://schemas.microsoft.com/office/powerpoint/2010/main" val="1344626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1"/>
          <p:cNvSpPr/>
          <p:nvPr/>
        </p:nvSpPr>
        <p:spPr>
          <a:xfrm>
            <a:off x="1280160" y="640080"/>
            <a:ext cx="15727680" cy="1097280"/>
          </a:xfrm>
          <a:prstGeom prst="rect">
            <a:avLst/>
          </a:prstGeom>
          <a:noFill/>
          <a:ln/>
        </p:spPr>
        <p:txBody>
          <a:bodyPr wrap="square" lIns="0" tIns="0" rIns="0" bIns="0" rtlCol="0" anchor="ctr"/>
          <a:lstStyle/>
          <a:p>
            <a:r>
              <a:rPr lang="en-US" sz="4800" dirty="0">
                <a:latin typeface="IBM Plex Serif" panose="02060503050406000203" pitchFamily="18" charset="77"/>
                <a:ea typeface="Georgia" pitchFamily="34" charset="-122"/>
                <a:cs typeface="Calibri" panose="020F0502020204030204" pitchFamily="34" charset="0"/>
              </a:rPr>
              <a:t>Our V2B Research Journey</a:t>
            </a:r>
            <a:endParaRPr lang="en-US" sz="4800" dirty="0">
              <a:latin typeface="IBM Plex Serif" panose="02060503050406000203" pitchFamily="18" charset="77"/>
              <a:cs typeface="Calibri" panose="020F0502020204030204" pitchFamily="34" charset="0"/>
            </a:endParaRPr>
          </a:p>
        </p:txBody>
      </p:sp>
      <p:sp>
        <p:nvSpPr>
          <p:cNvPr id="5" name="Shape 3"/>
          <p:cNvSpPr/>
          <p:nvPr/>
        </p:nvSpPr>
        <p:spPr>
          <a:xfrm>
            <a:off x="1645920" y="3855978"/>
            <a:ext cx="14996160" cy="0"/>
          </a:xfrm>
          <a:prstGeom prst="line">
            <a:avLst/>
          </a:prstGeom>
          <a:ln/>
        </p:spPr>
        <p:style>
          <a:lnRef idx="1">
            <a:schemeClr val="accent1"/>
          </a:lnRef>
          <a:fillRef idx="0">
            <a:schemeClr val="accent1"/>
          </a:fillRef>
          <a:effectRef idx="0">
            <a:schemeClr val="accent1"/>
          </a:effectRef>
          <a:fontRef idx="minor">
            <a:schemeClr val="tx1"/>
          </a:fontRef>
        </p:style>
        <p:txBody>
          <a:bodyPr/>
          <a:lstStyle/>
          <a:p>
            <a:endParaRPr lang="en-US" sz="6400">
              <a:latin typeface="Calibri" panose="020F0502020204030204" pitchFamily="34" charset="0"/>
              <a:cs typeface="Calibri" panose="020F0502020204030204" pitchFamily="34" charset="0"/>
            </a:endParaRPr>
          </a:p>
        </p:txBody>
      </p:sp>
      <p:sp>
        <p:nvSpPr>
          <p:cNvPr id="6" name="Shape 4"/>
          <p:cNvSpPr/>
          <p:nvPr/>
        </p:nvSpPr>
        <p:spPr>
          <a:xfrm>
            <a:off x="1828800" y="3594014"/>
            <a:ext cx="548640" cy="548640"/>
          </a:xfrm>
          <a:prstGeom prst="ellipse">
            <a:avLst/>
          </a:prstGeom>
          <a:solidFill>
            <a:schemeClr val="accent5">
              <a:lumMod val="60000"/>
              <a:lumOff val="40000"/>
            </a:schemeClr>
          </a:solidFill>
          <a:ln/>
        </p:spPr>
        <p:txBody>
          <a:bodyPr/>
          <a:lstStyle/>
          <a:p>
            <a:endParaRPr lang="en-US" sz="6400">
              <a:latin typeface="Calibri" panose="020F0502020204030204" pitchFamily="34" charset="0"/>
              <a:cs typeface="Calibri" panose="020F0502020204030204" pitchFamily="34" charset="0"/>
            </a:endParaRPr>
          </a:p>
        </p:txBody>
      </p:sp>
      <p:sp>
        <p:nvSpPr>
          <p:cNvPr id="7" name="Text 5"/>
          <p:cNvSpPr/>
          <p:nvPr/>
        </p:nvSpPr>
        <p:spPr>
          <a:xfrm>
            <a:off x="961797" y="238635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2024</a:t>
            </a:r>
            <a:endParaRPr lang="en-US" sz="2800">
              <a:latin typeface="Calibri" panose="020F0502020204030204" pitchFamily="34" charset="0"/>
              <a:cs typeface="Calibri" panose="020F0502020204030204" pitchFamily="34" charset="0"/>
            </a:endParaRPr>
          </a:p>
        </p:txBody>
      </p:sp>
      <p:sp>
        <p:nvSpPr>
          <p:cNvPr id="10" name="Text 8"/>
          <p:cNvSpPr/>
          <p:nvPr/>
        </p:nvSpPr>
        <p:spPr>
          <a:xfrm>
            <a:off x="901339" y="2937999"/>
            <a:ext cx="2377440" cy="457200"/>
          </a:xfrm>
          <a:prstGeom prst="rect">
            <a:avLst/>
          </a:prstGeom>
          <a:noFill/>
          <a:ln/>
        </p:spPr>
        <p:txBody>
          <a:bodyPr wrap="square" lIns="0" tIns="0" rIns="0" bIns="0" rtlCol="0" anchor="ctr"/>
          <a:lstStyle/>
          <a:p>
            <a:pPr algn="ctr"/>
            <a:r>
              <a:rPr lang="en-US" sz="2400" dirty="0" err="1">
                <a:solidFill>
                  <a:schemeClr val="accent1">
                    <a:lumMod val="75000"/>
                  </a:schemeClr>
                </a:solidFill>
                <a:latin typeface="Calibri" panose="020F0502020204030204" pitchFamily="34" charset="0"/>
                <a:ea typeface="Calibri" pitchFamily="34" charset="-122"/>
                <a:cs typeface="Calibri" panose="020F0502020204030204" pitchFamily="34" charset="0"/>
              </a:rPr>
              <a:t>SmartComp</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12" name="Shape 10"/>
          <p:cNvSpPr/>
          <p:nvPr/>
        </p:nvSpPr>
        <p:spPr>
          <a:xfrm>
            <a:off x="5303520" y="3594014"/>
            <a:ext cx="548640" cy="548640"/>
          </a:xfrm>
          <a:prstGeom prst="ellipse">
            <a:avLst/>
          </a:prstGeom>
          <a:solidFill>
            <a:schemeClr val="accent5">
              <a:lumMod val="60000"/>
              <a:lumOff val="40000"/>
            </a:schemeClr>
          </a:solidFill>
          <a:ln/>
        </p:spPr>
        <p:txBody>
          <a:bodyPr/>
          <a:lstStyle/>
          <a:p>
            <a:endParaRPr lang="en-US" sz="6400">
              <a:latin typeface="Calibri" panose="020F0502020204030204" pitchFamily="34" charset="0"/>
              <a:cs typeface="Calibri" panose="020F0502020204030204" pitchFamily="34" charset="0"/>
            </a:endParaRPr>
          </a:p>
        </p:txBody>
      </p:sp>
      <p:sp>
        <p:nvSpPr>
          <p:cNvPr id="13" name="Text 11"/>
          <p:cNvSpPr/>
          <p:nvPr/>
        </p:nvSpPr>
        <p:spPr>
          <a:xfrm>
            <a:off x="4436517" y="238635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2025</a:t>
            </a:r>
            <a:endParaRPr lang="en-US" sz="2800">
              <a:latin typeface="Calibri" panose="020F0502020204030204" pitchFamily="34" charset="0"/>
              <a:cs typeface="Calibri" panose="020F0502020204030204" pitchFamily="34" charset="0"/>
            </a:endParaRPr>
          </a:p>
        </p:txBody>
      </p:sp>
      <p:sp>
        <p:nvSpPr>
          <p:cNvPr id="16" name="Text 14"/>
          <p:cNvSpPr/>
          <p:nvPr/>
        </p:nvSpPr>
        <p:spPr>
          <a:xfrm>
            <a:off x="4347374" y="2937999"/>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ICCPS</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18" name="Shape 16"/>
          <p:cNvSpPr/>
          <p:nvPr/>
        </p:nvSpPr>
        <p:spPr>
          <a:xfrm>
            <a:off x="8961120" y="3594014"/>
            <a:ext cx="548640" cy="548640"/>
          </a:xfrm>
          <a:prstGeom prst="ellipse">
            <a:avLst/>
          </a:prstGeom>
          <a:solidFill>
            <a:schemeClr val="accent5">
              <a:lumMod val="60000"/>
              <a:lumOff val="40000"/>
            </a:schemeClr>
          </a:solidFill>
          <a:ln/>
        </p:spPr>
        <p:txBody>
          <a:bodyPr/>
          <a:lstStyle/>
          <a:p>
            <a:endParaRPr lang="en-US" sz="6400">
              <a:latin typeface="Calibri" panose="020F0502020204030204" pitchFamily="34" charset="0"/>
              <a:cs typeface="Calibri" panose="020F0502020204030204" pitchFamily="34" charset="0"/>
            </a:endParaRPr>
          </a:p>
        </p:txBody>
      </p:sp>
      <p:sp>
        <p:nvSpPr>
          <p:cNvPr id="19" name="Text 17"/>
          <p:cNvSpPr/>
          <p:nvPr/>
        </p:nvSpPr>
        <p:spPr>
          <a:xfrm>
            <a:off x="8094117" y="238635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2025</a:t>
            </a:r>
            <a:endParaRPr lang="en-US" sz="2800">
              <a:latin typeface="Calibri" panose="020F0502020204030204" pitchFamily="34" charset="0"/>
              <a:cs typeface="Calibri" panose="020F0502020204030204" pitchFamily="34" charset="0"/>
            </a:endParaRPr>
          </a:p>
        </p:txBody>
      </p:sp>
      <p:sp>
        <p:nvSpPr>
          <p:cNvPr id="22" name="Text 20"/>
          <p:cNvSpPr/>
          <p:nvPr/>
        </p:nvSpPr>
        <p:spPr>
          <a:xfrm>
            <a:off x="8053253" y="2937999"/>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AAMAS</a:t>
            </a:r>
            <a:r>
              <a:rPr lang="en-US" sz="2400" baseline="30000" dirty="0">
                <a:solidFill>
                  <a:schemeClr val="accent1">
                    <a:lumMod val="75000"/>
                  </a:schemeClr>
                </a:solidFill>
                <a:latin typeface="Calibri" panose="020F0502020204030204" pitchFamily="34" charset="0"/>
                <a:ea typeface="Calibri" pitchFamily="34" charset="-122"/>
                <a:cs typeface="Calibri" panose="020F0502020204030204" pitchFamily="34" charset="0"/>
              </a:rPr>
              <a:t>★</a:t>
            </a:r>
            <a:endParaRPr lang="en-US" sz="2400" baseline="30000" dirty="0">
              <a:solidFill>
                <a:schemeClr val="accent1">
                  <a:lumMod val="75000"/>
                </a:schemeClr>
              </a:solidFill>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2A33888F-FCFA-F305-18F8-B9777DD5758F}"/>
              </a:ext>
            </a:extLst>
          </p:cNvPr>
          <p:cNvGrpSpPr/>
          <p:nvPr/>
        </p:nvGrpSpPr>
        <p:grpSpPr>
          <a:xfrm>
            <a:off x="711927" y="5023121"/>
            <a:ext cx="9803674" cy="3412646"/>
            <a:chOff x="711927" y="5023121"/>
            <a:chExt cx="9803674" cy="3412646"/>
          </a:xfrm>
        </p:grpSpPr>
        <p:sp>
          <p:nvSpPr>
            <p:cNvPr id="8" name="Shape 6"/>
            <p:cNvSpPr/>
            <p:nvPr/>
          </p:nvSpPr>
          <p:spPr>
            <a:xfrm>
              <a:off x="711927" y="5023121"/>
              <a:ext cx="2671354" cy="3412646"/>
            </a:xfrm>
            <a:prstGeom prst="rect">
              <a:avLst/>
            </a:prstGeom>
            <a:solidFill>
              <a:srgbClr val="FFFFFF"/>
            </a:solidFill>
            <a:ln/>
            <a:effectLst>
              <a:outerShdw blurRad="50800" dist="25400" dir="8100000" algn="bl" rotWithShape="0">
                <a:srgbClr val="000000">
                  <a:alpha val="12000"/>
                </a:srgbClr>
              </a:outerShdw>
            </a:effectLst>
          </p:spPr>
          <p:txBody>
            <a:bodyPr/>
            <a:lstStyle/>
            <a:p>
              <a:endParaRPr lang="en-US" sz="6400">
                <a:latin typeface="Calibri" panose="020F0502020204030204" pitchFamily="34" charset="0"/>
                <a:cs typeface="Calibri" panose="020F0502020204030204" pitchFamily="34" charset="0"/>
              </a:endParaRPr>
            </a:p>
          </p:txBody>
        </p:sp>
        <p:sp>
          <p:nvSpPr>
            <p:cNvPr id="9" name="Text 7"/>
            <p:cNvSpPr/>
            <p:nvPr/>
          </p:nvSpPr>
          <p:spPr>
            <a:xfrm>
              <a:off x="803366" y="5388882"/>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OPTIMUS</a:t>
              </a:r>
              <a:endParaRPr lang="en-US" sz="3600">
                <a:latin typeface="+mj-lt"/>
                <a:cs typeface="Calibri" panose="020F0502020204030204" pitchFamily="34" charset="0"/>
              </a:endParaRPr>
            </a:p>
          </p:txBody>
        </p:sp>
        <p:sp>
          <p:nvSpPr>
            <p:cNvPr id="11" name="Text 9"/>
            <p:cNvSpPr/>
            <p:nvPr/>
          </p:nvSpPr>
          <p:spPr>
            <a:xfrm>
              <a:off x="803366" y="6731086"/>
              <a:ext cx="2377440" cy="146304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Discrete-Simulation</a:t>
              </a:r>
              <a:endParaRPr lang="en-US" sz="2800">
                <a:latin typeface="Calibri" panose="020F0502020204030204" pitchFamily="34" charset="0"/>
                <a:cs typeface="Calibri" panose="020F0502020204030204" pitchFamily="34" charset="0"/>
              </a:endParaRPr>
            </a:p>
            <a:p>
              <a:pPr algn="ctr"/>
              <a:r>
                <a:rPr lang="en-US" sz="2800">
                  <a:solidFill>
                    <a:srgbClr val="555555"/>
                  </a:solidFill>
                  <a:latin typeface="Calibri" panose="020F0502020204030204" pitchFamily="34" charset="0"/>
                  <a:ea typeface="Calibri" pitchFamily="34" charset="-122"/>
                  <a:cs typeface="Calibri" panose="020F0502020204030204" pitchFamily="34" charset="0"/>
                </a:rPr>
                <a:t>platform</a:t>
              </a:r>
              <a:endParaRPr lang="en-US" sz="2800">
                <a:latin typeface="Calibri" panose="020F0502020204030204" pitchFamily="34" charset="0"/>
                <a:cs typeface="Calibri" panose="020F0502020204030204" pitchFamily="34" charset="0"/>
              </a:endParaRPr>
            </a:p>
          </p:txBody>
        </p:sp>
        <p:sp>
          <p:nvSpPr>
            <p:cNvPr id="14" name="Shape 12"/>
            <p:cNvSpPr/>
            <p:nvPr/>
          </p:nvSpPr>
          <p:spPr>
            <a:xfrm>
              <a:off x="4186647" y="5023121"/>
              <a:ext cx="2671354" cy="3412646"/>
            </a:xfrm>
            <a:prstGeom prst="rect">
              <a:avLst/>
            </a:prstGeom>
            <a:solidFill>
              <a:srgbClr val="FFFFFF"/>
            </a:solidFill>
            <a:ln/>
            <a:effectLst>
              <a:outerShdw blurRad="50800" dist="25400" dir="8100000" algn="bl" rotWithShape="0">
                <a:srgbClr val="000000">
                  <a:alpha val="12000"/>
                </a:srgbClr>
              </a:outerShdw>
            </a:effectLst>
          </p:spPr>
          <p:txBody>
            <a:bodyPr/>
            <a:lstStyle/>
            <a:p>
              <a:endParaRPr lang="en-US" sz="6400">
                <a:latin typeface="Calibri" panose="020F0502020204030204" pitchFamily="34" charset="0"/>
                <a:cs typeface="Calibri" panose="020F0502020204030204" pitchFamily="34" charset="0"/>
              </a:endParaRPr>
            </a:p>
          </p:txBody>
        </p:sp>
        <p:sp>
          <p:nvSpPr>
            <p:cNvPr id="15" name="Text 13"/>
            <p:cNvSpPr/>
            <p:nvPr/>
          </p:nvSpPr>
          <p:spPr>
            <a:xfrm>
              <a:off x="4261758" y="5388882"/>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DG-MCTS</a:t>
              </a:r>
              <a:endParaRPr lang="en-US" sz="3600">
                <a:latin typeface="+mj-lt"/>
                <a:cs typeface="Calibri" panose="020F0502020204030204" pitchFamily="34" charset="0"/>
              </a:endParaRPr>
            </a:p>
          </p:txBody>
        </p:sp>
        <p:sp>
          <p:nvSpPr>
            <p:cNvPr id="17" name="Text 15"/>
            <p:cNvSpPr/>
            <p:nvPr/>
          </p:nvSpPr>
          <p:spPr>
            <a:xfrm>
              <a:off x="4261758" y="6731086"/>
              <a:ext cx="2377440" cy="146304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Online</a:t>
              </a:r>
              <a:endParaRPr lang="en-US" sz="2800">
                <a:latin typeface="Calibri" panose="020F0502020204030204" pitchFamily="34" charset="0"/>
                <a:cs typeface="Calibri" panose="020F0502020204030204" pitchFamily="34" charset="0"/>
              </a:endParaRPr>
            </a:p>
            <a:p>
              <a:pPr algn="ctr"/>
              <a:r>
                <a:rPr lang="en-US" sz="2800">
                  <a:solidFill>
                    <a:srgbClr val="555555"/>
                  </a:solidFill>
                  <a:latin typeface="Calibri" panose="020F0502020204030204" pitchFamily="34" charset="0"/>
                  <a:ea typeface="Calibri" pitchFamily="34" charset="-122"/>
                  <a:cs typeface="Calibri" panose="020F0502020204030204" pitchFamily="34" charset="0"/>
                </a:rPr>
                <a:t>Decision-making</a:t>
              </a:r>
              <a:endParaRPr lang="en-US" sz="2800">
                <a:latin typeface="Calibri" panose="020F0502020204030204" pitchFamily="34" charset="0"/>
                <a:cs typeface="Calibri" panose="020F0502020204030204" pitchFamily="34" charset="0"/>
              </a:endParaRPr>
            </a:p>
          </p:txBody>
        </p:sp>
        <p:sp>
          <p:nvSpPr>
            <p:cNvPr id="20" name="Shape 18"/>
            <p:cNvSpPr/>
            <p:nvPr/>
          </p:nvSpPr>
          <p:spPr>
            <a:xfrm>
              <a:off x="7844247" y="5023121"/>
              <a:ext cx="2671354" cy="3412646"/>
            </a:xfrm>
            <a:prstGeom prst="rect">
              <a:avLst/>
            </a:prstGeom>
            <a:solidFill>
              <a:srgbClr val="FFFFFF"/>
            </a:solidFill>
            <a:ln/>
            <a:effectLst>
              <a:outerShdw blurRad="50800" dist="25400" dir="8100000" algn="bl" rotWithShape="0">
                <a:srgbClr val="000000">
                  <a:alpha val="12000"/>
                </a:srgbClr>
              </a:outerShdw>
            </a:effectLst>
          </p:spPr>
          <p:txBody>
            <a:bodyPr/>
            <a:lstStyle/>
            <a:p>
              <a:endParaRPr lang="en-US" sz="6400">
                <a:latin typeface="Calibri" panose="020F0502020204030204" pitchFamily="34" charset="0"/>
                <a:cs typeface="Calibri" panose="020F0502020204030204" pitchFamily="34" charset="0"/>
              </a:endParaRPr>
            </a:p>
          </p:txBody>
        </p:sp>
        <p:sp>
          <p:nvSpPr>
            <p:cNvPr id="21" name="Text 19"/>
            <p:cNvSpPr/>
            <p:nvPr/>
          </p:nvSpPr>
          <p:spPr>
            <a:xfrm>
              <a:off x="7955280" y="5388882"/>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RL-V2B</a:t>
              </a:r>
              <a:endParaRPr lang="en-US" sz="3600">
                <a:latin typeface="+mj-lt"/>
                <a:cs typeface="Calibri" panose="020F0502020204030204" pitchFamily="34" charset="0"/>
              </a:endParaRPr>
            </a:p>
          </p:txBody>
        </p:sp>
        <p:sp>
          <p:nvSpPr>
            <p:cNvPr id="23" name="Text 21"/>
            <p:cNvSpPr/>
            <p:nvPr/>
          </p:nvSpPr>
          <p:spPr>
            <a:xfrm>
              <a:off x="7955280" y="6731086"/>
              <a:ext cx="2377440" cy="1463040"/>
            </a:xfrm>
            <a:prstGeom prst="rect">
              <a:avLst/>
            </a:prstGeom>
            <a:noFill/>
            <a:ln/>
          </p:spPr>
          <p:txBody>
            <a:bodyPr wrap="square" lIns="0" tIns="0" rIns="0" bIns="0" rtlCol="0" anchor="ctr"/>
            <a:lstStyle/>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Reinforcement</a:t>
              </a:r>
              <a:endParaRPr lang="en-US" sz="2800" dirty="0">
                <a:latin typeface="Calibri" panose="020F0502020204030204" pitchFamily="34" charset="0"/>
                <a:cs typeface="Calibri" panose="020F0502020204030204" pitchFamily="34" charset="0"/>
              </a:endParaRPr>
            </a:p>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Learning with sparse rewards</a:t>
              </a:r>
              <a:endParaRPr lang="en-US" sz="2800" dirty="0">
                <a:latin typeface="Calibri" panose="020F0502020204030204" pitchFamily="34" charset="0"/>
                <a:cs typeface="Calibri" panose="020F0502020204030204" pitchFamily="34" charset="0"/>
              </a:endParaRPr>
            </a:p>
          </p:txBody>
        </p:sp>
      </p:grpSp>
      <p:sp>
        <p:nvSpPr>
          <p:cNvPr id="24" name="Shape 22"/>
          <p:cNvSpPr/>
          <p:nvPr/>
        </p:nvSpPr>
        <p:spPr>
          <a:xfrm>
            <a:off x="12618720" y="3594014"/>
            <a:ext cx="548640" cy="548640"/>
          </a:xfrm>
          <a:prstGeom prst="ellipse">
            <a:avLst/>
          </a:prstGeom>
          <a:solidFill>
            <a:schemeClr val="accent4"/>
          </a:solidFill>
          <a:ln/>
        </p:spPr>
        <p:txBody>
          <a:bodyPr/>
          <a:lstStyle/>
          <a:p>
            <a:endParaRPr lang="en-US" sz="6400">
              <a:latin typeface="Calibri" panose="020F0502020204030204" pitchFamily="34" charset="0"/>
              <a:cs typeface="Calibri" panose="020F0502020204030204" pitchFamily="34" charset="0"/>
            </a:endParaRPr>
          </a:p>
        </p:txBody>
      </p:sp>
      <p:sp>
        <p:nvSpPr>
          <p:cNvPr id="25" name="Text 23"/>
          <p:cNvSpPr/>
          <p:nvPr/>
        </p:nvSpPr>
        <p:spPr>
          <a:xfrm>
            <a:off x="11751717" y="238635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2026</a:t>
            </a:r>
            <a:endParaRPr lang="en-US" sz="2800">
              <a:latin typeface="Calibri" panose="020F0502020204030204" pitchFamily="34" charset="0"/>
              <a:cs typeface="Calibri" panose="020F0502020204030204" pitchFamily="34" charset="0"/>
            </a:endParaRPr>
          </a:p>
        </p:txBody>
      </p:sp>
      <p:sp>
        <p:nvSpPr>
          <p:cNvPr id="26" name="Shape 24"/>
          <p:cNvSpPr/>
          <p:nvPr/>
        </p:nvSpPr>
        <p:spPr>
          <a:xfrm>
            <a:off x="11501847" y="5023121"/>
            <a:ext cx="2671354" cy="3412646"/>
          </a:xfrm>
          <a:prstGeom prst="rect">
            <a:avLst/>
          </a:prstGeom>
          <a:solidFill>
            <a:srgbClr val="FFFFFF"/>
          </a:solidFill>
          <a:ln/>
          <a:effectLst>
            <a:outerShdw blurRad="50800" dist="25400" dir="8100000" algn="bl" rotWithShape="0">
              <a:srgbClr val="000000">
                <a:alpha val="12000"/>
              </a:srgbClr>
            </a:outerShdw>
          </a:effectLst>
        </p:spPr>
        <p:txBody>
          <a:bodyPr/>
          <a:lstStyle/>
          <a:p>
            <a:endParaRPr lang="en-US" sz="6400">
              <a:latin typeface="Calibri" panose="020F0502020204030204" pitchFamily="34" charset="0"/>
              <a:cs typeface="Calibri" panose="020F0502020204030204" pitchFamily="34" charset="0"/>
            </a:endParaRPr>
          </a:p>
        </p:txBody>
      </p:sp>
      <p:sp>
        <p:nvSpPr>
          <p:cNvPr id="27" name="Text 25"/>
          <p:cNvSpPr/>
          <p:nvPr/>
        </p:nvSpPr>
        <p:spPr>
          <a:xfrm>
            <a:off x="11648802" y="5392148"/>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P-V2B</a:t>
            </a:r>
            <a:endParaRPr lang="en-US" sz="3600">
              <a:latin typeface="+mj-lt"/>
              <a:cs typeface="Calibri" panose="020F0502020204030204" pitchFamily="34" charset="0"/>
            </a:endParaRPr>
          </a:p>
        </p:txBody>
      </p:sp>
      <p:sp>
        <p:nvSpPr>
          <p:cNvPr id="28" name="Text 26"/>
          <p:cNvSpPr/>
          <p:nvPr/>
        </p:nvSpPr>
        <p:spPr>
          <a:xfrm>
            <a:off x="11672633" y="2941265"/>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ICCPS</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29" name="Text 27"/>
          <p:cNvSpPr/>
          <p:nvPr/>
        </p:nvSpPr>
        <p:spPr>
          <a:xfrm>
            <a:off x="11648802" y="6734352"/>
            <a:ext cx="2377440" cy="146304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Neuro-Symbolic</a:t>
            </a:r>
            <a:endParaRPr lang="en-US" sz="2800">
              <a:latin typeface="Calibri" panose="020F0502020204030204" pitchFamily="34" charset="0"/>
              <a:cs typeface="Calibri" panose="020F0502020204030204" pitchFamily="34" charset="0"/>
            </a:endParaRPr>
          </a:p>
          <a:p>
            <a:pPr algn="ctr"/>
            <a:r>
              <a:rPr lang="en-US" sz="2800">
                <a:solidFill>
                  <a:srgbClr val="555555"/>
                </a:solidFill>
                <a:latin typeface="Calibri" panose="020F0502020204030204" pitchFamily="34" charset="0"/>
                <a:ea typeface="Calibri" pitchFamily="34" charset="-122"/>
                <a:cs typeface="Calibri" panose="020F0502020204030204" pitchFamily="34" charset="0"/>
              </a:rPr>
              <a:t>control</a:t>
            </a:r>
            <a:endParaRPr lang="en-US" sz="2800">
              <a:latin typeface="Calibri" panose="020F0502020204030204" pitchFamily="34" charset="0"/>
              <a:cs typeface="Calibri" panose="020F0502020204030204" pitchFamily="34" charset="0"/>
            </a:endParaRPr>
          </a:p>
        </p:txBody>
      </p:sp>
      <p:sp>
        <p:nvSpPr>
          <p:cNvPr id="30" name="Shape 28"/>
          <p:cNvSpPr/>
          <p:nvPr/>
        </p:nvSpPr>
        <p:spPr>
          <a:xfrm>
            <a:off x="15910560" y="3594014"/>
            <a:ext cx="548640" cy="548640"/>
          </a:xfrm>
          <a:prstGeom prst="ellipse">
            <a:avLst/>
          </a:prstGeom>
          <a:solidFill>
            <a:schemeClr val="accent4"/>
          </a:solidFill>
          <a:ln/>
        </p:spPr>
        <p:txBody>
          <a:bodyPr/>
          <a:lstStyle/>
          <a:p>
            <a:endParaRPr lang="en-US" sz="6400">
              <a:latin typeface="Calibri" panose="020F0502020204030204" pitchFamily="34" charset="0"/>
              <a:cs typeface="Calibri" panose="020F0502020204030204" pitchFamily="34" charset="0"/>
            </a:endParaRPr>
          </a:p>
        </p:txBody>
      </p:sp>
      <p:sp>
        <p:nvSpPr>
          <p:cNvPr id="31" name="Text 29"/>
          <p:cNvSpPr/>
          <p:nvPr/>
        </p:nvSpPr>
        <p:spPr>
          <a:xfrm>
            <a:off x="15043557" y="238635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2026</a:t>
            </a:r>
            <a:endParaRPr lang="en-US" sz="2800">
              <a:latin typeface="Calibri" panose="020F0502020204030204" pitchFamily="34" charset="0"/>
              <a:cs typeface="Calibri" panose="020F0502020204030204" pitchFamily="34" charset="0"/>
            </a:endParaRPr>
          </a:p>
        </p:txBody>
      </p:sp>
      <p:sp>
        <p:nvSpPr>
          <p:cNvPr id="32" name="Shape 30"/>
          <p:cNvSpPr/>
          <p:nvPr/>
        </p:nvSpPr>
        <p:spPr>
          <a:xfrm>
            <a:off x="14793687" y="5023121"/>
            <a:ext cx="2671354" cy="3412646"/>
          </a:xfrm>
          <a:prstGeom prst="rect">
            <a:avLst/>
          </a:prstGeom>
          <a:solidFill>
            <a:srgbClr val="FFFFFF"/>
          </a:solidFill>
          <a:ln/>
          <a:effectLst>
            <a:outerShdw blurRad="50800" dist="25400" dir="8100000" algn="bl" rotWithShape="0">
              <a:srgbClr val="000000">
                <a:alpha val="12000"/>
              </a:srgbClr>
            </a:outerShdw>
          </a:effectLst>
        </p:spPr>
        <p:txBody>
          <a:bodyPr/>
          <a:lstStyle/>
          <a:p>
            <a:endParaRPr lang="en-US" sz="6400">
              <a:latin typeface="Calibri" panose="020F0502020204030204" pitchFamily="34" charset="0"/>
              <a:cs typeface="Calibri" panose="020F0502020204030204" pitchFamily="34" charset="0"/>
            </a:endParaRPr>
          </a:p>
        </p:txBody>
      </p:sp>
      <p:sp>
        <p:nvSpPr>
          <p:cNvPr id="33" name="Text 31"/>
          <p:cNvSpPr/>
          <p:nvPr/>
        </p:nvSpPr>
        <p:spPr>
          <a:xfrm>
            <a:off x="14989628" y="5372554"/>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CONSENT</a:t>
            </a:r>
            <a:endParaRPr lang="en-US" sz="3600">
              <a:latin typeface="+mj-lt"/>
              <a:cs typeface="Calibri" panose="020F0502020204030204" pitchFamily="34" charset="0"/>
            </a:endParaRPr>
          </a:p>
        </p:txBody>
      </p:sp>
      <p:sp>
        <p:nvSpPr>
          <p:cNvPr id="34" name="Text 32"/>
          <p:cNvSpPr/>
          <p:nvPr/>
        </p:nvSpPr>
        <p:spPr>
          <a:xfrm>
            <a:off x="15087601" y="2921671"/>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AAMAS </a:t>
            </a:r>
            <a:r>
              <a:rPr lang="en-US" sz="2000" dirty="0">
                <a:solidFill>
                  <a:schemeClr val="accent1">
                    <a:lumMod val="75000"/>
                  </a:schemeClr>
                </a:solidFill>
                <a:latin typeface="Calibri" panose="020F0502020204030204" pitchFamily="34" charset="0"/>
                <a:ea typeface="Calibri" pitchFamily="34" charset="-122"/>
                <a:cs typeface="Calibri" panose="020F0502020204030204" pitchFamily="34" charset="0"/>
              </a:rPr>
              <a:t>(accepted)</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35" name="Text 33"/>
          <p:cNvSpPr/>
          <p:nvPr/>
        </p:nvSpPr>
        <p:spPr>
          <a:xfrm>
            <a:off x="14989628" y="6714757"/>
            <a:ext cx="2377440" cy="162959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User</a:t>
            </a:r>
            <a:endParaRPr lang="en-US" sz="2800">
              <a:latin typeface="Calibri" panose="020F0502020204030204" pitchFamily="34" charset="0"/>
              <a:cs typeface="Calibri" panose="020F0502020204030204" pitchFamily="34" charset="0"/>
            </a:endParaRPr>
          </a:p>
          <a:p>
            <a:pPr algn="ctr"/>
            <a:r>
              <a:rPr lang="en-US" sz="2800">
                <a:solidFill>
                  <a:srgbClr val="555555"/>
                </a:solidFill>
                <a:latin typeface="Calibri" panose="020F0502020204030204" pitchFamily="34" charset="0"/>
                <a:ea typeface="Calibri" pitchFamily="34" charset="-122"/>
                <a:cs typeface="Calibri" panose="020F0502020204030204" pitchFamily="34" charset="0"/>
              </a:rPr>
              <a:t>Negotiation with guarantees</a:t>
            </a:r>
            <a:endParaRPr lang="en-US" sz="2800">
              <a:latin typeface="Calibri" panose="020F0502020204030204" pitchFamily="34" charset="0"/>
              <a:cs typeface="Calibri" panose="020F0502020204030204" pitchFamily="34" charset="0"/>
            </a:endParaRPr>
          </a:p>
        </p:txBody>
      </p:sp>
      <p:sp>
        <p:nvSpPr>
          <p:cNvPr id="36" name="Text 34"/>
          <p:cNvSpPr/>
          <p:nvPr/>
        </p:nvSpPr>
        <p:spPr>
          <a:xfrm>
            <a:off x="10433604" y="1584088"/>
            <a:ext cx="6933464" cy="640080"/>
          </a:xfrm>
          <a:prstGeom prst="rect">
            <a:avLst/>
          </a:prstGeom>
          <a:noFill/>
          <a:ln/>
        </p:spPr>
        <p:txBody>
          <a:bodyPr wrap="square" lIns="0" tIns="0" rIns="0" bIns="0" rtlCol="0" anchor="ctr"/>
          <a:lstStyle/>
          <a:p>
            <a:pPr algn="r"/>
            <a:r>
              <a:rPr lang="en-US" sz="2400" dirty="0">
                <a:solidFill>
                  <a:srgbClr val="555555"/>
                </a:solidFill>
                <a:latin typeface="Calibri" panose="020F0502020204030204" pitchFamily="34" charset="0"/>
                <a:ea typeface="Calibri" pitchFamily="34" charset="-122"/>
                <a:cs typeface="Calibri" panose="020F0502020204030204" pitchFamily="34" charset="0"/>
              </a:rPr>
              <a:t>★ = Nominated for Best Paper (Top 5)</a:t>
            </a:r>
            <a:endParaRPr lang="en-US" sz="2400" dirty="0">
              <a:latin typeface="Calibri" panose="020F0502020204030204" pitchFamily="34" charset="0"/>
              <a:cs typeface="Calibri" panose="020F0502020204030204" pitchFamily="34" charset="0"/>
            </a:endParaRPr>
          </a:p>
        </p:txBody>
      </p:sp>
      <p:sp>
        <p:nvSpPr>
          <p:cNvPr id="38" name="Text 36"/>
          <p:cNvSpPr/>
          <p:nvPr/>
        </p:nvSpPr>
        <p:spPr>
          <a:xfrm>
            <a:off x="961797" y="4338203"/>
            <a:ext cx="15727680" cy="731520"/>
          </a:xfrm>
          <a:prstGeom prst="rect">
            <a:avLst/>
          </a:prstGeom>
          <a:noFill/>
          <a:ln/>
        </p:spPr>
        <p:txBody>
          <a:bodyPr wrap="square" lIns="0" tIns="0" rIns="0" bIns="0" rtlCol="0" anchor="ctr"/>
          <a:lstStyle/>
          <a:p>
            <a:pPr algn="ctr"/>
            <a:r>
              <a:rPr lang="en-US" sz="2400" b="1" spc="300" dirty="0">
                <a:latin typeface="Calibri" panose="020F0502020204030204" pitchFamily="34" charset="0"/>
                <a:ea typeface="Calibri" pitchFamily="34" charset="-122"/>
                <a:cs typeface="Calibri" panose="020F0502020204030204" pitchFamily="34" charset="0"/>
              </a:rPr>
              <a:t>Simulation → Online Control → Learning → Persistence → Human-in-the-Loop</a:t>
            </a:r>
            <a:endParaRPr lang="en-US" sz="2400" spc="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33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1" name="Shape 3">
            <a:extLst>
              <a:ext uri="{FF2B5EF4-FFF2-40B4-BE49-F238E27FC236}">
                <a16:creationId xmlns:a16="http://schemas.microsoft.com/office/drawing/2014/main" id="{28462906-3A7B-9D78-95C1-711624F1350A}"/>
              </a:ext>
            </a:extLst>
          </p:cNvPr>
          <p:cNvSpPr/>
          <p:nvPr/>
        </p:nvSpPr>
        <p:spPr>
          <a:xfrm>
            <a:off x="523431" y="4155873"/>
            <a:ext cx="7421437" cy="4953189"/>
          </a:xfrm>
          <a:prstGeom prst="roundRect">
            <a:avLst>
              <a:gd name="adj" fmla="val 1657"/>
            </a:avLst>
          </a:prstGeom>
          <a:solidFill>
            <a:srgbClr val="F7F3ED"/>
          </a:solidFill>
          <a:ln/>
        </p:spPr>
        <p:txBody>
          <a:bodyPr/>
          <a:lstStyle/>
          <a:p>
            <a:endParaRPr lang="en-US"/>
          </a:p>
        </p:txBody>
      </p:sp>
      <p:sp>
        <p:nvSpPr>
          <p:cNvPr id="168" name="Google Shape;168;p35"/>
          <p:cNvSpPr txBox="1">
            <a:spLocks noGrp="1"/>
          </p:cNvSpPr>
          <p:nvPr>
            <p:ph type="sldNum" sz="quarter" idx="13"/>
          </p:nvPr>
        </p:nvSpPr>
        <p:spPr>
          <a:xfrm>
            <a:off x="23520000" y="12742702"/>
            <a:ext cx="864000" cy="864000"/>
          </a:xfrm>
          <a:prstGeom prst="rect">
            <a:avLst/>
          </a:prstGeom>
          <a:solidFill>
            <a:schemeClr val="tx1">
              <a:lumMod val="75000"/>
              <a:lumOff val="25000"/>
            </a:schemeClr>
          </a:solidFill>
          <a:ln>
            <a:noFill/>
          </a:ln>
        </p:spPr>
        <p:txBody>
          <a:bodyPr spcFirstLastPara="1" vert="horz" wrap="square" lIns="0" tIns="0" rIns="0" bIns="0" rtlCol="0" anchor="ctr" anchorCtr="0">
            <a:noAutofit/>
          </a:bodyPr>
          <a:lstStyle>
            <a:defPPr>
              <a:defRPr lang="en-US"/>
            </a:defPPr>
            <a:lvl1pPr marL="0" algn="ctr" defTabSz="1828800" rtl="0" eaLnBrk="1" latinLnBrk="0" hangingPunct="1">
              <a:defRPr sz="2400" kern="1200">
                <a:solidFill>
                  <a:schemeClr val="bg1"/>
                </a:solidFill>
                <a:latin typeface="+mj-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fld id="{19B51A1E-902D-48AF-9020-955120F399B6}" type="slidenum">
              <a:rPr lang="en-US" smtClean="0">
                <a:latin typeface="+mn-lt"/>
              </a:rPr>
              <a:pPr/>
              <a:t>4</a:t>
            </a:fld>
            <a:endParaRPr>
              <a:latin typeface="+mn-lt"/>
            </a:endParaRPr>
          </a:p>
        </p:txBody>
      </p:sp>
      <p:sp>
        <p:nvSpPr>
          <p:cNvPr id="57" name="TextBox 56">
            <a:extLst>
              <a:ext uri="{FF2B5EF4-FFF2-40B4-BE49-F238E27FC236}">
                <a16:creationId xmlns:a16="http://schemas.microsoft.com/office/drawing/2014/main" id="{FFB377A3-86AC-AB1E-C317-793D5BE8CA92}"/>
              </a:ext>
            </a:extLst>
          </p:cNvPr>
          <p:cNvSpPr txBox="1"/>
          <p:nvPr/>
        </p:nvSpPr>
        <p:spPr>
          <a:xfrm>
            <a:off x="-282463" y="1302405"/>
            <a:ext cx="184731" cy="646331"/>
          </a:xfrm>
          <a:prstGeom prst="rect">
            <a:avLst/>
          </a:prstGeom>
          <a:noFill/>
        </p:spPr>
        <p:txBody>
          <a:bodyPr wrap="none" rtlCol="0">
            <a:spAutoFit/>
          </a:bodyPr>
          <a:lstStyle/>
          <a:p>
            <a:endParaRPr lang="en-US" sz="3600"/>
          </a:p>
        </p:txBody>
      </p:sp>
      <p:sp>
        <p:nvSpPr>
          <p:cNvPr id="9" name="Title 2">
            <a:extLst>
              <a:ext uri="{FF2B5EF4-FFF2-40B4-BE49-F238E27FC236}">
                <a16:creationId xmlns:a16="http://schemas.microsoft.com/office/drawing/2014/main" id="{53C90399-EC85-8993-CCA2-04D3F4A20FB3}"/>
              </a:ext>
            </a:extLst>
          </p:cNvPr>
          <p:cNvSpPr txBox="1">
            <a:spLocks/>
          </p:cNvSpPr>
          <p:nvPr/>
        </p:nvSpPr>
        <p:spPr>
          <a:xfrm>
            <a:off x="874680" y="1194883"/>
            <a:ext cx="16878300" cy="1016000"/>
          </a:xfrm>
          <a:prstGeom prst="rect">
            <a:avLst/>
          </a:prstGeom>
          <a:noFill/>
          <a:ln>
            <a:noFill/>
          </a:ln>
        </p:spPr>
        <p:txBody>
          <a:bodyPr vert="horz" lIns="182880" tIns="91440" rIns="182880" bIns="91440" rtlCol="0" anchor="ctr">
            <a:normAutofit/>
          </a:bodyPr>
          <a:lstStyle>
            <a:lvl1pPr algn="ctr" defTabSz="342900" rtl="0" eaLnBrk="1" latinLnBrk="0" hangingPunct="1">
              <a:spcBef>
                <a:spcPct val="0"/>
              </a:spcBef>
              <a:buNone/>
              <a:defRPr sz="3300" kern="1200">
                <a:solidFill>
                  <a:srgbClr val="0E1C58"/>
                </a:solidFill>
                <a:latin typeface="+mj-lt"/>
                <a:ea typeface="+mj-ea"/>
                <a:cs typeface="+mj-cs"/>
              </a:defRPr>
            </a:lvl1pPr>
          </a:lstStyle>
          <a:p>
            <a:pPr marL="0" indent="0" algn="l">
              <a:lnSpc>
                <a:spcPct val="110000"/>
              </a:lnSpc>
              <a:buNone/>
            </a:pPr>
            <a:r>
              <a:rPr lang="en-US" sz="3600" kern="0" spc="-40" dirty="0">
                <a:solidFill>
                  <a:srgbClr val="1A1A1A"/>
                </a:solidFill>
                <a:latin typeface="IBM Plex Serif" pitchFamily="34" charset="0"/>
                <a:ea typeface="IBM Plex Serif" pitchFamily="34" charset="-122"/>
                <a:cs typeface="IBM Plex Serif" pitchFamily="34" charset="-120"/>
              </a:rPr>
              <a:t>Vehicle-to-Building (V2B) Problem: Goals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0FFCAA-7572-B2FB-268B-C13ED43B48D2}"/>
                  </a:ext>
                </a:extLst>
              </p:cNvPr>
              <p:cNvSpPr txBox="1"/>
              <p:nvPr/>
            </p:nvSpPr>
            <p:spPr>
              <a:xfrm>
                <a:off x="3917996" y="6863737"/>
                <a:ext cx="63350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a:latin typeface="Cambria Math" panose="02040503050406030204" pitchFamily="18" charset="0"/>
                        </a:rPr>
                        <m:t>+</m:t>
                      </m:r>
                    </m:oMath>
                  </m:oMathPara>
                </a14:m>
                <a:endParaRPr lang="en-US" sz="3600"/>
              </a:p>
            </p:txBody>
          </p:sp>
        </mc:Choice>
        <mc:Fallback xmlns="">
          <p:sp>
            <p:nvSpPr>
              <p:cNvPr id="5" name="TextBox 4">
                <a:extLst>
                  <a:ext uri="{FF2B5EF4-FFF2-40B4-BE49-F238E27FC236}">
                    <a16:creationId xmlns:a16="http://schemas.microsoft.com/office/drawing/2014/main" id="{B40FFCAA-7572-B2FB-268B-C13ED43B48D2}"/>
                  </a:ext>
                </a:extLst>
              </p:cNvPr>
              <p:cNvSpPr txBox="1">
                <a:spLocks noRot="1" noChangeAspect="1" noMove="1" noResize="1" noEditPoints="1" noAdjustHandles="1" noChangeArrowheads="1" noChangeShapeType="1" noTextEdit="1"/>
              </p:cNvSpPr>
              <p:nvPr/>
            </p:nvSpPr>
            <p:spPr>
              <a:xfrm>
                <a:off x="3917996" y="6863737"/>
                <a:ext cx="633507" cy="646331"/>
              </a:xfrm>
              <a:prstGeom prst="rect">
                <a:avLst/>
              </a:prstGeom>
              <a:blipFill>
                <a:blip r:embed="rId4"/>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E376549F-45ED-D5E5-E2AF-04BCE7B0D1C1}"/>
              </a:ext>
            </a:extLst>
          </p:cNvPr>
          <p:cNvGrpSpPr/>
          <p:nvPr/>
        </p:nvGrpSpPr>
        <p:grpSpPr>
          <a:xfrm>
            <a:off x="520074" y="4206234"/>
            <a:ext cx="7168391" cy="4893532"/>
            <a:chOff x="416558" y="521690"/>
            <a:chExt cx="3608747" cy="2496885"/>
          </a:xfrm>
        </p:grpSpPr>
        <p:grpSp>
          <p:nvGrpSpPr>
            <p:cNvPr id="262" name="Group 261">
              <a:extLst>
                <a:ext uri="{FF2B5EF4-FFF2-40B4-BE49-F238E27FC236}">
                  <a16:creationId xmlns:a16="http://schemas.microsoft.com/office/drawing/2014/main" id="{0B8D2F3B-444F-C06A-BA85-A15B0E164709}"/>
                </a:ext>
              </a:extLst>
            </p:cNvPr>
            <p:cNvGrpSpPr/>
            <p:nvPr/>
          </p:nvGrpSpPr>
          <p:grpSpPr>
            <a:xfrm>
              <a:off x="416558" y="521690"/>
              <a:ext cx="3608747" cy="2496885"/>
              <a:chOff x="4995155" y="737280"/>
              <a:chExt cx="3608747" cy="2496885"/>
            </a:xfrm>
          </p:grpSpPr>
          <p:sp>
            <p:nvSpPr>
              <p:cNvPr id="263" name="TextBox 262">
                <a:extLst>
                  <a:ext uri="{FF2B5EF4-FFF2-40B4-BE49-F238E27FC236}">
                    <a16:creationId xmlns:a16="http://schemas.microsoft.com/office/drawing/2014/main" id="{D2076A52-B41E-FF84-F10F-CCE648ECF18B}"/>
                  </a:ext>
                </a:extLst>
              </p:cNvPr>
              <p:cNvSpPr txBox="1"/>
              <p:nvPr/>
            </p:nvSpPr>
            <p:spPr>
              <a:xfrm>
                <a:off x="5612410" y="737280"/>
                <a:ext cx="703412" cy="200055"/>
              </a:xfrm>
              <a:prstGeom prst="rect">
                <a:avLst/>
              </a:prstGeom>
              <a:noFill/>
            </p:spPr>
            <p:txBody>
              <a:bodyPr wrap="square" rtlCol="0">
                <a:spAutoFit/>
              </a:bodyPr>
              <a:lstStyle/>
              <a:p>
                <a:pPr algn="ctr"/>
                <a:r>
                  <a:rPr lang="en-US" sz="2000"/>
                  <a:t>Off-peak</a:t>
                </a:r>
              </a:p>
            </p:txBody>
          </p:sp>
          <p:sp>
            <p:nvSpPr>
              <p:cNvPr id="264" name="TextBox 263">
                <a:extLst>
                  <a:ext uri="{FF2B5EF4-FFF2-40B4-BE49-F238E27FC236}">
                    <a16:creationId xmlns:a16="http://schemas.microsoft.com/office/drawing/2014/main" id="{44A76E94-A8D5-CEC0-B8E4-A3D488E08386}"/>
                  </a:ext>
                </a:extLst>
              </p:cNvPr>
              <p:cNvSpPr txBox="1"/>
              <p:nvPr/>
            </p:nvSpPr>
            <p:spPr>
              <a:xfrm>
                <a:off x="6567882" y="744045"/>
                <a:ext cx="797546" cy="200055"/>
              </a:xfrm>
              <a:prstGeom prst="rect">
                <a:avLst/>
              </a:prstGeom>
              <a:noFill/>
            </p:spPr>
            <p:txBody>
              <a:bodyPr wrap="square" rtlCol="0">
                <a:spAutoFit/>
              </a:bodyPr>
              <a:lstStyle/>
              <a:p>
                <a:pPr algn="ctr"/>
                <a:r>
                  <a:rPr lang="en-US" sz="2000"/>
                  <a:t>Peak hour </a:t>
                </a:r>
              </a:p>
            </p:txBody>
          </p:sp>
          <p:sp>
            <p:nvSpPr>
              <p:cNvPr id="265" name="TextBox 264">
                <a:extLst>
                  <a:ext uri="{FF2B5EF4-FFF2-40B4-BE49-F238E27FC236}">
                    <a16:creationId xmlns:a16="http://schemas.microsoft.com/office/drawing/2014/main" id="{EC17D4B7-D7AE-6479-6E84-005C7DA8DA8D}"/>
                  </a:ext>
                </a:extLst>
              </p:cNvPr>
              <p:cNvSpPr txBox="1"/>
              <p:nvPr/>
            </p:nvSpPr>
            <p:spPr>
              <a:xfrm>
                <a:off x="4995155" y="1491016"/>
                <a:ext cx="633758" cy="353943"/>
              </a:xfrm>
              <a:prstGeom prst="rect">
                <a:avLst/>
              </a:prstGeom>
              <a:noFill/>
            </p:spPr>
            <p:txBody>
              <a:bodyPr wrap="square" rtlCol="0">
                <a:spAutoFit/>
              </a:bodyPr>
              <a:lstStyle/>
              <a:p>
                <a:pPr algn="ctr"/>
                <a:r>
                  <a:rPr lang="en-US" sz="2000"/>
                  <a:t>Building</a:t>
                </a:r>
              </a:p>
              <a:p>
                <a:pPr algn="ctr"/>
                <a:r>
                  <a:rPr lang="en-US" sz="2000"/>
                  <a:t>Power</a:t>
                </a:r>
              </a:p>
            </p:txBody>
          </p:sp>
          <p:sp>
            <p:nvSpPr>
              <p:cNvPr id="266" name="TextBox 265">
                <a:extLst>
                  <a:ext uri="{FF2B5EF4-FFF2-40B4-BE49-F238E27FC236}">
                    <a16:creationId xmlns:a16="http://schemas.microsoft.com/office/drawing/2014/main" id="{3751EA77-4AB1-4A93-4B0F-066B9755F124}"/>
                  </a:ext>
                </a:extLst>
              </p:cNvPr>
              <p:cNvSpPr txBox="1"/>
              <p:nvPr/>
            </p:nvSpPr>
            <p:spPr>
              <a:xfrm>
                <a:off x="7810794" y="775941"/>
                <a:ext cx="703412" cy="200055"/>
              </a:xfrm>
              <a:prstGeom prst="rect">
                <a:avLst/>
              </a:prstGeom>
              <a:noFill/>
            </p:spPr>
            <p:txBody>
              <a:bodyPr wrap="square" rtlCol="0">
                <a:spAutoFit/>
              </a:bodyPr>
              <a:lstStyle/>
              <a:p>
                <a:pPr algn="ctr"/>
                <a:r>
                  <a:rPr lang="en-US" sz="2000"/>
                  <a:t>Off-peak</a:t>
                </a:r>
              </a:p>
            </p:txBody>
          </p:sp>
          <p:cxnSp>
            <p:nvCxnSpPr>
              <p:cNvPr id="267" name="Straight Connector 266">
                <a:extLst>
                  <a:ext uri="{FF2B5EF4-FFF2-40B4-BE49-F238E27FC236}">
                    <a16:creationId xmlns:a16="http://schemas.microsoft.com/office/drawing/2014/main" id="{01140C49-946E-B497-D88B-922EF6B5FC1B}"/>
                  </a:ext>
                </a:extLst>
              </p:cNvPr>
              <p:cNvCxnSpPr>
                <a:cxnSpLocks/>
              </p:cNvCxnSpPr>
              <p:nvPr/>
            </p:nvCxnSpPr>
            <p:spPr>
              <a:xfrm flipH="1">
                <a:off x="6183438" y="1043295"/>
                <a:ext cx="2137" cy="2004966"/>
              </a:xfrm>
              <a:prstGeom prst="line">
                <a:avLst/>
              </a:prstGeom>
              <a:ln w="12700">
                <a:prstDash val="sysDot"/>
              </a:ln>
            </p:spPr>
            <p:style>
              <a:lnRef idx="2">
                <a:schemeClr val="dk1"/>
              </a:lnRef>
              <a:fillRef idx="0">
                <a:schemeClr val="dk1"/>
              </a:fillRef>
              <a:effectRef idx="1">
                <a:schemeClr val="dk1"/>
              </a:effectRef>
              <a:fontRef idx="minor">
                <a:schemeClr val="tx1"/>
              </a:fontRef>
            </p:style>
          </p:cxnSp>
          <p:cxnSp>
            <p:nvCxnSpPr>
              <p:cNvPr id="270" name="Straight Connector 269">
                <a:extLst>
                  <a:ext uri="{FF2B5EF4-FFF2-40B4-BE49-F238E27FC236}">
                    <a16:creationId xmlns:a16="http://schemas.microsoft.com/office/drawing/2014/main" id="{AB2CBC8B-DCFA-19C3-B130-38D8D0A28618}"/>
                  </a:ext>
                </a:extLst>
              </p:cNvPr>
              <p:cNvCxnSpPr>
                <a:cxnSpLocks/>
              </p:cNvCxnSpPr>
              <p:nvPr/>
            </p:nvCxnSpPr>
            <p:spPr>
              <a:xfrm>
                <a:off x="5784219" y="1036546"/>
                <a:ext cx="0" cy="1235447"/>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cxnSp>
            <p:nvCxnSpPr>
              <p:cNvPr id="271" name="Straight Connector 270">
                <a:extLst>
                  <a:ext uri="{FF2B5EF4-FFF2-40B4-BE49-F238E27FC236}">
                    <a16:creationId xmlns:a16="http://schemas.microsoft.com/office/drawing/2014/main" id="{8DF4B6DB-1129-2423-9792-8F7753729653}"/>
                  </a:ext>
                </a:extLst>
              </p:cNvPr>
              <p:cNvCxnSpPr>
                <a:cxnSpLocks/>
              </p:cNvCxnSpPr>
              <p:nvPr/>
            </p:nvCxnSpPr>
            <p:spPr>
              <a:xfrm flipH="1">
                <a:off x="7855042" y="1046768"/>
                <a:ext cx="2137" cy="2004966"/>
              </a:xfrm>
              <a:prstGeom prst="line">
                <a:avLst/>
              </a:prstGeom>
              <a:ln w="12700">
                <a:prstDash val="sysDot"/>
              </a:ln>
            </p:spPr>
            <p:style>
              <a:lnRef idx="2">
                <a:schemeClr val="dk1"/>
              </a:lnRef>
              <a:fillRef idx="0">
                <a:schemeClr val="dk1"/>
              </a:fillRef>
              <a:effectRef idx="1">
                <a:schemeClr val="dk1"/>
              </a:effectRef>
              <a:fontRef idx="minor">
                <a:schemeClr val="tx1"/>
              </a:fontRef>
            </p:style>
          </p:cxnSp>
          <p:sp>
            <p:nvSpPr>
              <p:cNvPr id="273" name="Rectangle 272">
                <a:extLst>
                  <a:ext uri="{FF2B5EF4-FFF2-40B4-BE49-F238E27FC236}">
                    <a16:creationId xmlns:a16="http://schemas.microsoft.com/office/drawing/2014/main" id="{05734E7D-A236-C2CA-CC0C-56F52F40BBAA}"/>
                  </a:ext>
                </a:extLst>
              </p:cNvPr>
              <p:cNvSpPr/>
              <p:nvPr/>
            </p:nvSpPr>
            <p:spPr>
              <a:xfrm>
                <a:off x="5804842" y="1756683"/>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74" name="Rectangle 273">
                <a:extLst>
                  <a:ext uri="{FF2B5EF4-FFF2-40B4-BE49-F238E27FC236}">
                    <a16:creationId xmlns:a16="http://schemas.microsoft.com/office/drawing/2014/main" id="{0BC29952-32B3-1E53-E8A9-6F3FBE59AE11}"/>
                  </a:ext>
                </a:extLst>
              </p:cNvPr>
              <p:cNvSpPr/>
              <p:nvPr/>
            </p:nvSpPr>
            <p:spPr>
              <a:xfrm>
                <a:off x="5902737" y="1756683"/>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75" name="Rectangle 274">
                <a:extLst>
                  <a:ext uri="{FF2B5EF4-FFF2-40B4-BE49-F238E27FC236}">
                    <a16:creationId xmlns:a16="http://schemas.microsoft.com/office/drawing/2014/main" id="{F60D99FE-E677-C4C0-EE1F-55C6B245915A}"/>
                  </a:ext>
                </a:extLst>
              </p:cNvPr>
              <p:cNvSpPr/>
              <p:nvPr/>
            </p:nvSpPr>
            <p:spPr>
              <a:xfrm>
                <a:off x="5996139" y="1639913"/>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76" name="Rectangle 275">
                <a:extLst>
                  <a:ext uri="{FF2B5EF4-FFF2-40B4-BE49-F238E27FC236}">
                    <a16:creationId xmlns:a16="http://schemas.microsoft.com/office/drawing/2014/main" id="{60CF7CF9-1110-4C12-352C-3DDBEA170E75}"/>
                  </a:ext>
                </a:extLst>
              </p:cNvPr>
              <p:cNvSpPr/>
              <p:nvPr/>
            </p:nvSpPr>
            <p:spPr>
              <a:xfrm>
                <a:off x="6093827" y="1639913"/>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77" name="Rectangle 276">
                <a:extLst>
                  <a:ext uri="{FF2B5EF4-FFF2-40B4-BE49-F238E27FC236}">
                    <a16:creationId xmlns:a16="http://schemas.microsoft.com/office/drawing/2014/main" id="{8A7C9B41-31DE-CD52-3763-4918A053B295}"/>
                  </a:ext>
                </a:extLst>
              </p:cNvPr>
              <p:cNvSpPr/>
              <p:nvPr/>
            </p:nvSpPr>
            <p:spPr>
              <a:xfrm>
                <a:off x="6197042" y="1759331"/>
                <a:ext cx="91440" cy="26888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78" name="Rectangle 277">
                <a:extLst>
                  <a:ext uri="{FF2B5EF4-FFF2-40B4-BE49-F238E27FC236}">
                    <a16:creationId xmlns:a16="http://schemas.microsoft.com/office/drawing/2014/main" id="{870497F6-086F-E6B8-010D-5A2C70B0DF83}"/>
                  </a:ext>
                </a:extLst>
              </p:cNvPr>
              <p:cNvSpPr/>
              <p:nvPr/>
            </p:nvSpPr>
            <p:spPr>
              <a:xfrm>
                <a:off x="6297899" y="1668103"/>
                <a:ext cx="91440" cy="36576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79" name="Rectangle 278">
                <a:extLst>
                  <a:ext uri="{FF2B5EF4-FFF2-40B4-BE49-F238E27FC236}">
                    <a16:creationId xmlns:a16="http://schemas.microsoft.com/office/drawing/2014/main" id="{EF6B098A-2D4D-6A51-DB3A-279BB23A6E56}"/>
                  </a:ext>
                </a:extLst>
              </p:cNvPr>
              <p:cNvSpPr/>
              <p:nvPr/>
            </p:nvSpPr>
            <p:spPr>
              <a:xfrm>
                <a:off x="6393478" y="1483946"/>
                <a:ext cx="91440" cy="54864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0" name="Rectangle 279">
                <a:extLst>
                  <a:ext uri="{FF2B5EF4-FFF2-40B4-BE49-F238E27FC236}">
                    <a16:creationId xmlns:a16="http://schemas.microsoft.com/office/drawing/2014/main" id="{E690E80A-FBCB-0192-A474-F9869694390C}"/>
                  </a:ext>
                </a:extLst>
              </p:cNvPr>
              <p:cNvSpPr/>
              <p:nvPr/>
            </p:nvSpPr>
            <p:spPr>
              <a:xfrm>
                <a:off x="6489526" y="1390877"/>
                <a:ext cx="91440" cy="64008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1" name="Rectangle 280">
                <a:extLst>
                  <a:ext uri="{FF2B5EF4-FFF2-40B4-BE49-F238E27FC236}">
                    <a16:creationId xmlns:a16="http://schemas.microsoft.com/office/drawing/2014/main" id="{6864B0B3-9DE3-34EC-89DA-FA5E12868F66}"/>
                  </a:ext>
                </a:extLst>
              </p:cNvPr>
              <p:cNvSpPr/>
              <p:nvPr/>
            </p:nvSpPr>
            <p:spPr>
              <a:xfrm>
                <a:off x="6583896" y="1367992"/>
                <a:ext cx="91440" cy="66751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2" name="Rectangle 281">
                <a:extLst>
                  <a:ext uri="{FF2B5EF4-FFF2-40B4-BE49-F238E27FC236}">
                    <a16:creationId xmlns:a16="http://schemas.microsoft.com/office/drawing/2014/main" id="{4763AA8B-2F3D-096C-2DF8-28E1863809D8}"/>
                  </a:ext>
                </a:extLst>
              </p:cNvPr>
              <p:cNvSpPr/>
              <p:nvPr/>
            </p:nvSpPr>
            <p:spPr>
              <a:xfrm>
                <a:off x="7266552" y="1443453"/>
                <a:ext cx="91440" cy="58951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3" name="Rectangle 282">
                <a:extLst>
                  <a:ext uri="{FF2B5EF4-FFF2-40B4-BE49-F238E27FC236}">
                    <a16:creationId xmlns:a16="http://schemas.microsoft.com/office/drawing/2014/main" id="{7F30059E-442E-584B-18C5-32F26BA48DE7}"/>
                  </a:ext>
                </a:extLst>
              </p:cNvPr>
              <p:cNvSpPr/>
              <p:nvPr/>
            </p:nvSpPr>
            <p:spPr>
              <a:xfrm>
                <a:off x="7361407" y="1515743"/>
                <a:ext cx="91440" cy="51513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4" name="Rectangle 283">
                <a:extLst>
                  <a:ext uri="{FF2B5EF4-FFF2-40B4-BE49-F238E27FC236}">
                    <a16:creationId xmlns:a16="http://schemas.microsoft.com/office/drawing/2014/main" id="{E15063E8-278D-D9B1-D4FA-DF2C066177CB}"/>
                  </a:ext>
                </a:extLst>
              </p:cNvPr>
              <p:cNvSpPr/>
              <p:nvPr/>
            </p:nvSpPr>
            <p:spPr>
              <a:xfrm>
                <a:off x="7459302" y="1441361"/>
                <a:ext cx="91440" cy="58951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5" name="Rectangle 284">
                <a:extLst>
                  <a:ext uri="{FF2B5EF4-FFF2-40B4-BE49-F238E27FC236}">
                    <a16:creationId xmlns:a16="http://schemas.microsoft.com/office/drawing/2014/main" id="{16551C91-567A-AD36-41C4-992A6475A9F7}"/>
                  </a:ext>
                </a:extLst>
              </p:cNvPr>
              <p:cNvSpPr/>
              <p:nvPr/>
            </p:nvSpPr>
            <p:spPr>
              <a:xfrm>
                <a:off x="7552705" y="1483947"/>
                <a:ext cx="91440" cy="546928"/>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6" name="Rectangle 285">
                <a:extLst>
                  <a:ext uri="{FF2B5EF4-FFF2-40B4-BE49-F238E27FC236}">
                    <a16:creationId xmlns:a16="http://schemas.microsoft.com/office/drawing/2014/main" id="{32DA0AB0-704A-38BA-2F8A-478790D88193}"/>
                  </a:ext>
                </a:extLst>
              </p:cNvPr>
              <p:cNvSpPr/>
              <p:nvPr/>
            </p:nvSpPr>
            <p:spPr>
              <a:xfrm>
                <a:off x="7650392" y="1515743"/>
                <a:ext cx="91440" cy="51513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7" name="Rectangle 286">
                <a:extLst>
                  <a:ext uri="{FF2B5EF4-FFF2-40B4-BE49-F238E27FC236}">
                    <a16:creationId xmlns:a16="http://schemas.microsoft.com/office/drawing/2014/main" id="{5DF5EFBD-3763-1879-E79A-537FA2A0C937}"/>
                  </a:ext>
                </a:extLst>
              </p:cNvPr>
              <p:cNvSpPr/>
              <p:nvPr/>
            </p:nvSpPr>
            <p:spPr>
              <a:xfrm>
                <a:off x="7752033" y="1591493"/>
                <a:ext cx="91440" cy="44203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8" name="Rectangle 287">
                <a:extLst>
                  <a:ext uri="{FF2B5EF4-FFF2-40B4-BE49-F238E27FC236}">
                    <a16:creationId xmlns:a16="http://schemas.microsoft.com/office/drawing/2014/main" id="{9C08101B-81F7-D3A6-A9E1-3BCC4C300B68}"/>
                  </a:ext>
                </a:extLst>
              </p:cNvPr>
              <p:cNvSpPr/>
              <p:nvPr/>
            </p:nvSpPr>
            <p:spPr>
              <a:xfrm>
                <a:off x="7849928" y="1726659"/>
                <a:ext cx="91440" cy="30686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89" name="Rectangle 288">
                <a:extLst>
                  <a:ext uri="{FF2B5EF4-FFF2-40B4-BE49-F238E27FC236}">
                    <a16:creationId xmlns:a16="http://schemas.microsoft.com/office/drawing/2014/main" id="{41A1A65E-CE62-DAC2-0C01-A021EA2E98DA}"/>
                  </a:ext>
                </a:extLst>
              </p:cNvPr>
              <p:cNvSpPr/>
              <p:nvPr/>
            </p:nvSpPr>
            <p:spPr>
              <a:xfrm>
                <a:off x="7943331" y="1647865"/>
                <a:ext cx="91440" cy="385657"/>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0" name="Rectangle 289">
                <a:extLst>
                  <a:ext uri="{FF2B5EF4-FFF2-40B4-BE49-F238E27FC236}">
                    <a16:creationId xmlns:a16="http://schemas.microsoft.com/office/drawing/2014/main" id="{FD32484B-27B6-3D46-2522-D6FA9B675447}"/>
                  </a:ext>
                </a:extLst>
              </p:cNvPr>
              <p:cNvSpPr/>
              <p:nvPr/>
            </p:nvSpPr>
            <p:spPr>
              <a:xfrm>
                <a:off x="8041019" y="1726659"/>
                <a:ext cx="91440" cy="306863"/>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1" name="Rectangle 290">
                <a:extLst>
                  <a:ext uri="{FF2B5EF4-FFF2-40B4-BE49-F238E27FC236}">
                    <a16:creationId xmlns:a16="http://schemas.microsoft.com/office/drawing/2014/main" id="{2AA2A9F7-BE14-D75E-C833-67727C18906F}"/>
                  </a:ext>
                </a:extLst>
              </p:cNvPr>
              <p:cNvSpPr/>
              <p:nvPr/>
            </p:nvSpPr>
            <p:spPr>
              <a:xfrm>
                <a:off x="8339945" y="1913516"/>
                <a:ext cx="91440" cy="1206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2" name="Rectangle 291">
                <a:extLst>
                  <a:ext uri="{FF2B5EF4-FFF2-40B4-BE49-F238E27FC236}">
                    <a16:creationId xmlns:a16="http://schemas.microsoft.com/office/drawing/2014/main" id="{3529B01A-D02E-A3C3-399D-164EA65E94B5}"/>
                  </a:ext>
                </a:extLst>
              </p:cNvPr>
              <p:cNvSpPr/>
              <p:nvPr/>
            </p:nvSpPr>
            <p:spPr>
              <a:xfrm>
                <a:off x="8239487" y="1911936"/>
                <a:ext cx="91440" cy="12065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3" name="Rectangle 292">
                <a:extLst>
                  <a:ext uri="{FF2B5EF4-FFF2-40B4-BE49-F238E27FC236}">
                    <a16:creationId xmlns:a16="http://schemas.microsoft.com/office/drawing/2014/main" id="{DDE07458-62B6-2041-71B1-EAB05A77A4D2}"/>
                  </a:ext>
                </a:extLst>
              </p:cNvPr>
              <p:cNvSpPr/>
              <p:nvPr/>
            </p:nvSpPr>
            <p:spPr>
              <a:xfrm>
                <a:off x="8137910" y="1800558"/>
                <a:ext cx="91440" cy="228512"/>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4" name="Rectangle 293">
                <a:extLst>
                  <a:ext uri="{FF2B5EF4-FFF2-40B4-BE49-F238E27FC236}">
                    <a16:creationId xmlns:a16="http://schemas.microsoft.com/office/drawing/2014/main" id="{A4DF30A5-78D2-5984-61B3-C62611528781}"/>
                  </a:ext>
                </a:extLst>
              </p:cNvPr>
              <p:cNvSpPr/>
              <p:nvPr/>
            </p:nvSpPr>
            <p:spPr>
              <a:xfrm>
                <a:off x="6684730" y="1310570"/>
                <a:ext cx="91440" cy="722016"/>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5" name="Rectangle 294">
                <a:extLst>
                  <a:ext uri="{FF2B5EF4-FFF2-40B4-BE49-F238E27FC236}">
                    <a16:creationId xmlns:a16="http://schemas.microsoft.com/office/drawing/2014/main" id="{04A8EF1D-B5F4-C86B-AC81-45634277197D}"/>
                  </a:ext>
                </a:extLst>
              </p:cNvPr>
              <p:cNvSpPr/>
              <p:nvPr/>
            </p:nvSpPr>
            <p:spPr>
              <a:xfrm>
                <a:off x="6779599" y="1216192"/>
                <a:ext cx="94735" cy="814765"/>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6" name="Rectangle 295">
                <a:extLst>
                  <a:ext uri="{FF2B5EF4-FFF2-40B4-BE49-F238E27FC236}">
                    <a16:creationId xmlns:a16="http://schemas.microsoft.com/office/drawing/2014/main" id="{8DF455D9-ED93-9F76-13BE-F9AA216280A2}"/>
                  </a:ext>
                </a:extLst>
              </p:cNvPr>
              <p:cNvSpPr/>
              <p:nvPr/>
            </p:nvSpPr>
            <p:spPr>
              <a:xfrm>
                <a:off x="6880106" y="1310570"/>
                <a:ext cx="91440" cy="72493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7" name="Rectangle 296">
                <a:extLst>
                  <a:ext uri="{FF2B5EF4-FFF2-40B4-BE49-F238E27FC236}">
                    <a16:creationId xmlns:a16="http://schemas.microsoft.com/office/drawing/2014/main" id="{E6C8BA63-4F2B-4B49-CA9C-BB42162DC555}"/>
                  </a:ext>
                </a:extLst>
              </p:cNvPr>
              <p:cNvSpPr/>
              <p:nvPr/>
            </p:nvSpPr>
            <p:spPr>
              <a:xfrm>
                <a:off x="6972280" y="1367993"/>
                <a:ext cx="91440" cy="664974"/>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8" name="Rectangle 297">
                <a:extLst>
                  <a:ext uri="{FF2B5EF4-FFF2-40B4-BE49-F238E27FC236}">
                    <a16:creationId xmlns:a16="http://schemas.microsoft.com/office/drawing/2014/main" id="{2846A9C2-35A2-21E1-82D7-030311F365A5}"/>
                  </a:ext>
                </a:extLst>
              </p:cNvPr>
              <p:cNvSpPr/>
              <p:nvPr/>
            </p:nvSpPr>
            <p:spPr>
              <a:xfrm>
                <a:off x="7069324" y="1390877"/>
                <a:ext cx="90607" cy="642090"/>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299" name="Rectangle 298">
                <a:extLst>
                  <a:ext uri="{FF2B5EF4-FFF2-40B4-BE49-F238E27FC236}">
                    <a16:creationId xmlns:a16="http://schemas.microsoft.com/office/drawing/2014/main" id="{C1141568-F370-F6F3-CF8C-DCCC3D5F40F9}"/>
                  </a:ext>
                </a:extLst>
              </p:cNvPr>
              <p:cNvSpPr/>
              <p:nvPr/>
            </p:nvSpPr>
            <p:spPr>
              <a:xfrm>
                <a:off x="7168863" y="1390877"/>
                <a:ext cx="91440" cy="642089"/>
              </a:xfrm>
              <a:prstGeom prst="rect">
                <a:avLst/>
              </a:prstGeom>
              <a:solidFill>
                <a:schemeClr val="tx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00" name="Left Bracket 299">
                <a:extLst>
                  <a:ext uri="{FF2B5EF4-FFF2-40B4-BE49-F238E27FC236}">
                    <a16:creationId xmlns:a16="http://schemas.microsoft.com/office/drawing/2014/main" id="{157D907E-90DC-4234-0744-5F5B0B7975C2}"/>
                  </a:ext>
                </a:extLst>
              </p:cNvPr>
              <p:cNvSpPr/>
              <p:nvPr/>
            </p:nvSpPr>
            <p:spPr>
              <a:xfrm rot="5400000">
                <a:off x="6945155" y="1533955"/>
                <a:ext cx="94289" cy="2056366"/>
              </a:xfrm>
              <a:prstGeom prst="leftBracket">
                <a:avLst/>
              </a:prstGeom>
              <a:ln w="222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600"/>
              </a:p>
            </p:txBody>
          </p:sp>
          <p:sp>
            <p:nvSpPr>
              <p:cNvPr id="301" name="TextBox 300">
                <a:extLst>
                  <a:ext uri="{FF2B5EF4-FFF2-40B4-BE49-F238E27FC236}">
                    <a16:creationId xmlns:a16="http://schemas.microsoft.com/office/drawing/2014/main" id="{A9FC71DB-C7CD-0625-6C7B-3FD09EA59C86}"/>
                  </a:ext>
                </a:extLst>
              </p:cNvPr>
              <p:cNvSpPr txBox="1"/>
              <p:nvPr/>
            </p:nvSpPr>
            <p:spPr>
              <a:xfrm>
                <a:off x="6243768" y="2471992"/>
                <a:ext cx="1541303" cy="261610"/>
              </a:xfrm>
              <a:prstGeom prst="rect">
                <a:avLst/>
              </a:prstGeom>
              <a:noFill/>
              <a:ln w="12700">
                <a:noFill/>
              </a:ln>
              <a:effectLst/>
            </p:spPr>
            <p:txBody>
              <a:bodyPr wrap="square" rtlCol="0">
                <a:spAutoFit/>
              </a:bodyPr>
              <a:lstStyle/>
              <a:p>
                <a:r>
                  <a:rPr lang="en-US" sz="2800"/>
                  <a:t>EV stay duration</a:t>
                </a:r>
              </a:p>
            </p:txBody>
          </p:sp>
          <p:cxnSp>
            <p:nvCxnSpPr>
              <p:cNvPr id="302" name="Straight Connector 301">
                <a:extLst>
                  <a:ext uri="{FF2B5EF4-FFF2-40B4-BE49-F238E27FC236}">
                    <a16:creationId xmlns:a16="http://schemas.microsoft.com/office/drawing/2014/main" id="{6763D906-280C-3B4D-1041-6657740B5DE1}"/>
                  </a:ext>
                </a:extLst>
              </p:cNvPr>
              <p:cNvCxnSpPr>
                <a:cxnSpLocks/>
              </p:cNvCxnSpPr>
              <p:nvPr/>
            </p:nvCxnSpPr>
            <p:spPr>
              <a:xfrm flipH="1" flipV="1">
                <a:off x="6197042" y="1202471"/>
                <a:ext cx="1660137" cy="13721"/>
              </a:xfrm>
              <a:prstGeom prst="line">
                <a:avLst/>
              </a:prstGeom>
              <a:ln w="12700">
                <a:solidFill>
                  <a:srgbClr val="C00000"/>
                </a:solidFill>
                <a:prstDash val="dash"/>
              </a:ln>
              <a:effectLst/>
            </p:spPr>
            <p:style>
              <a:lnRef idx="2">
                <a:schemeClr val="dk1"/>
              </a:lnRef>
              <a:fillRef idx="0">
                <a:schemeClr val="dk1"/>
              </a:fillRef>
              <a:effectRef idx="1">
                <a:schemeClr val="dk1"/>
              </a:effectRef>
              <a:fontRef idx="minor">
                <a:schemeClr val="tx1"/>
              </a:fontRef>
            </p:style>
          </p:cxnSp>
          <p:sp>
            <p:nvSpPr>
              <p:cNvPr id="303" name="TextBox 302">
                <a:extLst>
                  <a:ext uri="{FF2B5EF4-FFF2-40B4-BE49-F238E27FC236}">
                    <a16:creationId xmlns:a16="http://schemas.microsoft.com/office/drawing/2014/main" id="{D74D5604-B5BA-5808-447E-F8FC0DC99C08}"/>
                  </a:ext>
                </a:extLst>
              </p:cNvPr>
              <p:cNvSpPr txBox="1"/>
              <p:nvPr/>
            </p:nvSpPr>
            <p:spPr>
              <a:xfrm>
                <a:off x="6384805" y="998336"/>
                <a:ext cx="1189506" cy="200055"/>
              </a:xfrm>
              <a:prstGeom prst="rect">
                <a:avLst/>
              </a:prstGeom>
              <a:noFill/>
            </p:spPr>
            <p:txBody>
              <a:bodyPr wrap="square" rtlCol="0">
                <a:spAutoFit/>
              </a:bodyPr>
              <a:lstStyle/>
              <a:p>
                <a:pPr algn="ctr"/>
                <a:r>
                  <a:rPr lang="en-US" sz="2000">
                    <a:solidFill>
                      <a:srgbClr val="C00000"/>
                    </a:solidFill>
                  </a:rPr>
                  <a:t>Peak Building  Load</a:t>
                </a:r>
              </a:p>
            </p:txBody>
          </p:sp>
          <p:cxnSp>
            <p:nvCxnSpPr>
              <p:cNvPr id="304" name="Straight Connector 303">
                <a:extLst>
                  <a:ext uri="{FF2B5EF4-FFF2-40B4-BE49-F238E27FC236}">
                    <a16:creationId xmlns:a16="http://schemas.microsoft.com/office/drawing/2014/main" id="{F4AF806C-C7B0-95BA-398B-673800365E63}"/>
                  </a:ext>
                </a:extLst>
              </p:cNvPr>
              <p:cNvCxnSpPr>
                <a:cxnSpLocks/>
              </p:cNvCxnSpPr>
              <p:nvPr/>
            </p:nvCxnSpPr>
            <p:spPr>
              <a:xfrm>
                <a:off x="5749502" y="3052509"/>
                <a:ext cx="2854400" cy="0"/>
              </a:xfrm>
              <a:prstGeom prst="line">
                <a:avLst/>
              </a:prstGeom>
              <a:ln w="19050">
                <a:solidFill>
                  <a:schemeClr val="dk1"/>
                </a:solidFill>
                <a:tailEnd type="arrow"/>
              </a:ln>
              <a:effectLst/>
            </p:spPr>
            <p:style>
              <a:lnRef idx="2">
                <a:schemeClr val="dk1"/>
              </a:lnRef>
              <a:fillRef idx="0">
                <a:schemeClr val="dk1"/>
              </a:fillRef>
              <a:effectRef idx="1">
                <a:schemeClr val="dk1"/>
              </a:effectRef>
              <a:fontRef idx="minor">
                <a:schemeClr val="tx1"/>
              </a:fontRef>
            </p:style>
          </p:cxnSp>
          <p:sp>
            <p:nvSpPr>
              <p:cNvPr id="305" name="TextBox 304">
                <a:extLst>
                  <a:ext uri="{FF2B5EF4-FFF2-40B4-BE49-F238E27FC236}">
                    <a16:creationId xmlns:a16="http://schemas.microsoft.com/office/drawing/2014/main" id="{EBE0C6F7-C531-3282-85C8-6D4FF0F6D8ED}"/>
                  </a:ext>
                </a:extLst>
              </p:cNvPr>
              <p:cNvSpPr txBox="1"/>
              <p:nvPr/>
            </p:nvSpPr>
            <p:spPr>
              <a:xfrm>
                <a:off x="5010122" y="2630405"/>
                <a:ext cx="703411" cy="353943"/>
              </a:xfrm>
              <a:prstGeom prst="rect">
                <a:avLst/>
              </a:prstGeom>
              <a:noFill/>
            </p:spPr>
            <p:txBody>
              <a:bodyPr wrap="square" rtlCol="0">
                <a:spAutoFit/>
              </a:bodyPr>
              <a:lstStyle/>
              <a:p>
                <a:pPr algn="ctr"/>
                <a:r>
                  <a:rPr lang="en-US" sz="2000"/>
                  <a:t>Charging</a:t>
                </a:r>
              </a:p>
              <a:p>
                <a:pPr algn="ctr"/>
                <a:r>
                  <a:rPr lang="en-US" sz="2000"/>
                  <a:t>Rate</a:t>
                </a:r>
              </a:p>
            </p:txBody>
          </p:sp>
          <p:sp>
            <p:nvSpPr>
              <p:cNvPr id="341" name="Rectangle 340">
                <a:extLst>
                  <a:ext uri="{FF2B5EF4-FFF2-40B4-BE49-F238E27FC236}">
                    <a16:creationId xmlns:a16="http://schemas.microsoft.com/office/drawing/2014/main" id="{4B50DB84-B460-F4A1-7524-765FF7BF51FC}"/>
                  </a:ext>
                </a:extLst>
              </p:cNvPr>
              <p:cNvSpPr/>
              <p:nvPr/>
            </p:nvSpPr>
            <p:spPr>
              <a:xfrm>
                <a:off x="5992693" y="2653788"/>
                <a:ext cx="91440" cy="385657"/>
              </a:xfrm>
              <a:prstGeom prst="rect">
                <a:avLst/>
              </a:prstGeom>
              <a:solidFill>
                <a:schemeClr val="accent6">
                  <a:lumMod val="20000"/>
                  <a:lumOff val="80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2" name="Rectangle 341">
                <a:extLst>
                  <a:ext uri="{FF2B5EF4-FFF2-40B4-BE49-F238E27FC236}">
                    <a16:creationId xmlns:a16="http://schemas.microsoft.com/office/drawing/2014/main" id="{EE7ADC2F-60A4-0FA8-F615-810F4D24C188}"/>
                  </a:ext>
                </a:extLst>
              </p:cNvPr>
              <p:cNvSpPr/>
              <p:nvPr/>
            </p:nvSpPr>
            <p:spPr>
              <a:xfrm>
                <a:off x="6090382" y="2653788"/>
                <a:ext cx="91440" cy="385657"/>
              </a:xfrm>
              <a:prstGeom prst="rect">
                <a:avLst/>
              </a:prstGeom>
              <a:solidFill>
                <a:schemeClr val="accent6">
                  <a:lumMod val="20000"/>
                  <a:lumOff val="80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3" name="Rectangle 342">
                <a:extLst>
                  <a:ext uri="{FF2B5EF4-FFF2-40B4-BE49-F238E27FC236}">
                    <a16:creationId xmlns:a16="http://schemas.microsoft.com/office/drawing/2014/main" id="{47A558E6-BDE7-977D-3103-21D9854ED427}"/>
                  </a:ext>
                </a:extLst>
              </p:cNvPr>
              <p:cNvSpPr/>
              <p:nvPr/>
            </p:nvSpPr>
            <p:spPr>
              <a:xfrm>
                <a:off x="6596715" y="3057087"/>
                <a:ext cx="91440" cy="118794"/>
              </a:xfrm>
              <a:prstGeom prst="rect">
                <a:avLst/>
              </a:prstGeom>
              <a:solidFill>
                <a:schemeClr val="accent6"/>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4" name="Rectangle 343">
                <a:extLst>
                  <a:ext uri="{FF2B5EF4-FFF2-40B4-BE49-F238E27FC236}">
                    <a16:creationId xmlns:a16="http://schemas.microsoft.com/office/drawing/2014/main" id="{9BED0634-D6EF-1A91-366E-AA7F075D4993}"/>
                  </a:ext>
                </a:extLst>
              </p:cNvPr>
              <p:cNvSpPr/>
              <p:nvPr/>
            </p:nvSpPr>
            <p:spPr>
              <a:xfrm>
                <a:off x="6688865" y="3057087"/>
                <a:ext cx="91440" cy="137574"/>
              </a:xfrm>
              <a:prstGeom prst="rect">
                <a:avLst/>
              </a:prstGeom>
              <a:solidFill>
                <a:schemeClr val="accent6"/>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5" name="Rectangle 344">
                <a:extLst>
                  <a:ext uri="{FF2B5EF4-FFF2-40B4-BE49-F238E27FC236}">
                    <a16:creationId xmlns:a16="http://schemas.microsoft.com/office/drawing/2014/main" id="{66083078-5576-3BBB-AB75-9D68503E4C49}"/>
                  </a:ext>
                </a:extLst>
              </p:cNvPr>
              <p:cNvSpPr/>
              <p:nvPr/>
            </p:nvSpPr>
            <p:spPr>
              <a:xfrm>
                <a:off x="6774839" y="3058877"/>
                <a:ext cx="91440" cy="175288"/>
              </a:xfrm>
              <a:prstGeom prst="rect">
                <a:avLst/>
              </a:prstGeom>
              <a:solidFill>
                <a:schemeClr val="accent6"/>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6" name="Rectangle 345">
                <a:extLst>
                  <a:ext uri="{FF2B5EF4-FFF2-40B4-BE49-F238E27FC236}">
                    <a16:creationId xmlns:a16="http://schemas.microsoft.com/office/drawing/2014/main" id="{7CA62CA3-E866-FA72-E8A9-56B1416A6789}"/>
                  </a:ext>
                </a:extLst>
              </p:cNvPr>
              <p:cNvSpPr/>
              <p:nvPr/>
            </p:nvSpPr>
            <p:spPr>
              <a:xfrm>
                <a:off x="6863567" y="3051197"/>
                <a:ext cx="91440" cy="109570"/>
              </a:xfrm>
              <a:prstGeom prst="rect">
                <a:avLst/>
              </a:prstGeom>
              <a:solidFill>
                <a:schemeClr val="accent6"/>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7" name="Rectangle 346">
                <a:extLst>
                  <a:ext uri="{FF2B5EF4-FFF2-40B4-BE49-F238E27FC236}">
                    <a16:creationId xmlns:a16="http://schemas.microsoft.com/office/drawing/2014/main" id="{0BE0CE44-B658-F78F-F24C-5DBCA06A7B97}"/>
                  </a:ext>
                </a:extLst>
              </p:cNvPr>
              <p:cNvSpPr/>
              <p:nvPr/>
            </p:nvSpPr>
            <p:spPr>
              <a:xfrm>
                <a:off x="7858423" y="2774803"/>
                <a:ext cx="91440" cy="271657"/>
              </a:xfrm>
              <a:prstGeom prst="rect">
                <a:avLst/>
              </a:prstGeom>
              <a:solidFill>
                <a:schemeClr val="accent6">
                  <a:lumMod val="20000"/>
                  <a:lumOff val="80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8" name="Rectangle 347">
                <a:extLst>
                  <a:ext uri="{FF2B5EF4-FFF2-40B4-BE49-F238E27FC236}">
                    <a16:creationId xmlns:a16="http://schemas.microsoft.com/office/drawing/2014/main" id="{E9E7205E-3F9E-415E-A192-D62064897B33}"/>
                  </a:ext>
                </a:extLst>
              </p:cNvPr>
              <p:cNvSpPr/>
              <p:nvPr/>
            </p:nvSpPr>
            <p:spPr>
              <a:xfrm>
                <a:off x="7371722" y="2968300"/>
                <a:ext cx="91440" cy="73877"/>
              </a:xfrm>
              <a:prstGeom prst="rect">
                <a:avLst/>
              </a:prstGeom>
              <a:solidFill>
                <a:schemeClr val="accent6">
                  <a:lumMod val="20000"/>
                  <a:lumOff val="80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49" name="Rectangle 348">
                <a:extLst>
                  <a:ext uri="{FF2B5EF4-FFF2-40B4-BE49-F238E27FC236}">
                    <a16:creationId xmlns:a16="http://schemas.microsoft.com/office/drawing/2014/main" id="{476D9D72-AC0C-0F93-BDF3-25BF2B26A680}"/>
                  </a:ext>
                </a:extLst>
              </p:cNvPr>
              <p:cNvSpPr/>
              <p:nvPr/>
            </p:nvSpPr>
            <p:spPr>
              <a:xfrm>
                <a:off x="7942913" y="2861331"/>
                <a:ext cx="91440" cy="179666"/>
              </a:xfrm>
              <a:prstGeom prst="rect">
                <a:avLst/>
              </a:prstGeom>
              <a:solidFill>
                <a:schemeClr val="accent6">
                  <a:lumMod val="20000"/>
                  <a:lumOff val="80000"/>
                </a:schemeClr>
              </a:solidFill>
              <a:ln>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50" name="TextBox 349">
                <a:extLst>
                  <a:ext uri="{FF2B5EF4-FFF2-40B4-BE49-F238E27FC236}">
                    <a16:creationId xmlns:a16="http://schemas.microsoft.com/office/drawing/2014/main" id="{16B5328F-F1D7-83D2-A718-4898E5D40C56}"/>
                  </a:ext>
                </a:extLst>
              </p:cNvPr>
              <p:cNvSpPr txBox="1"/>
              <p:nvPr/>
            </p:nvSpPr>
            <p:spPr>
              <a:xfrm>
                <a:off x="5010122" y="2630405"/>
                <a:ext cx="703411" cy="353943"/>
              </a:xfrm>
              <a:prstGeom prst="rect">
                <a:avLst/>
              </a:prstGeom>
              <a:noFill/>
            </p:spPr>
            <p:txBody>
              <a:bodyPr wrap="square" rtlCol="0">
                <a:spAutoFit/>
              </a:bodyPr>
              <a:lstStyle/>
              <a:p>
                <a:pPr algn="ctr"/>
                <a:r>
                  <a:rPr lang="en-US" sz="2000"/>
                  <a:t>Charging</a:t>
                </a:r>
              </a:p>
              <a:p>
                <a:pPr algn="ctr"/>
                <a:r>
                  <a:rPr lang="en-US" sz="2000"/>
                  <a:t>Rate</a:t>
                </a:r>
              </a:p>
            </p:txBody>
          </p:sp>
          <p:sp>
            <p:nvSpPr>
              <p:cNvPr id="351" name="Rectangle 350">
                <a:extLst>
                  <a:ext uri="{FF2B5EF4-FFF2-40B4-BE49-F238E27FC236}">
                    <a16:creationId xmlns:a16="http://schemas.microsoft.com/office/drawing/2014/main" id="{701EF85A-6946-EDC9-2854-FF70D4831B42}"/>
                  </a:ext>
                </a:extLst>
              </p:cNvPr>
              <p:cNvSpPr/>
              <p:nvPr/>
            </p:nvSpPr>
            <p:spPr>
              <a:xfrm>
                <a:off x="7751446" y="2979998"/>
                <a:ext cx="91440" cy="73877"/>
              </a:xfrm>
              <a:prstGeom prst="rect">
                <a:avLst/>
              </a:prstGeom>
              <a:solidFill>
                <a:schemeClr val="accent6">
                  <a:lumMod val="20000"/>
                  <a:lumOff val="80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52" name="Rectangle 351">
                <a:extLst>
                  <a:ext uri="{FF2B5EF4-FFF2-40B4-BE49-F238E27FC236}">
                    <a16:creationId xmlns:a16="http://schemas.microsoft.com/office/drawing/2014/main" id="{FB54533A-5D8A-BE5A-4CF5-6E240F8D6D29}"/>
                  </a:ext>
                </a:extLst>
              </p:cNvPr>
              <p:cNvSpPr/>
              <p:nvPr/>
            </p:nvSpPr>
            <p:spPr>
              <a:xfrm>
                <a:off x="6193485" y="2957216"/>
                <a:ext cx="91440" cy="87622"/>
              </a:xfrm>
              <a:prstGeom prst="rect">
                <a:avLst/>
              </a:prstGeom>
              <a:solidFill>
                <a:schemeClr val="accent6">
                  <a:lumMod val="20000"/>
                  <a:lumOff val="80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53" name="Rectangle 352">
                <a:extLst>
                  <a:ext uri="{FF2B5EF4-FFF2-40B4-BE49-F238E27FC236}">
                    <a16:creationId xmlns:a16="http://schemas.microsoft.com/office/drawing/2014/main" id="{98C1BDBA-4EF1-3584-0886-4BC7C5527A26}"/>
                  </a:ext>
                </a:extLst>
              </p:cNvPr>
              <p:cNvSpPr/>
              <p:nvPr/>
            </p:nvSpPr>
            <p:spPr>
              <a:xfrm>
                <a:off x="6293498" y="2957214"/>
                <a:ext cx="91440" cy="87622"/>
              </a:xfrm>
              <a:prstGeom prst="rect">
                <a:avLst/>
              </a:prstGeom>
              <a:solidFill>
                <a:schemeClr val="accent6">
                  <a:lumMod val="20000"/>
                  <a:lumOff val="80000"/>
                </a:schemeClr>
              </a:solidFill>
              <a:ln w="6350">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354" name="TextBox 353">
                <a:extLst>
                  <a:ext uri="{FF2B5EF4-FFF2-40B4-BE49-F238E27FC236}">
                    <a16:creationId xmlns:a16="http://schemas.microsoft.com/office/drawing/2014/main" id="{2702DB37-EB73-7FE6-2614-AD6B3A4472A0}"/>
                  </a:ext>
                </a:extLst>
              </p:cNvPr>
              <p:cNvSpPr txBox="1"/>
              <p:nvPr/>
            </p:nvSpPr>
            <p:spPr>
              <a:xfrm>
                <a:off x="5210916" y="2932882"/>
                <a:ext cx="703411" cy="200055"/>
              </a:xfrm>
              <a:prstGeom prst="rect">
                <a:avLst/>
              </a:prstGeom>
              <a:noFill/>
            </p:spPr>
            <p:txBody>
              <a:bodyPr wrap="square" rtlCol="0">
                <a:spAutoFit/>
              </a:bodyPr>
              <a:lstStyle/>
              <a:p>
                <a:pPr algn="ctr"/>
                <a:r>
                  <a:rPr lang="en-US" sz="2000"/>
                  <a:t>0</a:t>
                </a:r>
              </a:p>
            </p:txBody>
          </p:sp>
          <p:sp>
            <p:nvSpPr>
              <p:cNvPr id="355" name="TextBox 354">
                <a:extLst>
                  <a:ext uri="{FF2B5EF4-FFF2-40B4-BE49-F238E27FC236}">
                    <a16:creationId xmlns:a16="http://schemas.microsoft.com/office/drawing/2014/main" id="{35C14C3C-DC8B-B974-29FC-39CE4108DB37}"/>
                  </a:ext>
                </a:extLst>
              </p:cNvPr>
              <p:cNvSpPr txBox="1"/>
              <p:nvPr/>
            </p:nvSpPr>
            <p:spPr>
              <a:xfrm>
                <a:off x="5163390" y="1924553"/>
                <a:ext cx="703411" cy="200055"/>
              </a:xfrm>
              <a:prstGeom prst="rect">
                <a:avLst/>
              </a:prstGeom>
              <a:noFill/>
            </p:spPr>
            <p:txBody>
              <a:bodyPr wrap="square" rtlCol="0">
                <a:spAutoFit/>
              </a:bodyPr>
              <a:lstStyle/>
              <a:p>
                <a:pPr algn="ctr"/>
                <a:r>
                  <a:rPr lang="en-US" sz="2000"/>
                  <a:t>0</a:t>
                </a:r>
              </a:p>
            </p:txBody>
          </p:sp>
          <p:cxnSp>
            <p:nvCxnSpPr>
              <p:cNvPr id="272" name="Straight Connector 271">
                <a:extLst>
                  <a:ext uri="{FF2B5EF4-FFF2-40B4-BE49-F238E27FC236}">
                    <a16:creationId xmlns:a16="http://schemas.microsoft.com/office/drawing/2014/main" id="{0B415792-2302-5846-A67B-B4C936EF589B}"/>
                  </a:ext>
                </a:extLst>
              </p:cNvPr>
              <p:cNvCxnSpPr>
                <a:cxnSpLocks/>
              </p:cNvCxnSpPr>
              <p:nvPr/>
            </p:nvCxnSpPr>
            <p:spPr>
              <a:xfrm>
                <a:off x="5733786" y="2039600"/>
                <a:ext cx="2854400" cy="0"/>
              </a:xfrm>
              <a:prstGeom prst="line">
                <a:avLst/>
              </a:prstGeom>
              <a:ln w="19050">
                <a:solidFill>
                  <a:schemeClr val="tx1"/>
                </a:solidFill>
                <a:tailEnd type="arrow"/>
              </a:ln>
            </p:spPr>
            <p:style>
              <a:lnRef idx="2">
                <a:schemeClr val="dk1"/>
              </a:lnRef>
              <a:fillRef idx="0">
                <a:schemeClr val="dk1"/>
              </a:fillRef>
              <a:effectRef idx="1">
                <a:schemeClr val="dk1"/>
              </a:effectRef>
              <a:fontRef idx="minor">
                <a:schemeClr val="tx1"/>
              </a:fontRef>
            </p:style>
          </p:cxnSp>
        </p:grpSp>
        <p:cxnSp>
          <p:nvCxnSpPr>
            <p:cNvPr id="50" name="Straight Connector 49">
              <a:extLst>
                <a:ext uri="{FF2B5EF4-FFF2-40B4-BE49-F238E27FC236}">
                  <a16:creationId xmlns:a16="http://schemas.microsoft.com/office/drawing/2014/main" id="{A272A639-3477-CF5C-6733-C28EC518A265}"/>
                </a:ext>
              </a:extLst>
            </p:cNvPr>
            <p:cNvCxnSpPr>
              <a:cxnSpLocks/>
            </p:cNvCxnSpPr>
            <p:nvPr/>
          </p:nvCxnSpPr>
          <p:spPr>
            <a:xfrm>
              <a:off x="1210946" y="1833530"/>
              <a:ext cx="0" cy="997340"/>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id="{3F8CD6AA-382F-AD4F-9FBC-4E7A88FA7639}"/>
              </a:ext>
            </a:extLst>
          </p:cNvPr>
          <p:cNvSpPr txBox="1"/>
          <p:nvPr/>
        </p:nvSpPr>
        <p:spPr>
          <a:xfrm>
            <a:off x="952500" y="1054100"/>
            <a:ext cx="16878300" cy="400110"/>
          </a:xfrm>
          <a:prstGeom prst="rect">
            <a:avLst/>
          </a:prstGeom>
          <a:noFill/>
        </p:spPr>
        <p:txBody>
          <a:bodyPr vertOverflow="overflow" vert="horz" wrap="square" rtlCol="0" anchor="t">
            <a:sp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ELECTRICITY COST</a:t>
            </a:r>
          </a:p>
        </p:txBody>
      </p:sp>
      <p:sp>
        <p:nvSpPr>
          <p:cNvPr id="4" name="TextBox 3">
            <a:extLst>
              <a:ext uri="{FF2B5EF4-FFF2-40B4-BE49-F238E27FC236}">
                <a16:creationId xmlns:a16="http://schemas.microsoft.com/office/drawing/2014/main" id="{24E0D86A-A28B-1341-B61E-5EEC1689127A}"/>
              </a:ext>
            </a:extLst>
          </p:cNvPr>
          <p:cNvSpPr txBox="1"/>
          <p:nvPr/>
        </p:nvSpPr>
        <p:spPr>
          <a:xfrm>
            <a:off x="17051171" y="457200"/>
            <a:ext cx="1270000" cy="323165"/>
          </a:xfrm>
          <a:prstGeom prst="rect">
            <a:avLst/>
          </a:prstGeom>
          <a:noFill/>
        </p:spPr>
        <p:txBody>
          <a:bodyPr vertOverflow="overflow" vert="horz" wrap="square" rtlCol="0" anchor="t">
            <a:spAutoFit/>
          </a:bodyPr>
          <a:lstStyle/>
          <a:p>
            <a:pPr marL="0" indent="0" algn="l">
              <a:buNone/>
            </a:pPr>
            <a:r>
              <a:rPr lang="en-US" sz="1500" kern="0" spc="120" dirty="0">
                <a:solidFill>
                  <a:srgbClr val="8A8A8A"/>
                </a:solidFill>
                <a:latin typeface="IBM Plex Serif" pitchFamily="34" charset="0"/>
                <a:ea typeface="IBM Plex Serif" pitchFamily="34" charset="-122"/>
                <a:cs typeface="IBM Plex Serif" pitchFamily="34" charset="-120"/>
              </a:rPr>
              <a:t>04 / 26</a:t>
            </a:r>
          </a:p>
        </p:txBody>
      </p:sp>
      <p:grpSp>
        <p:nvGrpSpPr>
          <p:cNvPr id="20" name="Group 19">
            <a:extLst>
              <a:ext uri="{FF2B5EF4-FFF2-40B4-BE49-F238E27FC236}">
                <a16:creationId xmlns:a16="http://schemas.microsoft.com/office/drawing/2014/main" id="{D1CD2BFC-8EEA-DC34-87F4-56B334F4D42C}"/>
              </a:ext>
            </a:extLst>
          </p:cNvPr>
          <p:cNvGrpSpPr/>
          <p:nvPr/>
        </p:nvGrpSpPr>
        <p:grpSpPr>
          <a:xfrm>
            <a:off x="4992599" y="2281238"/>
            <a:ext cx="12838201" cy="1460920"/>
            <a:chOff x="1637284" y="2077814"/>
            <a:chExt cx="12838201" cy="1460920"/>
          </a:xfrm>
        </p:grpSpPr>
        <p:sp>
          <p:nvSpPr>
            <p:cNvPr id="33" name="TextBox 32">
              <a:extLst>
                <a:ext uri="{FF2B5EF4-FFF2-40B4-BE49-F238E27FC236}">
                  <a16:creationId xmlns:a16="http://schemas.microsoft.com/office/drawing/2014/main" id="{7E35D96A-418F-1C4B-9C67-5069821968D4}"/>
                </a:ext>
              </a:extLst>
            </p:cNvPr>
            <p:cNvSpPr txBox="1"/>
            <p:nvPr/>
          </p:nvSpPr>
          <p:spPr>
            <a:xfrm>
              <a:off x="10818777" y="2246072"/>
              <a:ext cx="3656708" cy="1292662"/>
            </a:xfrm>
            <a:prstGeom prst="rect">
              <a:avLst/>
            </a:prstGeom>
            <a:solidFill>
              <a:schemeClr val="bg1"/>
            </a:solidFill>
            <a:ln w="19050">
              <a:solidFill>
                <a:schemeClr val="tx1"/>
              </a:solidFill>
            </a:ln>
          </p:spPr>
          <p:txBody>
            <a:bodyPr wrap="square" lIns="182880" tIns="91440" rIns="182880" bIns="91440" rtlCol="0" anchor="t">
              <a:spAutoFit/>
            </a:bodyPr>
            <a:lstStyle/>
            <a:p>
              <a:r>
                <a:rPr lang="en-US" sz="2400" dirty="0"/>
                <a:t>Off-Peak Rate: $0.1/kWh</a:t>
              </a:r>
            </a:p>
            <a:p>
              <a:r>
                <a:rPr lang="en-US" sz="2400" dirty="0"/>
                <a:t>Peak Hour Rate: $0.2/kWh</a:t>
              </a:r>
              <a:endParaRPr lang="en-US" sz="2400" dirty="0">
                <a:ea typeface="Calibri"/>
                <a:cs typeface="Calibri"/>
              </a:endParaRPr>
            </a:p>
            <a:p>
              <a:r>
                <a:rPr lang="en-US" sz="2400" dirty="0"/>
                <a:t>Demand Charge: $12/KW</a:t>
              </a:r>
            </a:p>
          </p:txBody>
        </p:sp>
        <p:grpSp>
          <p:nvGrpSpPr>
            <p:cNvPr id="19" name="Group 18">
              <a:extLst>
                <a:ext uri="{FF2B5EF4-FFF2-40B4-BE49-F238E27FC236}">
                  <a16:creationId xmlns:a16="http://schemas.microsoft.com/office/drawing/2014/main" id="{D41239F8-5719-600E-37E7-5230C17923F6}"/>
                </a:ext>
              </a:extLst>
            </p:cNvPr>
            <p:cNvGrpSpPr/>
            <p:nvPr/>
          </p:nvGrpSpPr>
          <p:grpSpPr>
            <a:xfrm>
              <a:off x="1637284" y="2077814"/>
              <a:ext cx="9181493" cy="1393498"/>
              <a:chOff x="115267" y="2169856"/>
              <a:chExt cx="9181493" cy="1393498"/>
            </a:xfrm>
          </p:grpSpPr>
          <p:sp>
            <p:nvSpPr>
              <p:cNvPr id="27" name="TextBox 26">
                <a:extLst>
                  <a:ext uri="{FF2B5EF4-FFF2-40B4-BE49-F238E27FC236}">
                    <a16:creationId xmlns:a16="http://schemas.microsoft.com/office/drawing/2014/main" id="{2A457B5C-4AE0-0EEB-C993-B3F2233152AD}"/>
                  </a:ext>
                </a:extLst>
              </p:cNvPr>
              <p:cNvSpPr txBox="1"/>
              <p:nvPr/>
            </p:nvSpPr>
            <p:spPr>
              <a:xfrm>
                <a:off x="1178853" y="2169856"/>
                <a:ext cx="184731" cy="646331"/>
              </a:xfrm>
              <a:prstGeom prst="rect">
                <a:avLst/>
              </a:prstGeom>
              <a:noFill/>
            </p:spPr>
            <p:txBody>
              <a:bodyPr wrap="none" rtlCol="0">
                <a:spAutoFit/>
              </a:bodyPr>
              <a:lstStyle/>
              <a:p>
                <a:endParaRPr lang="en-US" sz="3600"/>
              </a:p>
            </p:txBody>
          </p: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40544F6E-B13A-127D-CB25-A2DE0F45CECB}"/>
                      </a:ext>
                    </a:extLst>
                  </p:cNvPr>
                  <p:cNvSpPr txBox="1"/>
                  <p:nvPr/>
                </p:nvSpPr>
                <p:spPr>
                  <a:xfrm>
                    <a:off x="115267" y="2494046"/>
                    <a:ext cx="8670650" cy="491738"/>
                  </a:xfrm>
                  <a:prstGeom prst="rect">
                    <a:avLst/>
                  </a:prstGeom>
                  <a:noFill/>
                </p:spPr>
                <p:txBody>
                  <a:bodyPr wrap="square">
                    <a:spAutoFit/>
                  </a:bodyPr>
                  <a:lstStyle/>
                  <a:p>
                    <a:pPr algn="ctr"/>
                    <a:r>
                      <a:rPr lang="en-US" sz="2400" dirty="0"/>
                      <a:t>1) Energy cost = </a:t>
                    </a:r>
                    <a14:m>
                      <m:oMath xmlns:m="http://schemas.openxmlformats.org/officeDocument/2006/math">
                        <m:nary>
                          <m:naryPr>
                            <m:chr m:val="∑"/>
                            <m:supHide m:val="on"/>
                            <m:ctrlPr>
                              <a:rPr lang="en-US" sz="2400" i="1">
                                <a:latin typeface="Cambria Math" panose="02040503050406030204" pitchFamily="18" charset="0"/>
                              </a:rPr>
                            </m:ctrlPr>
                          </m:naryPr>
                          <m:sub>
                            <m:r>
                              <a:rPr lang="en-US" sz="2400" i="1">
                                <a:latin typeface="Cambria Math" panose="02040503050406030204" pitchFamily="18" charset="0"/>
                              </a:rPr>
                              <m:t>𝑡</m:t>
                            </m:r>
                            <m:r>
                              <a:rPr lang="en-US" sz="2400" i="1">
                                <a:latin typeface="Cambria Math" panose="02040503050406030204" pitchFamily="18" charset="0"/>
                              </a:rPr>
                              <m:t> ∈</m:t>
                            </m:r>
                            <m:r>
                              <m:rPr>
                                <m:brk m:alnAt="7"/>
                              </m:rPr>
                              <a:rPr lang="en-US" sz="2400" i="1">
                                <a:latin typeface="Cambria Math" panose="02040503050406030204" pitchFamily="18" charset="0"/>
                              </a:rPr>
                              <m:t>𝑇</m:t>
                            </m:r>
                          </m:sub>
                          <m:sup/>
                          <m:e>
                            <m:r>
                              <m:rPr>
                                <m:nor/>
                              </m:rPr>
                              <a:rPr lang="en-US" sz="2400" dirty="0"/>
                              <m:t>Power</m:t>
                            </m:r>
                          </m:e>
                        </m:nary>
                      </m:oMath>
                    </a14:m>
                    <a:r>
                      <a:rPr lang="en-US" sz="2400" dirty="0"/>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dirty="0">
                            <a:latin typeface="Cambria Math" panose="02040503050406030204" pitchFamily="18" charset="0"/>
                          </a:rPr>
                          <m:t>𝑅𝑎𝑡</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𝑒</m:t>
                            </m:r>
                          </m:e>
                          <m:sub>
                            <m:r>
                              <a:rPr lang="en-US" sz="2400" i="1" dirty="0">
                                <a:latin typeface="Cambria Math" panose="02040503050406030204" pitchFamily="18" charset="0"/>
                              </a:rPr>
                              <m:t>𝑒𝑛𝑒𝑟𝑔𝑦</m:t>
                            </m:r>
                          </m:sub>
                        </m:sSub>
                        <m:r>
                          <a:rPr lang="en-US" sz="2400" i="1" dirty="0">
                            <a:latin typeface="Cambria Math" panose="02040503050406030204" pitchFamily="18" charset="0"/>
                          </a:rPr>
                          <m:t>(</m:t>
                        </m:r>
                      </m:oMath>
                    </a14:m>
                    <a:r>
                      <a:rPr lang="en-US" sz="2400" dirty="0">
                        <a:latin typeface="+mj-lt"/>
                      </a:rPr>
                      <a:t>$/kWh</a:t>
                    </a:r>
                    <a14:m>
                      <m:oMath xmlns:m="http://schemas.openxmlformats.org/officeDocument/2006/math">
                        <m:r>
                          <a:rPr lang="en-US" sz="2400" i="1" dirty="0">
                            <a:latin typeface="Cambria Math" panose="02040503050406030204" pitchFamily="18" charset="0"/>
                          </a:rPr>
                          <m:t>)</m:t>
                        </m:r>
                      </m:oMath>
                    </a14:m>
                    <a:endParaRPr lang="en-US" sz="2400" dirty="0"/>
                  </a:p>
                </p:txBody>
              </p:sp>
            </mc:Choice>
            <mc:Fallback xmlns="">
              <p:sp>
                <p:nvSpPr>
                  <p:cNvPr id="167" name="TextBox 166">
                    <a:extLst>
                      <a:ext uri="{FF2B5EF4-FFF2-40B4-BE49-F238E27FC236}">
                        <a16:creationId xmlns:a16="http://schemas.microsoft.com/office/drawing/2014/main" id="{40544F6E-B13A-127D-CB25-A2DE0F45CECB}"/>
                      </a:ext>
                    </a:extLst>
                  </p:cNvPr>
                  <p:cNvSpPr txBox="1">
                    <a:spLocks noRot="1" noChangeAspect="1" noMove="1" noResize="1" noEditPoints="1" noAdjustHandles="1" noChangeArrowheads="1" noChangeShapeType="1" noTextEdit="1"/>
                  </p:cNvSpPr>
                  <p:nvPr/>
                </p:nvSpPr>
                <p:spPr>
                  <a:xfrm>
                    <a:off x="115267" y="2494046"/>
                    <a:ext cx="8670650" cy="491738"/>
                  </a:xfrm>
                  <a:prstGeom prst="rect">
                    <a:avLst/>
                  </a:prstGeom>
                  <a:blipFill>
                    <a:blip r:embed="rId5"/>
                    <a:stretch>
                      <a:fillRect t="-115000" b="-17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D425AF1-7515-A79D-00DE-DC0B6CAA15CB}"/>
                      </a:ext>
                    </a:extLst>
                  </p:cNvPr>
                  <p:cNvSpPr txBox="1"/>
                  <p:nvPr/>
                </p:nvSpPr>
                <p:spPr>
                  <a:xfrm>
                    <a:off x="703809" y="3101688"/>
                    <a:ext cx="8592951" cy="461666"/>
                  </a:xfrm>
                  <a:prstGeom prst="rect">
                    <a:avLst/>
                  </a:prstGeom>
                  <a:noFill/>
                </p:spPr>
                <p:txBody>
                  <a:bodyPr wrap="square">
                    <a:spAutoFit/>
                  </a:bodyPr>
                  <a:lstStyle/>
                  <a:p>
                    <a:pPr algn="ctr"/>
                    <a:r>
                      <a:rPr lang="en-US" sz="2400" dirty="0"/>
                      <a:t>2) Demand charge = Peak Power draw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a:t>
                    </a:r>
                    <a14:m>
                      <m:oMath xmlns:m="http://schemas.openxmlformats.org/officeDocument/2006/math">
                        <m:r>
                          <a:rPr lang="en-US" sz="2400" i="1" dirty="0">
                            <a:latin typeface="Cambria Math" panose="02040503050406030204" pitchFamily="18" charset="0"/>
                          </a:rPr>
                          <m:t>𝑅𝑎𝑡</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𝑒</m:t>
                            </m:r>
                          </m:e>
                          <m:sub>
                            <m:r>
                              <a:rPr lang="en-US" sz="2400" i="1" dirty="0">
                                <a:latin typeface="Cambria Math" panose="02040503050406030204" pitchFamily="18" charset="0"/>
                              </a:rPr>
                              <m:t>𝑑𝑒𝑚𝑎𝑛𝑑</m:t>
                            </m:r>
                          </m:sub>
                        </m:sSub>
                        <m:r>
                          <a:rPr lang="en-US" sz="2400" i="1" dirty="0">
                            <a:latin typeface="Cambria Math" panose="02040503050406030204" pitchFamily="18" charset="0"/>
                          </a:rPr>
                          <m:t>(</m:t>
                        </m:r>
                      </m:oMath>
                    </a14:m>
                    <a:r>
                      <a:rPr lang="en-US" sz="2400" dirty="0">
                        <a:latin typeface="+mj-lt"/>
                      </a:rPr>
                      <a:t>$/kW</a:t>
                    </a:r>
                    <a14:m>
                      <m:oMath xmlns:m="http://schemas.openxmlformats.org/officeDocument/2006/math">
                        <m:r>
                          <a:rPr lang="en-US" sz="2400" i="1" dirty="0">
                            <a:latin typeface="Cambria Math" panose="02040503050406030204" pitchFamily="18" charset="0"/>
                          </a:rPr>
                          <m:t>)</m:t>
                        </m:r>
                      </m:oMath>
                    </a14:m>
                    <a:endParaRPr lang="en-US" sz="2400" dirty="0"/>
                  </a:p>
                </p:txBody>
              </p:sp>
            </mc:Choice>
            <mc:Fallback xmlns="">
              <p:sp>
                <p:nvSpPr>
                  <p:cNvPr id="183" name="TextBox 182">
                    <a:extLst>
                      <a:ext uri="{FF2B5EF4-FFF2-40B4-BE49-F238E27FC236}">
                        <a16:creationId xmlns:a16="http://schemas.microsoft.com/office/drawing/2014/main" id="{CD425AF1-7515-A79D-00DE-DC0B6CAA15CB}"/>
                      </a:ext>
                    </a:extLst>
                  </p:cNvPr>
                  <p:cNvSpPr txBox="1">
                    <a:spLocks noRot="1" noChangeAspect="1" noMove="1" noResize="1" noEditPoints="1" noAdjustHandles="1" noChangeArrowheads="1" noChangeShapeType="1" noTextEdit="1"/>
                  </p:cNvSpPr>
                  <p:nvPr/>
                </p:nvSpPr>
                <p:spPr>
                  <a:xfrm>
                    <a:off x="703809" y="3101688"/>
                    <a:ext cx="8592951" cy="461666"/>
                  </a:xfrm>
                  <a:prstGeom prst="rect">
                    <a:avLst/>
                  </a:prstGeom>
                  <a:blipFill>
                    <a:blip r:embed="rId6"/>
                    <a:stretch>
                      <a:fillRect t="-5263" b="-28947"/>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F29C06B-91C6-DAA6-3343-82B4AC8EB657}"/>
                  </a:ext>
                </a:extLst>
              </p:cNvPr>
              <p:cNvSpPr txBox="1"/>
              <p:nvPr/>
            </p:nvSpPr>
            <p:spPr>
              <a:xfrm>
                <a:off x="945290" y="2605061"/>
                <a:ext cx="4177490" cy="461665"/>
              </a:xfrm>
              <a:prstGeom prst="rect">
                <a:avLst/>
              </a:prstGeom>
              <a:noFill/>
            </p:spPr>
            <p:txBody>
              <a:bodyPr wrap="none" rtlCol="0">
                <a:spAutoFit/>
              </a:bodyPr>
              <a:lstStyle/>
              <a:p>
                <a:r>
                  <a:rPr lang="en-US" sz="2400" dirty="0"/>
                  <a:t>Electricity Cost </a:t>
                </a:r>
                <a14:m>
                  <m:oMath xmlns:m="http://schemas.openxmlformats.org/officeDocument/2006/math">
                    <m:r>
                      <a:rPr lang="en-US" sz="2400" b="1" dirty="0">
                        <a:solidFill>
                          <a:srgbClr val="1A1A1A"/>
                        </a:solidFill>
                        <a:latin typeface="Cambria Math" panose="02040503050406030204" pitchFamily="18" charset="0"/>
                        <a:ea typeface="-apple-system" pitchFamily="34" charset="-122"/>
                        <a:cs typeface="-apple-system" pitchFamily="34" charset="-120"/>
                      </a:rPr>
                      <m:t>(</m:t>
                    </m:r>
                    <m:r>
                      <a:rPr lang="en-US" sz="2400" b="1" i="1" dirty="0" smtClean="0">
                        <a:solidFill>
                          <a:srgbClr val="1A1A1A"/>
                        </a:solidFill>
                        <a:latin typeface="Cambria Math" panose="02040503050406030204" pitchFamily="18" charset="0"/>
                        <a:ea typeface="-apple-system" pitchFamily="34" charset="-122"/>
                        <a:cs typeface="-apple-system" pitchFamily="34" charset="-120"/>
                      </a:rPr>
                      <m:t>𝑮</m:t>
                    </m:r>
                    <m:r>
                      <a:rPr lang="en-US" sz="2400" b="1" i="1" dirty="0">
                        <a:solidFill>
                          <a:srgbClr val="1A1A1A"/>
                        </a:solidFill>
                        <a:latin typeface="Cambria Math" panose="02040503050406030204" pitchFamily="18" charset="0"/>
                        <a:ea typeface="-apple-system" pitchFamily="34" charset="-122"/>
                        <a:cs typeface="-apple-system" pitchFamily="34" charset="-120"/>
                      </a:rPr>
                      <m:t>)</m:t>
                    </m:r>
                  </m:oMath>
                </a14:m>
                <a:r>
                  <a:rPr lang="en-US" sz="2400" dirty="0"/>
                  <a:t> depends on:</a:t>
                </a:r>
              </a:p>
            </p:txBody>
          </p:sp>
        </mc:Choice>
        <mc:Fallback xmlns="">
          <p:sp>
            <p:nvSpPr>
              <p:cNvPr id="21" name="TextBox 20">
                <a:extLst>
                  <a:ext uri="{FF2B5EF4-FFF2-40B4-BE49-F238E27FC236}">
                    <a16:creationId xmlns:a16="http://schemas.microsoft.com/office/drawing/2014/main" id="{1F29C06B-91C6-DAA6-3343-82B4AC8EB657}"/>
                  </a:ext>
                </a:extLst>
              </p:cNvPr>
              <p:cNvSpPr txBox="1">
                <a:spLocks noRot="1" noChangeAspect="1" noMove="1" noResize="1" noEditPoints="1" noAdjustHandles="1" noChangeArrowheads="1" noChangeShapeType="1" noTextEdit="1"/>
              </p:cNvSpPr>
              <p:nvPr/>
            </p:nvSpPr>
            <p:spPr>
              <a:xfrm>
                <a:off x="945290" y="2605061"/>
                <a:ext cx="4177490" cy="461665"/>
              </a:xfrm>
              <a:prstGeom prst="rect">
                <a:avLst/>
              </a:prstGeom>
              <a:blipFill>
                <a:blip r:embed="rId7"/>
                <a:stretch>
                  <a:fillRect l="-2424" t="-5263" r="-1212" b="-28947"/>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0AB35E9A-750C-5961-8B3D-B106DF4D9918}"/>
              </a:ext>
            </a:extLst>
          </p:cNvPr>
          <p:cNvGrpSpPr/>
          <p:nvPr/>
        </p:nvGrpSpPr>
        <p:grpSpPr>
          <a:xfrm>
            <a:off x="8140167" y="4155873"/>
            <a:ext cx="9900698" cy="4886388"/>
            <a:chOff x="8140167" y="4155873"/>
            <a:chExt cx="9900698" cy="4886388"/>
          </a:xfrm>
        </p:grpSpPr>
        <p:sp>
          <p:nvSpPr>
            <p:cNvPr id="12" name="Shape 3">
              <a:extLst>
                <a:ext uri="{FF2B5EF4-FFF2-40B4-BE49-F238E27FC236}">
                  <a16:creationId xmlns:a16="http://schemas.microsoft.com/office/drawing/2014/main" id="{3C80C164-A14B-4564-B9B9-8DADF437446C}"/>
                </a:ext>
              </a:extLst>
            </p:cNvPr>
            <p:cNvSpPr/>
            <p:nvPr/>
          </p:nvSpPr>
          <p:spPr>
            <a:xfrm>
              <a:off x="9447914" y="4155873"/>
              <a:ext cx="8592951" cy="4886388"/>
            </a:xfrm>
            <a:prstGeom prst="roundRect">
              <a:avLst>
                <a:gd name="adj" fmla="val 1657"/>
              </a:avLst>
            </a:prstGeom>
            <a:solidFill>
              <a:srgbClr val="F6F3EC"/>
            </a:solidFill>
            <a:ln/>
          </p:spPr>
          <p:txBody>
            <a:bodyPr/>
            <a:lstStyle/>
            <a:p>
              <a:endParaRPr lang="en-US"/>
            </a:p>
          </p:txBody>
        </p:sp>
        <p:sp>
          <p:nvSpPr>
            <p:cNvPr id="166" name="Right Arrow 165">
              <a:extLst>
                <a:ext uri="{FF2B5EF4-FFF2-40B4-BE49-F238E27FC236}">
                  <a16:creationId xmlns:a16="http://schemas.microsoft.com/office/drawing/2014/main" id="{7133673B-C8A3-8634-45E7-1ED5964F87A3}"/>
                </a:ext>
              </a:extLst>
            </p:cNvPr>
            <p:cNvSpPr/>
            <p:nvPr/>
          </p:nvSpPr>
          <p:spPr>
            <a:xfrm>
              <a:off x="8140167" y="5949301"/>
              <a:ext cx="1094748" cy="618182"/>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p>
          </p:txBody>
        </p:sp>
        <p:grpSp>
          <p:nvGrpSpPr>
            <p:cNvPr id="10" name="Group 9">
              <a:extLst>
                <a:ext uri="{FF2B5EF4-FFF2-40B4-BE49-F238E27FC236}">
                  <a16:creationId xmlns:a16="http://schemas.microsoft.com/office/drawing/2014/main" id="{13265595-8EAB-156C-4565-1D0E9B8C271F}"/>
                </a:ext>
              </a:extLst>
            </p:cNvPr>
            <p:cNvGrpSpPr/>
            <p:nvPr/>
          </p:nvGrpSpPr>
          <p:grpSpPr>
            <a:xfrm>
              <a:off x="9571481" y="5307174"/>
              <a:ext cx="8469384" cy="2927052"/>
              <a:chOff x="9571481" y="5827867"/>
              <a:chExt cx="8469384" cy="2927052"/>
            </a:xfrm>
          </p:grpSpPr>
          <p:grpSp>
            <p:nvGrpSpPr>
              <p:cNvPr id="18" name="Group 17">
                <a:extLst>
                  <a:ext uri="{FF2B5EF4-FFF2-40B4-BE49-F238E27FC236}">
                    <a16:creationId xmlns:a16="http://schemas.microsoft.com/office/drawing/2014/main" id="{3C66158B-CFDE-834E-355D-4C2F69044AFE}"/>
                  </a:ext>
                </a:extLst>
              </p:cNvPr>
              <p:cNvGrpSpPr/>
              <p:nvPr/>
            </p:nvGrpSpPr>
            <p:grpSpPr>
              <a:xfrm>
                <a:off x="9571481" y="5827867"/>
                <a:ext cx="8469384" cy="2927052"/>
                <a:chOff x="9571481" y="5378986"/>
                <a:chExt cx="8469384" cy="2927052"/>
              </a:xfrm>
            </p:grpSpPr>
            <p:cxnSp>
              <p:nvCxnSpPr>
                <p:cNvPr id="165" name="Straight Connector 164">
                  <a:extLst>
                    <a:ext uri="{FF2B5EF4-FFF2-40B4-BE49-F238E27FC236}">
                      <a16:creationId xmlns:a16="http://schemas.microsoft.com/office/drawing/2014/main" id="{93875DE5-787F-33A5-32FD-8013D78C535A}"/>
                    </a:ext>
                  </a:extLst>
                </p:cNvPr>
                <p:cNvCxnSpPr>
                  <a:cxnSpLocks/>
                </p:cNvCxnSpPr>
                <p:nvPr/>
              </p:nvCxnSpPr>
              <p:spPr>
                <a:xfrm>
                  <a:off x="11131647" y="8125766"/>
                  <a:ext cx="5708800" cy="0"/>
                </a:xfrm>
                <a:prstGeom prst="line">
                  <a:avLst/>
                </a:prstGeom>
                <a:ln>
                  <a:tailEnd type="arrow"/>
                </a:ln>
              </p:spPr>
              <p:style>
                <a:lnRef idx="2">
                  <a:schemeClr val="dk1"/>
                </a:lnRef>
                <a:fillRef idx="0">
                  <a:schemeClr val="dk1"/>
                </a:fillRef>
                <a:effectRef idx="1">
                  <a:schemeClr val="dk1"/>
                </a:effectRef>
                <a:fontRef idx="minor">
                  <a:schemeClr val="tx1"/>
                </a:fontRef>
              </p:style>
            </p:cxnSp>
            <p:grpSp>
              <p:nvGrpSpPr>
                <p:cNvPr id="16" name="Group 15">
                  <a:extLst>
                    <a:ext uri="{FF2B5EF4-FFF2-40B4-BE49-F238E27FC236}">
                      <a16:creationId xmlns:a16="http://schemas.microsoft.com/office/drawing/2014/main" id="{BCD00CB6-855F-C5E9-01D5-3857FFE1A801}"/>
                    </a:ext>
                  </a:extLst>
                </p:cNvPr>
                <p:cNvGrpSpPr/>
                <p:nvPr/>
              </p:nvGrpSpPr>
              <p:grpSpPr>
                <a:xfrm>
                  <a:off x="9571481" y="5378986"/>
                  <a:ext cx="8469384" cy="2927052"/>
                  <a:chOff x="9406735" y="4019074"/>
                  <a:chExt cx="8469384" cy="2927052"/>
                </a:xfrm>
              </p:grpSpPr>
              <p:grpSp>
                <p:nvGrpSpPr>
                  <p:cNvPr id="34" name="Group 33">
                    <a:extLst>
                      <a:ext uri="{FF2B5EF4-FFF2-40B4-BE49-F238E27FC236}">
                        <a16:creationId xmlns:a16="http://schemas.microsoft.com/office/drawing/2014/main" id="{31B036B9-5717-DDD3-62A6-BB94C15B83A1}"/>
                      </a:ext>
                    </a:extLst>
                  </p:cNvPr>
                  <p:cNvGrpSpPr/>
                  <p:nvPr/>
                </p:nvGrpSpPr>
                <p:grpSpPr>
                  <a:xfrm>
                    <a:off x="10637331" y="4019074"/>
                    <a:ext cx="5962538" cy="2762694"/>
                    <a:chOff x="5315685" y="757845"/>
                    <a:chExt cx="2981269" cy="1381347"/>
                  </a:xfrm>
                </p:grpSpPr>
                <p:sp>
                  <p:nvSpPr>
                    <p:cNvPr id="178" name="Rectangle 177">
                      <a:extLst>
                        <a:ext uri="{FF2B5EF4-FFF2-40B4-BE49-F238E27FC236}">
                          <a16:creationId xmlns:a16="http://schemas.microsoft.com/office/drawing/2014/main" id="{DB15CE05-D28B-FD85-EBA2-43B6A1A48C7E}"/>
                        </a:ext>
                      </a:extLst>
                    </p:cNvPr>
                    <p:cNvSpPr/>
                    <p:nvPr/>
                  </p:nvSpPr>
                  <p:spPr>
                    <a:xfrm>
                      <a:off x="5496967" y="1080733"/>
                      <a:ext cx="380425" cy="1058459"/>
                    </a:xfrm>
                    <a:prstGeom prst="rect">
                      <a:avLst/>
                    </a:prstGeom>
                    <a:solidFill>
                      <a:schemeClr val="accent5">
                        <a:lumMod val="20000"/>
                        <a:lumOff val="80000"/>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pSp>
                  <p:nvGrpSpPr>
                    <p:cNvPr id="174" name="Group 173">
                      <a:extLst>
                        <a:ext uri="{FF2B5EF4-FFF2-40B4-BE49-F238E27FC236}">
                          <a16:creationId xmlns:a16="http://schemas.microsoft.com/office/drawing/2014/main" id="{85A18A1B-B8CC-4340-BDA6-8E8BDD0FD388}"/>
                        </a:ext>
                      </a:extLst>
                    </p:cNvPr>
                    <p:cNvGrpSpPr/>
                    <p:nvPr/>
                  </p:nvGrpSpPr>
                  <p:grpSpPr>
                    <a:xfrm>
                      <a:off x="5315685" y="757845"/>
                      <a:ext cx="2981269" cy="269494"/>
                      <a:chOff x="5315685" y="757845"/>
                      <a:chExt cx="2981269" cy="269494"/>
                    </a:xfrm>
                  </p:grpSpPr>
                  <p:sp>
                    <p:nvSpPr>
                      <p:cNvPr id="175" name="TextBox 174">
                        <a:extLst>
                          <a:ext uri="{FF2B5EF4-FFF2-40B4-BE49-F238E27FC236}">
                            <a16:creationId xmlns:a16="http://schemas.microsoft.com/office/drawing/2014/main" id="{D262DE8E-BFFE-D05F-86BD-B36CFE06960D}"/>
                          </a:ext>
                        </a:extLst>
                      </p:cNvPr>
                      <p:cNvSpPr txBox="1"/>
                      <p:nvPr/>
                    </p:nvSpPr>
                    <p:spPr>
                      <a:xfrm>
                        <a:off x="5315685" y="757845"/>
                        <a:ext cx="782885" cy="230833"/>
                      </a:xfrm>
                      <a:prstGeom prst="rect">
                        <a:avLst/>
                      </a:prstGeom>
                      <a:noFill/>
                    </p:spPr>
                    <p:txBody>
                      <a:bodyPr wrap="square" rtlCol="0">
                        <a:spAutoFit/>
                      </a:bodyPr>
                      <a:lstStyle/>
                      <a:p>
                        <a:pPr algn="ctr"/>
                        <a:r>
                          <a:rPr lang="en-US" sz="2400" b="1"/>
                          <a:t>Off-peak</a:t>
                        </a:r>
                      </a:p>
                    </p:txBody>
                  </p:sp>
                  <p:sp>
                    <p:nvSpPr>
                      <p:cNvPr id="176" name="TextBox 175">
                        <a:extLst>
                          <a:ext uri="{FF2B5EF4-FFF2-40B4-BE49-F238E27FC236}">
                            <a16:creationId xmlns:a16="http://schemas.microsoft.com/office/drawing/2014/main" id="{C9616BD4-F02C-6329-5ABC-B777F893FBDD}"/>
                          </a:ext>
                        </a:extLst>
                      </p:cNvPr>
                      <p:cNvSpPr txBox="1"/>
                      <p:nvPr/>
                    </p:nvSpPr>
                    <p:spPr>
                      <a:xfrm>
                        <a:off x="6271157" y="764610"/>
                        <a:ext cx="887655" cy="230833"/>
                      </a:xfrm>
                      <a:prstGeom prst="rect">
                        <a:avLst/>
                      </a:prstGeom>
                      <a:noFill/>
                    </p:spPr>
                    <p:txBody>
                      <a:bodyPr wrap="square" rtlCol="0">
                        <a:spAutoFit/>
                      </a:bodyPr>
                      <a:lstStyle/>
                      <a:p>
                        <a:pPr algn="ctr"/>
                        <a:r>
                          <a:rPr lang="en-US" sz="2400" b="1"/>
                          <a:t>Peak hour </a:t>
                        </a:r>
                      </a:p>
                    </p:txBody>
                  </p:sp>
                  <p:sp>
                    <p:nvSpPr>
                      <p:cNvPr id="177" name="TextBox 176">
                        <a:extLst>
                          <a:ext uri="{FF2B5EF4-FFF2-40B4-BE49-F238E27FC236}">
                            <a16:creationId xmlns:a16="http://schemas.microsoft.com/office/drawing/2014/main" id="{357C3EFB-D9BB-BF0C-21B7-F59BE562BD24}"/>
                          </a:ext>
                        </a:extLst>
                      </p:cNvPr>
                      <p:cNvSpPr txBox="1"/>
                      <p:nvPr/>
                    </p:nvSpPr>
                    <p:spPr>
                      <a:xfrm>
                        <a:off x="7514069" y="796506"/>
                        <a:ext cx="782885" cy="230833"/>
                      </a:xfrm>
                      <a:prstGeom prst="rect">
                        <a:avLst/>
                      </a:prstGeom>
                      <a:noFill/>
                    </p:spPr>
                    <p:txBody>
                      <a:bodyPr wrap="square" rtlCol="0">
                        <a:spAutoFit/>
                      </a:bodyPr>
                      <a:lstStyle/>
                      <a:p>
                        <a:pPr algn="ctr"/>
                        <a:r>
                          <a:rPr lang="en-US" sz="2400" b="1"/>
                          <a:t>Off-peak</a:t>
                        </a:r>
                      </a:p>
                    </p:txBody>
                  </p:sp>
                </p:grpSp>
              </p:grpSp>
              <p:cxnSp>
                <p:nvCxnSpPr>
                  <p:cNvPr id="35" name="Straight Connector 34">
                    <a:extLst>
                      <a:ext uri="{FF2B5EF4-FFF2-40B4-BE49-F238E27FC236}">
                        <a16:creationId xmlns:a16="http://schemas.microsoft.com/office/drawing/2014/main" id="{E376E007-957F-107A-8E1D-DAE52D0D4E4A}"/>
                      </a:ext>
                    </a:extLst>
                  </p:cNvPr>
                  <p:cNvCxnSpPr>
                    <a:cxnSpLocks/>
                  </p:cNvCxnSpPr>
                  <p:nvPr/>
                </p:nvCxnSpPr>
                <p:spPr>
                  <a:xfrm>
                    <a:off x="11783663" y="4698010"/>
                    <a:ext cx="0" cy="2103420"/>
                  </a:xfrm>
                  <a:prstGeom prst="line">
                    <a:avLst/>
                  </a:prstGeom>
                  <a:ln w="12700">
                    <a:prstDash val="sysDot"/>
                  </a:ln>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0417D1B1-B4D2-4F35-9C15-8310F7F6A5D1}"/>
                      </a:ext>
                    </a:extLst>
                  </p:cNvPr>
                  <p:cNvCxnSpPr>
                    <a:cxnSpLocks/>
                  </p:cNvCxnSpPr>
                  <p:nvPr/>
                </p:nvCxnSpPr>
                <p:spPr>
                  <a:xfrm>
                    <a:off x="10980951" y="4461492"/>
                    <a:ext cx="0" cy="2434148"/>
                  </a:xfrm>
                  <a:prstGeom prst="line">
                    <a:avLst/>
                  </a:prstGeom>
                  <a:ln w="19050">
                    <a:prstDash val="solid"/>
                    <a:headEnd type="arrow"/>
                  </a:ln>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E7D234F4-C1E4-4479-1D2E-9645ED740BD5}"/>
                      </a:ext>
                    </a:extLst>
                  </p:cNvPr>
                  <p:cNvSpPr txBox="1"/>
                  <p:nvPr/>
                </p:nvSpPr>
                <p:spPr>
                  <a:xfrm>
                    <a:off x="9406735" y="4585844"/>
                    <a:ext cx="1497328" cy="1015664"/>
                  </a:xfrm>
                  <a:prstGeom prst="rect">
                    <a:avLst/>
                  </a:prstGeom>
                  <a:noFill/>
                  <a:effectLst/>
                </p:spPr>
                <p:txBody>
                  <a:bodyPr wrap="square" rtlCol="0">
                    <a:spAutoFit/>
                  </a:bodyPr>
                  <a:lstStyle/>
                  <a:p>
                    <a:pPr algn="ctr"/>
                    <a:r>
                      <a:rPr lang="en-US" sz="2000" dirty="0"/>
                      <a:t>Total Power</a:t>
                    </a:r>
                  </a:p>
                  <a:p>
                    <a:pPr algn="ctr"/>
                    <a:r>
                      <a:rPr lang="en-US" sz="2000" dirty="0"/>
                      <a:t>(Building</a:t>
                    </a:r>
                  </a:p>
                  <a:p>
                    <a:pPr algn="ctr"/>
                    <a:r>
                      <a:rPr lang="en-US" sz="2000" dirty="0"/>
                      <a:t>+Chargers)</a:t>
                    </a:r>
                  </a:p>
                </p:txBody>
              </p:sp>
              <p:sp>
                <p:nvSpPr>
                  <p:cNvPr id="54" name="Rectangle 53">
                    <a:extLst>
                      <a:ext uri="{FF2B5EF4-FFF2-40B4-BE49-F238E27FC236}">
                        <a16:creationId xmlns:a16="http://schemas.microsoft.com/office/drawing/2014/main" id="{C5126C30-6B0B-73EB-2E70-769CFFD0B415}"/>
                      </a:ext>
                    </a:extLst>
                  </p:cNvPr>
                  <p:cNvSpPr/>
                  <p:nvPr/>
                </p:nvSpPr>
                <p:spPr>
                  <a:xfrm>
                    <a:off x="11001819" y="6214048"/>
                    <a:ext cx="182880" cy="53777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55" name="Rectangle 54">
                    <a:extLst>
                      <a:ext uri="{FF2B5EF4-FFF2-40B4-BE49-F238E27FC236}">
                        <a16:creationId xmlns:a16="http://schemas.microsoft.com/office/drawing/2014/main" id="{AC83D40C-E9E7-B31B-003E-53C3A171A39C}"/>
                      </a:ext>
                    </a:extLst>
                  </p:cNvPr>
                  <p:cNvSpPr/>
                  <p:nvPr/>
                </p:nvSpPr>
                <p:spPr>
                  <a:xfrm>
                    <a:off x="11197609" y="6214048"/>
                    <a:ext cx="182880" cy="53777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62" name="Rectangle 61">
                    <a:extLst>
                      <a:ext uri="{FF2B5EF4-FFF2-40B4-BE49-F238E27FC236}">
                        <a16:creationId xmlns:a16="http://schemas.microsoft.com/office/drawing/2014/main" id="{3AC4C436-C331-E3D2-BDCF-AB154F8D2DC4}"/>
                      </a:ext>
                    </a:extLst>
                  </p:cNvPr>
                  <p:cNvSpPr/>
                  <p:nvPr/>
                </p:nvSpPr>
                <p:spPr>
                  <a:xfrm>
                    <a:off x="11384413" y="5187884"/>
                    <a:ext cx="202868" cy="156394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63" name="Rectangle 62">
                    <a:extLst>
                      <a:ext uri="{FF2B5EF4-FFF2-40B4-BE49-F238E27FC236}">
                        <a16:creationId xmlns:a16="http://schemas.microsoft.com/office/drawing/2014/main" id="{EE6F1040-DAB7-DF6D-BB30-66C1BAC72216}"/>
                      </a:ext>
                    </a:extLst>
                  </p:cNvPr>
                  <p:cNvSpPr/>
                  <p:nvPr/>
                </p:nvSpPr>
                <p:spPr>
                  <a:xfrm>
                    <a:off x="11579789" y="5980508"/>
                    <a:ext cx="182880" cy="77131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28" name="Rectangle 127">
                    <a:extLst>
                      <a:ext uri="{FF2B5EF4-FFF2-40B4-BE49-F238E27FC236}">
                        <a16:creationId xmlns:a16="http://schemas.microsoft.com/office/drawing/2014/main" id="{3D7BABD5-773C-1F62-2906-AC6006BCDEBC}"/>
                      </a:ext>
                    </a:extLst>
                  </p:cNvPr>
                  <p:cNvSpPr/>
                  <p:nvPr/>
                </p:nvSpPr>
                <p:spPr>
                  <a:xfrm>
                    <a:off x="11786219" y="6219344"/>
                    <a:ext cx="182880" cy="53777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29" name="Rectangle 128">
                    <a:extLst>
                      <a:ext uri="{FF2B5EF4-FFF2-40B4-BE49-F238E27FC236}">
                        <a16:creationId xmlns:a16="http://schemas.microsoft.com/office/drawing/2014/main" id="{3B6E2A6D-E05B-1DDF-2088-0DA560230E15}"/>
                      </a:ext>
                    </a:extLst>
                  </p:cNvPr>
                  <p:cNvSpPr/>
                  <p:nvPr/>
                </p:nvSpPr>
                <p:spPr>
                  <a:xfrm>
                    <a:off x="11987933" y="6036888"/>
                    <a:ext cx="182880" cy="73152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0" name="Rectangle 129">
                    <a:extLst>
                      <a:ext uri="{FF2B5EF4-FFF2-40B4-BE49-F238E27FC236}">
                        <a16:creationId xmlns:a16="http://schemas.microsoft.com/office/drawing/2014/main" id="{D37C3C4E-4292-597C-6EB4-4E31EA259472}"/>
                      </a:ext>
                    </a:extLst>
                  </p:cNvPr>
                  <p:cNvSpPr/>
                  <p:nvPr/>
                </p:nvSpPr>
                <p:spPr>
                  <a:xfrm>
                    <a:off x="12179091" y="5668574"/>
                    <a:ext cx="182880" cy="109728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1" name="Rectangle 130">
                    <a:extLst>
                      <a:ext uri="{FF2B5EF4-FFF2-40B4-BE49-F238E27FC236}">
                        <a16:creationId xmlns:a16="http://schemas.microsoft.com/office/drawing/2014/main" id="{DC690119-4B1D-B59F-3FFE-EC18B9077947}"/>
                      </a:ext>
                    </a:extLst>
                  </p:cNvPr>
                  <p:cNvSpPr/>
                  <p:nvPr/>
                </p:nvSpPr>
                <p:spPr>
                  <a:xfrm>
                    <a:off x="12371187" y="5482436"/>
                    <a:ext cx="182880" cy="128016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2" name="Rectangle 131">
                    <a:extLst>
                      <a:ext uri="{FF2B5EF4-FFF2-40B4-BE49-F238E27FC236}">
                        <a16:creationId xmlns:a16="http://schemas.microsoft.com/office/drawing/2014/main" id="{B288D1F8-CEF3-84FB-55CB-C930B58ED8DB}"/>
                      </a:ext>
                    </a:extLst>
                  </p:cNvPr>
                  <p:cNvSpPr/>
                  <p:nvPr/>
                </p:nvSpPr>
                <p:spPr>
                  <a:xfrm>
                    <a:off x="12559927" y="5436666"/>
                    <a:ext cx="182880" cy="133502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3" name="Rectangle 132">
                    <a:extLst>
                      <a:ext uri="{FF2B5EF4-FFF2-40B4-BE49-F238E27FC236}">
                        <a16:creationId xmlns:a16="http://schemas.microsoft.com/office/drawing/2014/main" id="{C9FBE7EE-A759-E6AF-0C12-0255BEF19C5C}"/>
                      </a:ext>
                    </a:extLst>
                  </p:cNvPr>
                  <p:cNvSpPr/>
                  <p:nvPr/>
                </p:nvSpPr>
                <p:spPr>
                  <a:xfrm>
                    <a:off x="13925239" y="5587588"/>
                    <a:ext cx="182880" cy="1179028"/>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4" name="Rectangle 133">
                    <a:extLst>
                      <a:ext uri="{FF2B5EF4-FFF2-40B4-BE49-F238E27FC236}">
                        <a16:creationId xmlns:a16="http://schemas.microsoft.com/office/drawing/2014/main" id="{75B69B0B-E0E5-A54F-72D1-498B321931BE}"/>
                      </a:ext>
                    </a:extLst>
                  </p:cNvPr>
                  <p:cNvSpPr/>
                  <p:nvPr/>
                </p:nvSpPr>
                <p:spPr>
                  <a:xfrm>
                    <a:off x="14114949" y="5732168"/>
                    <a:ext cx="182880" cy="103026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5" name="Rectangle 134">
                    <a:extLst>
                      <a:ext uri="{FF2B5EF4-FFF2-40B4-BE49-F238E27FC236}">
                        <a16:creationId xmlns:a16="http://schemas.microsoft.com/office/drawing/2014/main" id="{BBCF1487-6298-5C9E-78ED-792BA44A162C}"/>
                      </a:ext>
                    </a:extLst>
                  </p:cNvPr>
                  <p:cNvSpPr/>
                  <p:nvPr/>
                </p:nvSpPr>
                <p:spPr>
                  <a:xfrm>
                    <a:off x="14310739" y="5583404"/>
                    <a:ext cx="182880" cy="1179026"/>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6" name="Rectangle 135">
                    <a:extLst>
                      <a:ext uri="{FF2B5EF4-FFF2-40B4-BE49-F238E27FC236}">
                        <a16:creationId xmlns:a16="http://schemas.microsoft.com/office/drawing/2014/main" id="{CE349126-0992-C6AE-3B62-4E8E17B9431F}"/>
                      </a:ext>
                    </a:extLst>
                  </p:cNvPr>
                  <p:cNvSpPr/>
                  <p:nvPr/>
                </p:nvSpPr>
                <p:spPr>
                  <a:xfrm>
                    <a:off x="14511833" y="5668576"/>
                    <a:ext cx="182880" cy="1093856"/>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7" name="Rectangle 136">
                    <a:extLst>
                      <a:ext uri="{FF2B5EF4-FFF2-40B4-BE49-F238E27FC236}">
                        <a16:creationId xmlns:a16="http://schemas.microsoft.com/office/drawing/2014/main" id="{8CA42595-CAFB-946F-F503-FC54B94B855E}"/>
                      </a:ext>
                    </a:extLst>
                  </p:cNvPr>
                  <p:cNvSpPr/>
                  <p:nvPr/>
                </p:nvSpPr>
                <p:spPr>
                  <a:xfrm>
                    <a:off x="14692919" y="5732168"/>
                    <a:ext cx="182880" cy="103026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8" name="Rectangle 137">
                    <a:extLst>
                      <a:ext uri="{FF2B5EF4-FFF2-40B4-BE49-F238E27FC236}">
                        <a16:creationId xmlns:a16="http://schemas.microsoft.com/office/drawing/2014/main" id="{EC672890-4811-6573-C303-825FC333BAA3}"/>
                      </a:ext>
                    </a:extLst>
                  </p:cNvPr>
                  <p:cNvSpPr/>
                  <p:nvPr/>
                </p:nvSpPr>
                <p:spPr>
                  <a:xfrm>
                    <a:off x="14896201" y="5883668"/>
                    <a:ext cx="182880" cy="88406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39" name="Rectangle 138">
                    <a:extLst>
                      <a:ext uri="{FF2B5EF4-FFF2-40B4-BE49-F238E27FC236}">
                        <a16:creationId xmlns:a16="http://schemas.microsoft.com/office/drawing/2014/main" id="{F529669C-E716-E868-96BB-05A844F86346}"/>
                      </a:ext>
                    </a:extLst>
                  </p:cNvPr>
                  <p:cNvSpPr/>
                  <p:nvPr/>
                </p:nvSpPr>
                <p:spPr>
                  <a:xfrm>
                    <a:off x="15091991" y="6154000"/>
                    <a:ext cx="182880" cy="613726"/>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40" name="Rectangle 139">
                    <a:extLst>
                      <a:ext uri="{FF2B5EF4-FFF2-40B4-BE49-F238E27FC236}">
                        <a16:creationId xmlns:a16="http://schemas.microsoft.com/office/drawing/2014/main" id="{068C6A59-2D27-8F8F-59DF-C417D9C713FD}"/>
                      </a:ext>
                    </a:extLst>
                  </p:cNvPr>
                  <p:cNvSpPr/>
                  <p:nvPr/>
                </p:nvSpPr>
                <p:spPr>
                  <a:xfrm>
                    <a:off x="15278797" y="5996412"/>
                    <a:ext cx="182880" cy="77131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41" name="Rectangle 140">
                    <a:extLst>
                      <a:ext uri="{FF2B5EF4-FFF2-40B4-BE49-F238E27FC236}">
                        <a16:creationId xmlns:a16="http://schemas.microsoft.com/office/drawing/2014/main" id="{3CFDB6F5-A76F-AB8A-1E07-EA793BA8454B}"/>
                      </a:ext>
                    </a:extLst>
                  </p:cNvPr>
                  <p:cNvSpPr/>
                  <p:nvPr/>
                </p:nvSpPr>
                <p:spPr>
                  <a:xfrm>
                    <a:off x="15474173" y="6154000"/>
                    <a:ext cx="182880" cy="613726"/>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42" name="Rectangle 141">
                    <a:extLst>
                      <a:ext uri="{FF2B5EF4-FFF2-40B4-BE49-F238E27FC236}">
                        <a16:creationId xmlns:a16="http://schemas.microsoft.com/office/drawing/2014/main" id="{209DC644-C427-F886-E644-BCEFC78F5353}"/>
                      </a:ext>
                    </a:extLst>
                  </p:cNvPr>
                  <p:cNvSpPr/>
                  <p:nvPr/>
                </p:nvSpPr>
                <p:spPr>
                  <a:xfrm>
                    <a:off x="16072025" y="6527714"/>
                    <a:ext cx="182880" cy="24130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43" name="Rectangle 142">
                    <a:extLst>
                      <a:ext uri="{FF2B5EF4-FFF2-40B4-BE49-F238E27FC236}">
                        <a16:creationId xmlns:a16="http://schemas.microsoft.com/office/drawing/2014/main" id="{6BE4AF99-5951-55F4-B7CC-D8F8CDBE9477}"/>
                      </a:ext>
                    </a:extLst>
                  </p:cNvPr>
                  <p:cNvSpPr/>
                  <p:nvPr/>
                </p:nvSpPr>
                <p:spPr>
                  <a:xfrm>
                    <a:off x="15871109" y="6524554"/>
                    <a:ext cx="182880" cy="24130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44" name="Rectangle 143">
                    <a:extLst>
                      <a:ext uri="{FF2B5EF4-FFF2-40B4-BE49-F238E27FC236}">
                        <a16:creationId xmlns:a16="http://schemas.microsoft.com/office/drawing/2014/main" id="{CE1D3747-D296-47C2-316C-B653D808257B}"/>
                      </a:ext>
                    </a:extLst>
                  </p:cNvPr>
                  <p:cNvSpPr/>
                  <p:nvPr/>
                </p:nvSpPr>
                <p:spPr>
                  <a:xfrm>
                    <a:off x="15667955" y="6301798"/>
                    <a:ext cx="182880" cy="45702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49" name="Rectangle 148">
                    <a:extLst>
                      <a:ext uri="{FF2B5EF4-FFF2-40B4-BE49-F238E27FC236}">
                        <a16:creationId xmlns:a16="http://schemas.microsoft.com/office/drawing/2014/main" id="{7F0A04DE-9AE7-7742-20E4-A0A5A17BE1CB}"/>
                      </a:ext>
                    </a:extLst>
                  </p:cNvPr>
                  <p:cNvSpPr/>
                  <p:nvPr/>
                </p:nvSpPr>
                <p:spPr>
                  <a:xfrm>
                    <a:off x="13336695" y="5436668"/>
                    <a:ext cx="182880" cy="1329948"/>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0" name="Rectangle 149">
                    <a:extLst>
                      <a:ext uri="{FF2B5EF4-FFF2-40B4-BE49-F238E27FC236}">
                        <a16:creationId xmlns:a16="http://schemas.microsoft.com/office/drawing/2014/main" id="{E31F231F-98B0-B89D-02AE-D76D5A0710E4}"/>
                      </a:ext>
                    </a:extLst>
                  </p:cNvPr>
                  <p:cNvSpPr/>
                  <p:nvPr/>
                </p:nvSpPr>
                <p:spPr>
                  <a:xfrm>
                    <a:off x="13530783" y="5482436"/>
                    <a:ext cx="181214" cy="1284180"/>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1" name="Rectangle 150">
                    <a:extLst>
                      <a:ext uri="{FF2B5EF4-FFF2-40B4-BE49-F238E27FC236}">
                        <a16:creationId xmlns:a16="http://schemas.microsoft.com/office/drawing/2014/main" id="{B013901F-CD1A-D640-E36A-0815E367C063}"/>
                      </a:ext>
                    </a:extLst>
                  </p:cNvPr>
                  <p:cNvSpPr/>
                  <p:nvPr/>
                </p:nvSpPr>
                <p:spPr>
                  <a:xfrm>
                    <a:off x="13729861" y="5482436"/>
                    <a:ext cx="182880" cy="1284178"/>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2" name="Rectangle 151">
                    <a:extLst>
                      <a:ext uri="{FF2B5EF4-FFF2-40B4-BE49-F238E27FC236}">
                        <a16:creationId xmlns:a16="http://schemas.microsoft.com/office/drawing/2014/main" id="{BA180D98-A28A-C823-C642-6C933C989D89}"/>
                      </a:ext>
                    </a:extLst>
                  </p:cNvPr>
                  <p:cNvSpPr/>
                  <p:nvPr/>
                </p:nvSpPr>
                <p:spPr>
                  <a:xfrm>
                    <a:off x="11376351" y="5200834"/>
                    <a:ext cx="182880" cy="771314"/>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3" name="Rectangle 152">
                    <a:extLst>
                      <a:ext uri="{FF2B5EF4-FFF2-40B4-BE49-F238E27FC236}">
                        <a16:creationId xmlns:a16="http://schemas.microsoft.com/office/drawing/2014/main" id="{EABF09B8-44D0-3462-7CA6-306BAAFCFB16}"/>
                      </a:ext>
                    </a:extLst>
                  </p:cNvPr>
                  <p:cNvSpPr/>
                  <p:nvPr/>
                </p:nvSpPr>
                <p:spPr>
                  <a:xfrm>
                    <a:off x="11575235" y="5200834"/>
                    <a:ext cx="182880" cy="771314"/>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4" name="Rectangle 153">
                    <a:extLst>
                      <a:ext uri="{FF2B5EF4-FFF2-40B4-BE49-F238E27FC236}">
                        <a16:creationId xmlns:a16="http://schemas.microsoft.com/office/drawing/2014/main" id="{8FB79411-CFAE-B28F-8503-60BC7D83187A}"/>
                      </a:ext>
                    </a:extLst>
                  </p:cNvPr>
                  <p:cNvSpPr/>
                  <p:nvPr/>
                </p:nvSpPr>
                <p:spPr>
                  <a:xfrm>
                    <a:off x="11788635" y="6038586"/>
                    <a:ext cx="182880" cy="175244"/>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5" name="Rectangle 154">
                    <a:extLst>
                      <a:ext uri="{FF2B5EF4-FFF2-40B4-BE49-F238E27FC236}">
                        <a16:creationId xmlns:a16="http://schemas.microsoft.com/office/drawing/2014/main" id="{CB116360-2363-0E99-2D47-A93DA1E000A8}"/>
                      </a:ext>
                    </a:extLst>
                  </p:cNvPr>
                  <p:cNvSpPr/>
                  <p:nvPr/>
                </p:nvSpPr>
                <p:spPr>
                  <a:xfrm>
                    <a:off x="15094275" y="5613368"/>
                    <a:ext cx="182880" cy="543314"/>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6" name="Rectangle 155">
                    <a:extLst>
                      <a:ext uri="{FF2B5EF4-FFF2-40B4-BE49-F238E27FC236}">
                        <a16:creationId xmlns:a16="http://schemas.microsoft.com/office/drawing/2014/main" id="{FF2320D2-F4B8-E5B6-2F7B-96E048862FE0}"/>
                      </a:ext>
                    </a:extLst>
                  </p:cNvPr>
                  <p:cNvSpPr/>
                  <p:nvPr/>
                </p:nvSpPr>
                <p:spPr>
                  <a:xfrm>
                    <a:off x="14113975" y="5593610"/>
                    <a:ext cx="182880" cy="147754"/>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7" name="Rectangle 156">
                    <a:extLst>
                      <a:ext uri="{FF2B5EF4-FFF2-40B4-BE49-F238E27FC236}">
                        <a16:creationId xmlns:a16="http://schemas.microsoft.com/office/drawing/2014/main" id="{93EC6BFA-41B0-D362-2FBD-1D341D6F76F0}"/>
                      </a:ext>
                    </a:extLst>
                  </p:cNvPr>
                  <p:cNvSpPr/>
                  <p:nvPr/>
                </p:nvSpPr>
                <p:spPr>
                  <a:xfrm>
                    <a:off x="15277543" y="5657834"/>
                    <a:ext cx="182880" cy="359332"/>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8" name="Rectangle 157">
                    <a:extLst>
                      <a:ext uri="{FF2B5EF4-FFF2-40B4-BE49-F238E27FC236}">
                        <a16:creationId xmlns:a16="http://schemas.microsoft.com/office/drawing/2014/main" id="{B9792FA5-E984-9D72-5911-011E1BFAC605}"/>
                      </a:ext>
                    </a:extLst>
                  </p:cNvPr>
                  <p:cNvSpPr/>
                  <p:nvPr/>
                </p:nvSpPr>
                <p:spPr>
                  <a:xfrm>
                    <a:off x="14890271" y="5755530"/>
                    <a:ext cx="182880" cy="147754"/>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59" name="Rectangle 158">
                    <a:extLst>
                      <a:ext uri="{FF2B5EF4-FFF2-40B4-BE49-F238E27FC236}">
                        <a16:creationId xmlns:a16="http://schemas.microsoft.com/office/drawing/2014/main" id="{9C283A0D-2EC9-EFB3-2416-E82C770BA5AB}"/>
                      </a:ext>
                    </a:extLst>
                  </p:cNvPr>
                  <p:cNvSpPr/>
                  <p:nvPr/>
                </p:nvSpPr>
                <p:spPr>
                  <a:xfrm>
                    <a:off x="11979131" y="5914750"/>
                    <a:ext cx="182880" cy="175244"/>
                  </a:xfrm>
                  <a:prstGeom prst="rect">
                    <a:avLst/>
                  </a:prstGeom>
                  <a:solidFill>
                    <a:schemeClr val="accent6">
                      <a:lumMod val="20000"/>
                      <a:lumOff val="8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grpSp>
                <p:nvGrpSpPr>
                  <p:cNvPr id="160" name="Group 159">
                    <a:extLst>
                      <a:ext uri="{FF2B5EF4-FFF2-40B4-BE49-F238E27FC236}">
                        <a16:creationId xmlns:a16="http://schemas.microsoft.com/office/drawing/2014/main" id="{D7FBB45E-6651-0637-2949-5D15613E23C8}"/>
                      </a:ext>
                    </a:extLst>
                  </p:cNvPr>
                  <p:cNvGrpSpPr/>
                  <p:nvPr/>
                </p:nvGrpSpPr>
                <p:grpSpPr>
                  <a:xfrm>
                    <a:off x="12564595" y="5118072"/>
                    <a:ext cx="773736" cy="534052"/>
                    <a:chOff x="6582218" y="1890435"/>
                    <a:chExt cx="386868" cy="267026"/>
                  </a:xfrm>
                  <a:solidFill>
                    <a:schemeClr val="bg1"/>
                  </a:solidFill>
                </p:grpSpPr>
                <p:sp>
                  <p:nvSpPr>
                    <p:cNvPr id="169" name="Rectangle 168">
                      <a:extLst>
                        <a:ext uri="{FF2B5EF4-FFF2-40B4-BE49-F238E27FC236}">
                          <a16:creationId xmlns:a16="http://schemas.microsoft.com/office/drawing/2014/main" id="{3F739351-26F3-EFA8-55F9-83164D1ADE1A}"/>
                        </a:ext>
                      </a:extLst>
                    </p:cNvPr>
                    <p:cNvSpPr/>
                    <p:nvPr/>
                  </p:nvSpPr>
                  <p:spPr>
                    <a:xfrm>
                      <a:off x="6582218" y="2038667"/>
                      <a:ext cx="91440" cy="118794"/>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70" name="Rectangle 169">
                      <a:extLst>
                        <a:ext uri="{FF2B5EF4-FFF2-40B4-BE49-F238E27FC236}">
                          <a16:creationId xmlns:a16="http://schemas.microsoft.com/office/drawing/2014/main" id="{7AAB0BC0-9C17-AAD7-260E-30F2C35D609D}"/>
                        </a:ext>
                      </a:extLst>
                    </p:cNvPr>
                    <p:cNvSpPr/>
                    <p:nvPr/>
                  </p:nvSpPr>
                  <p:spPr>
                    <a:xfrm>
                      <a:off x="6688656" y="1981515"/>
                      <a:ext cx="91440" cy="137574"/>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71" name="Rectangle 170">
                      <a:extLst>
                        <a:ext uri="{FF2B5EF4-FFF2-40B4-BE49-F238E27FC236}">
                          <a16:creationId xmlns:a16="http://schemas.microsoft.com/office/drawing/2014/main" id="{52D998A5-642E-25D5-A612-1BBC619F9549}"/>
                        </a:ext>
                      </a:extLst>
                    </p:cNvPr>
                    <p:cNvSpPr/>
                    <p:nvPr/>
                  </p:nvSpPr>
                  <p:spPr>
                    <a:xfrm>
                      <a:off x="6781774" y="1890435"/>
                      <a:ext cx="91440" cy="175288"/>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72" name="Rectangle 171">
                      <a:extLst>
                        <a:ext uri="{FF2B5EF4-FFF2-40B4-BE49-F238E27FC236}">
                          <a16:creationId xmlns:a16="http://schemas.microsoft.com/office/drawing/2014/main" id="{C732A6A9-AF0C-16EF-B593-C77F6715A840}"/>
                        </a:ext>
                      </a:extLst>
                    </p:cNvPr>
                    <p:cNvSpPr/>
                    <p:nvPr/>
                  </p:nvSpPr>
                  <p:spPr>
                    <a:xfrm>
                      <a:off x="6877646" y="1982769"/>
                      <a:ext cx="91440" cy="109570"/>
                    </a:xfrm>
                    <a:prstGeom prst="rect">
                      <a:avLst/>
                    </a:prstGeom>
                    <a:solidFill>
                      <a:schemeClr val="accent2">
                        <a:lumMod val="20000"/>
                        <a:lumOff val="80000"/>
                      </a:schemeClr>
                    </a:solidFill>
                    <a:ln w="95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grpSp>
              <p:sp>
                <p:nvSpPr>
                  <p:cNvPr id="161" name="TextBox 160">
                    <a:extLst>
                      <a:ext uri="{FF2B5EF4-FFF2-40B4-BE49-F238E27FC236}">
                        <a16:creationId xmlns:a16="http://schemas.microsoft.com/office/drawing/2014/main" id="{F5C37FA0-C3F1-9B83-B814-F433F8A50CF1}"/>
                      </a:ext>
                    </a:extLst>
                  </p:cNvPr>
                  <p:cNvSpPr txBox="1"/>
                  <p:nvPr/>
                </p:nvSpPr>
                <p:spPr>
                  <a:xfrm>
                    <a:off x="9774967" y="6546016"/>
                    <a:ext cx="1406822" cy="400110"/>
                  </a:xfrm>
                  <a:prstGeom prst="rect">
                    <a:avLst/>
                  </a:prstGeom>
                  <a:noFill/>
                </p:spPr>
                <p:txBody>
                  <a:bodyPr wrap="square" rtlCol="0">
                    <a:spAutoFit/>
                  </a:bodyPr>
                  <a:lstStyle/>
                  <a:p>
                    <a:pPr algn="ctr"/>
                    <a:r>
                      <a:rPr lang="en-US" sz="2000"/>
                      <a:t>0</a:t>
                    </a:r>
                  </a:p>
                </p:txBody>
              </p:sp>
              <p:sp>
                <p:nvSpPr>
                  <p:cNvPr id="162" name="Rectangle 161">
                    <a:extLst>
                      <a:ext uri="{FF2B5EF4-FFF2-40B4-BE49-F238E27FC236}">
                        <a16:creationId xmlns:a16="http://schemas.microsoft.com/office/drawing/2014/main" id="{6B7ACAC0-86B6-A3D6-66D4-3E257FA11F05}"/>
                      </a:ext>
                    </a:extLst>
                  </p:cNvPr>
                  <p:cNvSpPr/>
                  <p:nvPr/>
                </p:nvSpPr>
                <p:spPr>
                  <a:xfrm>
                    <a:off x="12951333" y="5465792"/>
                    <a:ext cx="189646" cy="1296804"/>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63" name="Rectangle 162">
                    <a:extLst>
                      <a:ext uri="{FF2B5EF4-FFF2-40B4-BE49-F238E27FC236}">
                        <a16:creationId xmlns:a16="http://schemas.microsoft.com/office/drawing/2014/main" id="{B1DABC8B-F421-E6C8-BB7D-61A7274215B9}"/>
                      </a:ext>
                    </a:extLst>
                  </p:cNvPr>
                  <p:cNvSpPr/>
                  <p:nvPr/>
                </p:nvSpPr>
                <p:spPr>
                  <a:xfrm>
                    <a:off x="12761593" y="5607922"/>
                    <a:ext cx="194406" cy="1157932"/>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sp>
                <p:nvSpPr>
                  <p:cNvPr id="164" name="Rectangle 163">
                    <a:extLst>
                      <a:ext uri="{FF2B5EF4-FFF2-40B4-BE49-F238E27FC236}">
                        <a16:creationId xmlns:a16="http://schemas.microsoft.com/office/drawing/2014/main" id="{364B75CD-F576-09C1-5489-60A50D250A6C}"/>
                      </a:ext>
                    </a:extLst>
                  </p:cNvPr>
                  <p:cNvSpPr/>
                  <p:nvPr/>
                </p:nvSpPr>
                <p:spPr>
                  <a:xfrm>
                    <a:off x="13152347" y="5537222"/>
                    <a:ext cx="175662" cy="1234468"/>
                  </a:xfrm>
                  <a:prstGeom prst="rect">
                    <a:avLst/>
                  </a:prstGeom>
                  <a:solidFill>
                    <a:schemeClr val="tx2">
                      <a:lumMod val="60000"/>
                      <a:lumOff val="40000"/>
                    </a:schemeClr>
                  </a:solidFill>
                  <a:ln w="9525">
                    <a:solidFill>
                      <a:schemeClr val="dk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grpSp>
                <p:nvGrpSpPr>
                  <p:cNvPr id="182" name="Group 181">
                    <a:extLst>
                      <a:ext uri="{FF2B5EF4-FFF2-40B4-BE49-F238E27FC236}">
                        <a16:creationId xmlns:a16="http://schemas.microsoft.com/office/drawing/2014/main" id="{6D35F4AE-D88F-8961-6427-D2506E7CDB25}"/>
                      </a:ext>
                    </a:extLst>
                  </p:cNvPr>
                  <p:cNvGrpSpPr/>
                  <p:nvPr/>
                </p:nvGrpSpPr>
                <p:grpSpPr>
                  <a:xfrm>
                    <a:off x="11757791" y="5105622"/>
                    <a:ext cx="6118328" cy="475944"/>
                    <a:chOff x="6076603" y="1346938"/>
                    <a:chExt cx="3059164" cy="237972"/>
                  </a:xfrm>
                </p:grpSpPr>
                <p:cxnSp>
                  <p:nvCxnSpPr>
                    <p:cNvPr id="184" name="Straight Connector 183">
                      <a:extLst>
                        <a:ext uri="{FF2B5EF4-FFF2-40B4-BE49-F238E27FC236}">
                          <a16:creationId xmlns:a16="http://schemas.microsoft.com/office/drawing/2014/main" id="{D874C245-1EE3-E027-7619-9A2F5A5FEFAE}"/>
                        </a:ext>
                      </a:extLst>
                    </p:cNvPr>
                    <p:cNvCxnSpPr>
                      <a:cxnSpLocks/>
                    </p:cNvCxnSpPr>
                    <p:nvPr/>
                  </p:nvCxnSpPr>
                  <p:spPr>
                    <a:xfrm flipH="1" flipV="1">
                      <a:off x="6076603" y="1346938"/>
                      <a:ext cx="1660137" cy="13721"/>
                    </a:xfrm>
                    <a:prstGeom prst="line">
                      <a:avLst/>
                    </a:prstGeom>
                    <a:ln w="19050">
                      <a:solidFill>
                        <a:srgbClr val="C00000"/>
                      </a:solidFill>
                      <a:prstDash val="dash"/>
                    </a:ln>
                    <a:effectLst/>
                  </p:spPr>
                  <p:style>
                    <a:lnRef idx="2">
                      <a:schemeClr val="dk1"/>
                    </a:lnRef>
                    <a:fillRef idx="0">
                      <a:schemeClr val="dk1"/>
                    </a:fillRef>
                    <a:effectRef idx="1">
                      <a:schemeClr val="dk1"/>
                    </a:effectRef>
                    <a:fontRef idx="minor">
                      <a:schemeClr val="tx1"/>
                    </a:fontRef>
                  </p:style>
                </p:cxnSp>
                <p:sp>
                  <p:nvSpPr>
                    <p:cNvPr id="186" name="TextBox 185">
                      <a:extLst>
                        <a:ext uri="{FF2B5EF4-FFF2-40B4-BE49-F238E27FC236}">
                          <a16:creationId xmlns:a16="http://schemas.microsoft.com/office/drawing/2014/main" id="{3FA19F08-CEBB-6CC5-6A32-AE7FFD24615D}"/>
                        </a:ext>
                      </a:extLst>
                    </p:cNvPr>
                    <p:cNvSpPr txBox="1"/>
                    <p:nvPr/>
                  </p:nvSpPr>
                  <p:spPr>
                    <a:xfrm>
                      <a:off x="7726458" y="1354077"/>
                      <a:ext cx="1409309" cy="230833"/>
                    </a:xfrm>
                    <a:prstGeom prst="rect">
                      <a:avLst/>
                    </a:prstGeom>
                    <a:noFill/>
                    <a:ln>
                      <a:noFill/>
                    </a:ln>
                  </p:spPr>
                  <p:txBody>
                    <a:bodyPr wrap="square" rtlCol="0">
                      <a:spAutoFit/>
                    </a:bodyPr>
                    <a:lstStyle/>
                    <a:p>
                      <a:pPr algn="ctr"/>
                      <a:r>
                        <a:rPr lang="en-US" sz="2400" dirty="0">
                          <a:solidFill>
                            <a:srgbClr val="00B050"/>
                          </a:solidFill>
                        </a:rPr>
                        <a:t>Optimized Peak</a:t>
                      </a:r>
                    </a:p>
                  </p:txBody>
                </p:sp>
                <p:cxnSp>
                  <p:nvCxnSpPr>
                    <p:cNvPr id="187" name="Straight Connector 186">
                      <a:extLst>
                        <a:ext uri="{FF2B5EF4-FFF2-40B4-BE49-F238E27FC236}">
                          <a16:creationId xmlns:a16="http://schemas.microsoft.com/office/drawing/2014/main" id="{96EE92C7-BDF6-966E-A4DF-3A3A1423B5FF}"/>
                        </a:ext>
                      </a:extLst>
                    </p:cNvPr>
                    <p:cNvCxnSpPr>
                      <a:cxnSpLocks/>
                    </p:cNvCxnSpPr>
                    <p:nvPr/>
                  </p:nvCxnSpPr>
                  <p:spPr>
                    <a:xfrm flipH="1" flipV="1">
                      <a:off x="6081503" y="1507221"/>
                      <a:ext cx="1660137" cy="13721"/>
                    </a:xfrm>
                    <a:prstGeom prst="line">
                      <a:avLst/>
                    </a:prstGeom>
                    <a:solidFill>
                      <a:schemeClr val="accent6"/>
                    </a:solidFill>
                    <a:ln w="25400">
                      <a:solidFill>
                        <a:srgbClr val="00B050"/>
                      </a:solidFill>
                      <a:prstDash val="sysDash"/>
                    </a:ln>
                    <a:effectLst/>
                  </p:spPr>
                  <p:style>
                    <a:lnRef idx="2">
                      <a:schemeClr val="dk1"/>
                    </a:lnRef>
                    <a:fillRef idx="0">
                      <a:schemeClr val="dk1"/>
                    </a:fillRef>
                    <a:effectRef idx="1">
                      <a:schemeClr val="dk1"/>
                    </a:effectRef>
                    <a:fontRef idx="minor">
                      <a:schemeClr val="tx1"/>
                    </a:fontRef>
                  </p:style>
                </p:cxnSp>
              </p:grpSp>
              <p:sp>
                <p:nvSpPr>
                  <p:cNvPr id="7" name="TextBox 6">
                    <a:extLst>
                      <a:ext uri="{FF2B5EF4-FFF2-40B4-BE49-F238E27FC236}">
                        <a16:creationId xmlns:a16="http://schemas.microsoft.com/office/drawing/2014/main" id="{0DDB610F-454A-4B67-0548-623126E4AF1F}"/>
                      </a:ext>
                    </a:extLst>
                  </p:cNvPr>
                  <p:cNvSpPr txBox="1"/>
                  <p:nvPr/>
                </p:nvSpPr>
                <p:spPr>
                  <a:xfrm>
                    <a:off x="12050233" y="4585843"/>
                    <a:ext cx="2873666" cy="461665"/>
                  </a:xfrm>
                  <a:prstGeom prst="rect">
                    <a:avLst/>
                  </a:prstGeom>
                  <a:noFill/>
                </p:spPr>
                <p:txBody>
                  <a:bodyPr wrap="square" rtlCol="0">
                    <a:spAutoFit/>
                  </a:bodyPr>
                  <a:lstStyle/>
                  <a:p>
                    <a:pPr algn="ctr"/>
                    <a:r>
                      <a:rPr lang="en-US" sz="2400" dirty="0">
                        <a:solidFill>
                          <a:srgbClr val="C00000"/>
                        </a:solidFill>
                      </a:rPr>
                      <a:t>Peak Building Load</a:t>
                    </a:r>
                  </a:p>
                </p:txBody>
              </p:sp>
              <p:cxnSp>
                <p:nvCxnSpPr>
                  <p:cNvPr id="13" name="Straight Connector 12">
                    <a:extLst>
                      <a:ext uri="{FF2B5EF4-FFF2-40B4-BE49-F238E27FC236}">
                        <a16:creationId xmlns:a16="http://schemas.microsoft.com/office/drawing/2014/main" id="{D25E428F-8CE3-CEEA-8701-AFA9151A2814}"/>
                      </a:ext>
                    </a:extLst>
                  </p:cNvPr>
                  <p:cNvCxnSpPr>
                    <a:cxnSpLocks/>
                  </p:cNvCxnSpPr>
                  <p:nvPr/>
                </p:nvCxnSpPr>
                <p:spPr>
                  <a:xfrm>
                    <a:off x="15082187" y="4633066"/>
                    <a:ext cx="0" cy="2170218"/>
                  </a:xfrm>
                  <a:prstGeom prst="line">
                    <a:avLst/>
                  </a:prstGeom>
                  <a:ln w="12700">
                    <a:prstDash val="sysDot"/>
                  </a:ln>
                </p:spPr>
                <p:style>
                  <a:lnRef idx="2">
                    <a:schemeClr val="dk1"/>
                  </a:lnRef>
                  <a:fillRef idx="0">
                    <a:schemeClr val="dk1"/>
                  </a:fillRef>
                  <a:effectRef idx="1">
                    <a:schemeClr val="dk1"/>
                  </a:effectRef>
                  <a:fontRef idx="minor">
                    <a:schemeClr val="tx1"/>
                  </a:fontRef>
                </p:style>
              </p:cxnSp>
            </p:grpSp>
          </p:grpSp>
          <p:sp>
            <p:nvSpPr>
              <p:cNvPr id="8" name="Freeform 7">
                <a:extLst>
                  <a:ext uri="{FF2B5EF4-FFF2-40B4-BE49-F238E27FC236}">
                    <a16:creationId xmlns:a16="http://schemas.microsoft.com/office/drawing/2014/main" id="{CA27D8A3-CF72-EC34-D18C-19BB7BB5EB09}"/>
                  </a:ext>
                </a:extLst>
              </p:cNvPr>
              <p:cNvSpPr/>
              <p:nvPr/>
            </p:nvSpPr>
            <p:spPr>
              <a:xfrm>
                <a:off x="14893636" y="7030292"/>
                <a:ext cx="748146" cy="187926"/>
              </a:xfrm>
              <a:custGeom>
                <a:avLst/>
                <a:gdLst>
                  <a:gd name="csX0" fmla="*/ 0 w 748146"/>
                  <a:gd name="csY0" fmla="*/ 187926 h 187926"/>
                  <a:gd name="csX1" fmla="*/ 415637 w 748146"/>
                  <a:gd name="csY1" fmla="*/ 7817 h 187926"/>
                  <a:gd name="csX2" fmla="*/ 748146 w 748146"/>
                  <a:gd name="csY2" fmla="*/ 49381 h 187926"/>
                </a:gdLst>
                <a:ahLst/>
                <a:cxnLst>
                  <a:cxn ang="0">
                    <a:pos x="csX0" y="csY0"/>
                  </a:cxn>
                  <a:cxn ang="0">
                    <a:pos x="csX1" y="csY1"/>
                  </a:cxn>
                  <a:cxn ang="0">
                    <a:pos x="csX2" y="csY2"/>
                  </a:cxn>
                </a:cxnLst>
                <a:rect l="l" t="t" r="r" b="b"/>
                <a:pathLst>
                  <a:path w="748146" h="187926">
                    <a:moveTo>
                      <a:pt x="0" y="187926"/>
                    </a:moveTo>
                    <a:cubicBezTo>
                      <a:pt x="145473" y="109417"/>
                      <a:pt x="290946" y="30908"/>
                      <a:pt x="415637" y="7817"/>
                    </a:cubicBezTo>
                    <a:cubicBezTo>
                      <a:pt x="540328" y="-15274"/>
                      <a:pt x="644237" y="17053"/>
                      <a:pt x="748146" y="49381"/>
                    </a:cubicBezTo>
                  </a:path>
                </a:pathLst>
              </a:custGeom>
              <a:noFill/>
              <a:ln w="38100">
                <a:solidFill>
                  <a:schemeClr val="accent6"/>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353682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8" name="Image 1" descr="/sessions/elegant-beautiful-heisenberg/img_demand_final.png">
            <a:extLst>
              <a:ext uri="{FF2B5EF4-FFF2-40B4-BE49-F238E27FC236}">
                <a16:creationId xmlns:a16="http://schemas.microsoft.com/office/drawing/2014/main" id="{26AEB387-CE91-BA92-BFA5-B0048ED86931}"/>
              </a:ext>
            </a:extLst>
          </p:cNvPr>
          <p:cNvPicPr>
            <a:picLocks noChangeAspect="1"/>
          </p:cNvPicPr>
          <p:nvPr/>
        </p:nvPicPr>
        <p:blipFill>
          <a:blip r:embed="rId3">
            <a:alphaModFix/>
          </a:blip>
          <a:srcRect l="8601" b="28934"/>
          <a:stretch>
            <a:fillRect/>
          </a:stretch>
        </p:blipFill>
        <p:spPr>
          <a:xfrm>
            <a:off x="809883" y="2068105"/>
            <a:ext cx="9427394" cy="3949671"/>
          </a:xfrm>
          <a:prstGeom prst="rect">
            <a:avLst/>
          </a:prstGeom>
        </p:spPr>
      </p:pic>
      <p:pic>
        <p:nvPicPr>
          <p:cNvPr id="23" name="Image 1" descr="/sessions/elegant-beautiful-heisenberg/img_demand_final.png">
            <a:extLst>
              <a:ext uri="{FF2B5EF4-FFF2-40B4-BE49-F238E27FC236}">
                <a16:creationId xmlns:a16="http://schemas.microsoft.com/office/drawing/2014/main" id="{BA243947-2499-376D-CE39-CBFF9F0CC15C}"/>
              </a:ext>
            </a:extLst>
          </p:cNvPr>
          <p:cNvPicPr>
            <a:picLocks noChangeAspect="1"/>
          </p:cNvPicPr>
          <p:nvPr/>
        </p:nvPicPr>
        <p:blipFill>
          <a:blip r:embed="rId3">
            <a:alphaModFix amt="35000"/>
          </a:blip>
          <a:srcRect l="8601" b="28934"/>
          <a:stretch>
            <a:fillRect/>
          </a:stretch>
        </p:blipFill>
        <p:spPr>
          <a:xfrm>
            <a:off x="809883" y="2078793"/>
            <a:ext cx="9427394" cy="3949671"/>
          </a:xfrm>
          <a:prstGeom prst="rect">
            <a:avLst/>
          </a:prstGeom>
        </p:spPr>
      </p:pic>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05 / 26</a:t>
            </a:r>
            <a:endParaRPr lang="en-US" sz="1500" dirty="0"/>
          </a:p>
        </p:txBody>
      </p:sp>
      <p:sp>
        <p:nvSpPr>
          <p:cNvPr id="3" name="Text 1"/>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PROBLEM</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lnSpcReduction="10000"/>
          </a:bodyPr>
          <a:lstStyle/>
          <a:p>
            <a:pPr marL="0" indent="0" algn="l">
              <a:lnSpc>
                <a:spcPct val="110000"/>
              </a:lnSpc>
              <a:buNone/>
            </a:pPr>
            <a:r>
              <a:rPr lang="en-US" sz="3600" kern="0" spc="-40" dirty="0">
                <a:solidFill>
                  <a:srgbClr val="1A1A1A"/>
                </a:solidFill>
                <a:latin typeface="IBM Plex Serif" pitchFamily="34" charset="0"/>
                <a:ea typeface="IBM Plex Serif" pitchFamily="34" charset="-122"/>
                <a:cs typeface="IBM Plex Serif" pitchFamily="34" charset="-120"/>
              </a:rPr>
              <a:t>Demand charges dominate commercial electricity bills.</a:t>
            </a:r>
            <a:endParaRPr lang="en-US" sz="3600" dirty="0"/>
          </a:p>
        </p:txBody>
      </p:sp>
      <p:sp>
        <p:nvSpPr>
          <p:cNvPr id="5" name="Text 3"/>
          <p:cNvSpPr/>
          <p:nvPr/>
        </p:nvSpPr>
        <p:spPr>
          <a:xfrm>
            <a:off x="809883" y="3074130"/>
            <a:ext cx="10986082" cy="3809984"/>
          </a:xfrm>
          <a:prstGeom prst="rect">
            <a:avLst/>
          </a:prstGeom>
          <a:noFill/>
          <a:ln/>
        </p:spPr>
        <p:txBody>
          <a:bodyPr wrap="square" lIns="25400" tIns="25400" rIns="25400" bIns="25400" rtlCol="0" anchor="t">
            <a:normAutofit/>
          </a:bodyPr>
          <a:lstStyle/>
          <a:p>
            <a:pPr marL="0" indent="0" algn="l">
              <a:lnSpc>
                <a:spcPct val="90000"/>
              </a:lnSpc>
              <a:buNone/>
            </a:pPr>
            <a:r>
              <a:rPr lang="en-US" sz="21400" kern="0" spc="-1386" dirty="0">
                <a:solidFill>
                  <a:schemeClr val="accent2"/>
                </a:solidFill>
                <a:latin typeface="IBM Plex Serif" pitchFamily="34" charset="0"/>
                <a:ea typeface="IBM Plex Serif" pitchFamily="34" charset="-122"/>
                <a:cs typeface="IBM Plex Serif" pitchFamily="34" charset="-120"/>
              </a:rPr>
              <a:t>30%+</a:t>
            </a:r>
            <a:endParaRPr lang="en-US" sz="21400" dirty="0">
              <a:solidFill>
                <a:schemeClr val="accent2"/>
              </a:solidFill>
            </a:endParaRPr>
          </a:p>
        </p:txBody>
      </p:sp>
      <p:sp>
        <p:nvSpPr>
          <p:cNvPr id="6" name="Text 4"/>
          <p:cNvSpPr/>
          <p:nvPr/>
        </p:nvSpPr>
        <p:spPr>
          <a:xfrm>
            <a:off x="905589" y="6042319"/>
            <a:ext cx="7904897" cy="1509734"/>
          </a:xfrm>
          <a:prstGeom prst="rect">
            <a:avLst/>
          </a:prstGeom>
          <a:noFill/>
          <a:ln/>
        </p:spPr>
        <p:txBody>
          <a:bodyPr wrap="square" lIns="25400" tIns="25400" rIns="25400" bIns="25400" rtlCol="0" anchor="t">
            <a:noAutofit/>
          </a:bodyPr>
          <a:lstStyle/>
          <a:p>
            <a:pPr marL="0" indent="0" algn="l">
              <a:buNone/>
            </a:pPr>
            <a:r>
              <a:rPr lang="en-US" sz="3200" dirty="0">
                <a:solidFill>
                  <a:srgbClr val="4A4A4A"/>
                </a:solidFill>
                <a:latin typeface="IBM Plex Serif" pitchFamily="34" charset="0"/>
                <a:ea typeface="IBM Plex Serif" pitchFamily="34" charset="-122"/>
                <a:cs typeface="IBM Plex Serif" pitchFamily="34" charset="-120"/>
              </a:rPr>
              <a:t>of a commercial building's monthly electricity bill comes from </a:t>
            </a:r>
            <a:r>
              <a:rPr lang="en-US" sz="3200" dirty="0">
                <a:latin typeface="IBM Plex Serif" pitchFamily="34" charset="0"/>
                <a:ea typeface="IBM Plex Serif" pitchFamily="34" charset="-122"/>
                <a:cs typeface="IBM Plex Serif" pitchFamily="34" charset="-120"/>
              </a:rPr>
              <a:t>sudden power spikes (</a:t>
            </a:r>
            <a:r>
              <a:rPr lang="en-US" sz="3200" dirty="0">
                <a:solidFill>
                  <a:schemeClr val="accent2"/>
                </a:solidFill>
                <a:latin typeface="IBM Plex Serif" pitchFamily="34" charset="0"/>
                <a:ea typeface="IBM Plex Serif" pitchFamily="34" charset="-122"/>
                <a:cs typeface="IBM Plex Serif" pitchFamily="34" charset="-120"/>
              </a:rPr>
              <a:t>demand charges</a:t>
            </a:r>
            <a:r>
              <a:rPr lang="en-US" sz="3200" dirty="0">
                <a:latin typeface="IBM Plex Serif" pitchFamily="34" charset="0"/>
                <a:ea typeface="IBM Plex Serif" pitchFamily="34" charset="-122"/>
                <a:cs typeface="IBM Plex Serif" pitchFamily="34" charset="-120"/>
              </a:rPr>
              <a:t>)</a:t>
            </a:r>
            <a:r>
              <a:rPr lang="en-US" sz="3200" dirty="0">
                <a:solidFill>
                  <a:srgbClr val="4A4A4A"/>
                </a:solidFill>
                <a:latin typeface="IBM Plex Serif" pitchFamily="34" charset="0"/>
                <a:ea typeface="IBM Plex Serif" pitchFamily="34" charset="-122"/>
                <a:cs typeface="IBM Plex Serif" pitchFamily="34" charset="-120"/>
              </a:rPr>
              <a:t>.</a:t>
            </a:r>
            <a:endParaRPr lang="en-US" sz="3200" dirty="0"/>
          </a:p>
        </p:txBody>
      </p:sp>
      <p:grpSp>
        <p:nvGrpSpPr>
          <p:cNvPr id="24" name="Group 23">
            <a:extLst>
              <a:ext uri="{FF2B5EF4-FFF2-40B4-BE49-F238E27FC236}">
                <a16:creationId xmlns:a16="http://schemas.microsoft.com/office/drawing/2014/main" id="{32B8D846-1DD0-EBF9-0644-1C572D4EE865}"/>
              </a:ext>
            </a:extLst>
          </p:cNvPr>
          <p:cNvGrpSpPr/>
          <p:nvPr/>
        </p:nvGrpSpPr>
        <p:grpSpPr>
          <a:xfrm>
            <a:off x="11359604" y="2495401"/>
            <a:ext cx="5487676" cy="3290561"/>
            <a:chOff x="9944138" y="3298032"/>
            <a:chExt cx="5487676" cy="3290561"/>
          </a:xfrm>
        </p:grpSpPr>
        <p:sp>
          <p:nvSpPr>
            <p:cNvPr id="7" name="Text 5"/>
            <p:cNvSpPr/>
            <p:nvPr/>
          </p:nvSpPr>
          <p:spPr>
            <a:xfrm>
              <a:off x="9944138" y="3298032"/>
              <a:ext cx="5487676" cy="2759936"/>
            </a:xfrm>
            <a:prstGeom prst="rect">
              <a:avLst/>
            </a:prstGeom>
            <a:noFill/>
            <a:ln/>
          </p:spPr>
          <p:txBody>
            <a:bodyPr wrap="square" lIns="0" tIns="0" rIns="0" bIns="0" rtlCol="0" anchor="t">
              <a:normAutofit/>
            </a:bodyPr>
            <a:lstStyle/>
            <a:p>
              <a:pPr>
                <a:lnSpc>
                  <a:spcPct val="140000"/>
                </a:lnSpc>
              </a:pPr>
              <a:r>
                <a:rPr lang="en-US" sz="2550" dirty="0">
                  <a:solidFill>
                    <a:srgbClr val="1A1A1A"/>
                  </a:solidFill>
                  <a:latin typeface="-apple-system" pitchFamily="34" charset="0"/>
                  <a:ea typeface="-apple-system" pitchFamily="34" charset="-122"/>
                  <a:cs typeface="-apple-system" pitchFamily="34" charset="-120"/>
                </a:rPr>
                <a:t>The operators are charged for:</a:t>
              </a:r>
            </a:p>
            <a:p>
              <a:pPr marL="457200" indent="-457200">
                <a:lnSpc>
                  <a:spcPct val="140000"/>
                </a:lnSpc>
                <a:buFont typeface="Arial" panose="020B0604020202020204" pitchFamily="34" charset="0"/>
                <a:buChar char="•"/>
              </a:pPr>
              <a:r>
                <a:rPr lang="en-US" sz="2550" dirty="0">
                  <a:solidFill>
                    <a:srgbClr val="1A1A1A"/>
                  </a:solidFill>
                  <a:latin typeface="-apple-system" pitchFamily="34" charset="0"/>
                  <a:ea typeface="-apple-system" pitchFamily="34" charset="-122"/>
                  <a:cs typeface="-apple-system" pitchFamily="34" charset="-120"/>
                </a:rPr>
                <a:t> </a:t>
              </a:r>
              <a:r>
                <a:rPr lang="en-US" sz="2550" dirty="0">
                  <a:latin typeface="-apple-system" pitchFamily="34" charset="0"/>
                  <a:ea typeface="-apple-system" pitchFamily="34" charset="-122"/>
                  <a:cs typeface="-apple-system" pitchFamily="34" charset="-120"/>
                </a:rPr>
                <a:t>how much </a:t>
              </a:r>
              <a:r>
                <a:rPr lang="en-US" sz="2550" dirty="0">
                  <a:solidFill>
                    <a:srgbClr val="1A1A1A"/>
                  </a:solidFill>
                  <a:latin typeface="-apple-system" pitchFamily="34" charset="0"/>
                  <a:ea typeface="-apple-system" pitchFamily="34" charset="-122"/>
                  <a:cs typeface="-apple-system" pitchFamily="34" charset="-120"/>
                </a:rPr>
                <a:t>energy is used.</a:t>
              </a:r>
            </a:p>
            <a:p>
              <a:pPr marL="457200" indent="-457200">
                <a:lnSpc>
                  <a:spcPct val="140000"/>
                </a:lnSpc>
                <a:buFont typeface="Arial" panose="020B0604020202020204" pitchFamily="34" charset="0"/>
                <a:buChar char="•"/>
              </a:pPr>
              <a:r>
                <a:rPr lang="en-US" sz="2550" dirty="0">
                  <a:latin typeface="-apple-system" pitchFamily="34" charset="0"/>
                  <a:ea typeface="-apple-system" pitchFamily="34" charset="-122"/>
                  <a:cs typeface="-apple-system" pitchFamily="34" charset="-120"/>
                </a:rPr>
                <a:t>single highest moment of use</a:t>
              </a:r>
              <a:r>
                <a:rPr lang="en-US" sz="2550" dirty="0">
                  <a:solidFill>
                    <a:srgbClr val="1A1A1A"/>
                  </a:solidFill>
                  <a:latin typeface="-apple-system" pitchFamily="34" charset="0"/>
                  <a:ea typeface="-apple-system" pitchFamily="34" charset="-122"/>
                  <a:cs typeface="-apple-system" pitchFamily="34" charset="-120"/>
                </a:rPr>
                <a:t>.</a:t>
              </a:r>
              <a:endParaRPr lang="en-US" sz="2550" dirty="0"/>
            </a:p>
            <a:p>
              <a:pPr>
                <a:lnSpc>
                  <a:spcPct val="140000"/>
                </a:lnSpc>
              </a:pPr>
              <a:endParaRPr lang="en-US" sz="2550" dirty="0"/>
            </a:p>
            <a:p>
              <a:pPr>
                <a:lnSpc>
                  <a:spcPct val="140000"/>
                </a:lnSpc>
              </a:pPr>
              <a:endParaRPr lang="en-US" sz="2550" dirty="0"/>
            </a:p>
            <a:p>
              <a:pPr>
                <a:lnSpc>
                  <a:spcPct val="140000"/>
                </a:lnSpc>
              </a:pPr>
              <a:endParaRPr lang="en-US" sz="2550" dirty="0"/>
            </a:p>
            <a:p>
              <a:pPr>
                <a:lnSpc>
                  <a:spcPct val="140000"/>
                </a:lnSpc>
              </a:pPr>
              <a:endParaRPr lang="en-US" sz="2550" dirty="0">
                <a:solidFill>
                  <a:schemeClr val="accent2"/>
                </a:solidFill>
              </a:endParaRPr>
            </a:p>
            <a:p>
              <a:pPr marL="0" indent="0" algn="l">
                <a:lnSpc>
                  <a:spcPct val="140000"/>
                </a:lnSpc>
                <a:buNone/>
              </a:pPr>
              <a:endParaRPr lang="en-US" sz="2550" dirty="0"/>
            </a:p>
          </p:txBody>
        </p:sp>
        <p:sp>
          <p:nvSpPr>
            <p:cNvPr id="13" name="Text 11"/>
            <p:cNvSpPr/>
            <p:nvPr/>
          </p:nvSpPr>
          <p:spPr>
            <a:xfrm>
              <a:off x="9944138" y="5086852"/>
              <a:ext cx="5103548" cy="1501741"/>
            </a:xfrm>
            <a:prstGeom prst="rect">
              <a:avLst/>
            </a:prstGeom>
            <a:noFill/>
            <a:ln/>
          </p:spPr>
          <p:txBody>
            <a:bodyPr wrap="square" lIns="25400" tIns="25400" rIns="25400" bIns="25400" rtlCol="0" anchor="t">
              <a:normAutofit/>
            </a:bodyPr>
            <a:lstStyle/>
            <a:p>
              <a:pPr marL="0" indent="0" algn="l">
                <a:lnSpc>
                  <a:spcPct val="140000"/>
                </a:lnSpc>
                <a:buNone/>
              </a:pPr>
              <a:r>
                <a:rPr lang="en-US" sz="2400" dirty="0">
                  <a:solidFill>
                    <a:srgbClr val="4A4A4A"/>
                  </a:solidFill>
                  <a:latin typeface="-apple-system" pitchFamily="34" charset="0"/>
                  <a:ea typeface="-apple-system" pitchFamily="34" charset="-122"/>
                  <a:cs typeface="-apple-system" pitchFamily="34" charset="-120"/>
                </a:rPr>
                <a:t>One bad afternoon leads to  a much higher costs for the entire billing cycle.</a:t>
              </a:r>
              <a:endParaRPr lang="en-US" sz="2400" dirty="0"/>
            </a:p>
          </p:txBody>
        </p:sp>
      </p:grpSp>
      <p:sp>
        <p:nvSpPr>
          <p:cNvPr id="22" name="TextBox 21">
            <a:extLst>
              <a:ext uri="{FF2B5EF4-FFF2-40B4-BE49-F238E27FC236}">
                <a16:creationId xmlns:a16="http://schemas.microsoft.com/office/drawing/2014/main" id="{B5A0135B-5432-8F19-A345-9293D76601DA}"/>
              </a:ext>
            </a:extLst>
          </p:cNvPr>
          <p:cNvSpPr txBox="1"/>
          <p:nvPr/>
        </p:nvSpPr>
        <p:spPr>
          <a:xfrm>
            <a:off x="1131135" y="8633014"/>
            <a:ext cx="11364778" cy="646331"/>
          </a:xfrm>
          <a:prstGeom prst="rect">
            <a:avLst/>
          </a:prstGeom>
          <a:noFill/>
        </p:spPr>
        <p:txBody>
          <a:bodyPr wrap="none" rtlCol="0">
            <a:spAutoFit/>
          </a:bodyPr>
          <a:lstStyle/>
          <a:p>
            <a:r>
              <a:rPr lang="en-US" dirty="0"/>
              <a:t>[1] </a:t>
            </a:r>
            <a:r>
              <a:rPr lang="en-US" dirty="0">
                <a:hlinkClick r:id="rId4"/>
              </a:rPr>
              <a:t>NREL: Identifying Potential Markets for Behind-the-Meter Battery Energy Storage: A Survey of U.S. Demand Charges </a:t>
            </a:r>
            <a:endParaRPr lang="en-US" dirty="0"/>
          </a:p>
          <a:p>
            <a:r>
              <a:rPr lang="en-US" dirty="0"/>
              <a:t>[2] </a:t>
            </a:r>
            <a:r>
              <a:rPr lang="en-US" dirty="0">
                <a:hlinkClick r:id="rId5"/>
              </a:rPr>
              <a:t>LBNL: Exploring Demand Charge Savings from Commercial Solar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 presetClass="exit" presetSubtype="0" fill="hold" nodeType="withEffect">
                                  <p:stCondLst>
                                    <p:cond delay="0"/>
                                  </p:stCondLst>
                                  <p:childTnLst>
                                    <p:set>
                                      <p:cBhvr>
                                        <p:cTn id="1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0EB9B-095F-3CBD-99F6-57D8897C2269}"/>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5A64C4F9-9598-03E9-2613-33E660CEC81D}"/>
              </a:ext>
            </a:extLst>
          </p:cNvPr>
          <p:cNvSpPr/>
          <p:nvPr/>
        </p:nvSpPr>
        <p:spPr>
          <a:xfrm>
            <a:off x="950323" y="1034741"/>
            <a:ext cx="15727680" cy="1097280"/>
          </a:xfrm>
          <a:prstGeom prst="rect">
            <a:avLst/>
          </a:prstGeom>
          <a:noFill/>
          <a:ln/>
        </p:spPr>
        <p:txBody>
          <a:bodyPr wrap="square" lIns="0" tIns="0" rIns="0" bIns="0" rtlCol="0" anchor="ctr"/>
          <a:lstStyle/>
          <a:p>
            <a:r>
              <a:rPr lang="en-US" sz="4800">
                <a:latin typeface="IBM Plex Serif" panose="02060503050406000203" pitchFamily="18" charset="77"/>
                <a:ea typeface="Georgia" pitchFamily="34" charset="-122"/>
                <a:cs typeface="Calibri" panose="020F0502020204030204" pitchFamily="34" charset="0"/>
              </a:rPr>
              <a:t>Our V2B Research</a:t>
            </a:r>
            <a:endParaRPr lang="en-US" sz="4800" dirty="0">
              <a:latin typeface="IBM Plex Serif" panose="02060503050406000203" pitchFamily="18" charset="77"/>
              <a:cs typeface="Calibri" panose="020F0502020204030204" pitchFamily="34" charset="0"/>
            </a:endParaRPr>
          </a:p>
        </p:txBody>
      </p:sp>
      <p:sp>
        <p:nvSpPr>
          <p:cNvPr id="5" name="Shape 3">
            <a:extLst>
              <a:ext uri="{FF2B5EF4-FFF2-40B4-BE49-F238E27FC236}">
                <a16:creationId xmlns:a16="http://schemas.microsoft.com/office/drawing/2014/main" id="{9A0142E6-0337-2522-C696-90A0F3C16A49}"/>
              </a:ext>
            </a:extLst>
          </p:cNvPr>
          <p:cNvSpPr/>
          <p:nvPr/>
        </p:nvSpPr>
        <p:spPr>
          <a:xfrm flipV="1">
            <a:off x="1645920" y="4584647"/>
            <a:ext cx="7655243" cy="0"/>
          </a:xfrm>
          <a:prstGeom prst="line">
            <a:avLst/>
          </a:prstGeom>
          <a:ln/>
        </p:spPr>
        <p:style>
          <a:lnRef idx="1">
            <a:schemeClr val="accent1"/>
          </a:lnRef>
          <a:fillRef idx="0">
            <a:schemeClr val="accent1"/>
          </a:fillRef>
          <a:effectRef idx="0">
            <a:schemeClr val="accent1"/>
          </a:effectRef>
          <a:fontRef idx="minor">
            <a:schemeClr val="tx1"/>
          </a:fontRef>
        </p:style>
        <p:txBody>
          <a:bodyPr/>
          <a:lstStyle/>
          <a:p>
            <a:endParaRPr lang="en-US" sz="6400">
              <a:latin typeface="Calibri" panose="020F0502020204030204" pitchFamily="34" charset="0"/>
              <a:cs typeface="Calibri" panose="020F0502020204030204" pitchFamily="34" charset="0"/>
            </a:endParaRPr>
          </a:p>
        </p:txBody>
      </p:sp>
      <p:sp>
        <p:nvSpPr>
          <p:cNvPr id="6" name="Shape 4">
            <a:extLst>
              <a:ext uri="{FF2B5EF4-FFF2-40B4-BE49-F238E27FC236}">
                <a16:creationId xmlns:a16="http://schemas.microsoft.com/office/drawing/2014/main" id="{D0B907B0-1C23-983C-0521-EF43C8E5CAB3}"/>
              </a:ext>
            </a:extLst>
          </p:cNvPr>
          <p:cNvSpPr/>
          <p:nvPr/>
        </p:nvSpPr>
        <p:spPr>
          <a:xfrm>
            <a:off x="1828800" y="4322684"/>
            <a:ext cx="548640" cy="548640"/>
          </a:xfrm>
          <a:prstGeom prst="ellipse">
            <a:avLst/>
          </a:prstGeom>
          <a:solidFill>
            <a:schemeClr val="accent5">
              <a:lumMod val="60000"/>
              <a:lumOff val="40000"/>
            </a:schemeClr>
          </a:solidFill>
          <a:ln/>
        </p:spPr>
        <p:txBody>
          <a:bodyPr/>
          <a:lstStyle/>
          <a:p>
            <a:endParaRPr lang="en-US" sz="6400">
              <a:latin typeface="Calibri" panose="020F0502020204030204" pitchFamily="34" charset="0"/>
              <a:cs typeface="Calibri" panose="020F0502020204030204" pitchFamily="34" charset="0"/>
            </a:endParaRPr>
          </a:p>
        </p:txBody>
      </p:sp>
      <p:sp>
        <p:nvSpPr>
          <p:cNvPr id="7" name="Text 5">
            <a:extLst>
              <a:ext uri="{FF2B5EF4-FFF2-40B4-BE49-F238E27FC236}">
                <a16:creationId xmlns:a16="http://schemas.microsoft.com/office/drawing/2014/main" id="{B62F5795-4033-11DD-787E-724A8D035379}"/>
              </a:ext>
            </a:extLst>
          </p:cNvPr>
          <p:cNvSpPr/>
          <p:nvPr/>
        </p:nvSpPr>
        <p:spPr>
          <a:xfrm>
            <a:off x="961797" y="311502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2024</a:t>
            </a:r>
            <a:endParaRPr lang="en-US" sz="2800">
              <a:latin typeface="Calibri" panose="020F0502020204030204" pitchFamily="34" charset="0"/>
              <a:cs typeface="Calibri" panose="020F0502020204030204" pitchFamily="34" charset="0"/>
            </a:endParaRPr>
          </a:p>
        </p:txBody>
      </p:sp>
      <p:sp>
        <p:nvSpPr>
          <p:cNvPr id="10" name="Text 8">
            <a:extLst>
              <a:ext uri="{FF2B5EF4-FFF2-40B4-BE49-F238E27FC236}">
                <a16:creationId xmlns:a16="http://schemas.microsoft.com/office/drawing/2014/main" id="{776CBCFE-C800-163C-968D-1F00B632C373}"/>
              </a:ext>
            </a:extLst>
          </p:cNvPr>
          <p:cNvSpPr/>
          <p:nvPr/>
        </p:nvSpPr>
        <p:spPr>
          <a:xfrm>
            <a:off x="901339" y="3666669"/>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SMARTCOMP</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12" name="Shape 10">
            <a:extLst>
              <a:ext uri="{FF2B5EF4-FFF2-40B4-BE49-F238E27FC236}">
                <a16:creationId xmlns:a16="http://schemas.microsoft.com/office/drawing/2014/main" id="{3F6E1222-0C2B-2673-1378-EE4AC61A5818}"/>
              </a:ext>
            </a:extLst>
          </p:cNvPr>
          <p:cNvSpPr/>
          <p:nvPr/>
        </p:nvSpPr>
        <p:spPr>
          <a:xfrm>
            <a:off x="5303520" y="4322684"/>
            <a:ext cx="548640" cy="548640"/>
          </a:xfrm>
          <a:prstGeom prst="ellipse">
            <a:avLst/>
          </a:prstGeom>
          <a:solidFill>
            <a:schemeClr val="accent5">
              <a:lumMod val="60000"/>
              <a:lumOff val="40000"/>
            </a:schemeClr>
          </a:solidFill>
          <a:ln/>
        </p:spPr>
        <p:txBody>
          <a:bodyPr/>
          <a:lstStyle/>
          <a:p>
            <a:endParaRPr lang="en-US" sz="6400">
              <a:latin typeface="Calibri" panose="020F0502020204030204" pitchFamily="34" charset="0"/>
              <a:cs typeface="Calibri" panose="020F0502020204030204" pitchFamily="34" charset="0"/>
            </a:endParaRPr>
          </a:p>
        </p:txBody>
      </p:sp>
      <p:sp>
        <p:nvSpPr>
          <p:cNvPr id="13" name="Text 11">
            <a:extLst>
              <a:ext uri="{FF2B5EF4-FFF2-40B4-BE49-F238E27FC236}">
                <a16:creationId xmlns:a16="http://schemas.microsoft.com/office/drawing/2014/main" id="{EEC57D4A-AB8D-2450-3977-3D0E4660971D}"/>
              </a:ext>
            </a:extLst>
          </p:cNvPr>
          <p:cNvSpPr/>
          <p:nvPr/>
        </p:nvSpPr>
        <p:spPr>
          <a:xfrm>
            <a:off x="4436517" y="311502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2025</a:t>
            </a:r>
            <a:endParaRPr lang="en-US" sz="2800">
              <a:latin typeface="Calibri" panose="020F0502020204030204" pitchFamily="34" charset="0"/>
              <a:cs typeface="Calibri" panose="020F0502020204030204" pitchFamily="34" charset="0"/>
            </a:endParaRPr>
          </a:p>
        </p:txBody>
      </p:sp>
      <p:sp>
        <p:nvSpPr>
          <p:cNvPr id="16" name="Text 14">
            <a:extLst>
              <a:ext uri="{FF2B5EF4-FFF2-40B4-BE49-F238E27FC236}">
                <a16:creationId xmlns:a16="http://schemas.microsoft.com/office/drawing/2014/main" id="{1A18ABA9-7939-B5D2-3006-1C2B60B4F59B}"/>
              </a:ext>
            </a:extLst>
          </p:cNvPr>
          <p:cNvSpPr/>
          <p:nvPr/>
        </p:nvSpPr>
        <p:spPr>
          <a:xfrm>
            <a:off x="4347374" y="3666669"/>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ICCPS</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sp>
        <p:nvSpPr>
          <p:cNvPr id="18" name="Shape 16">
            <a:extLst>
              <a:ext uri="{FF2B5EF4-FFF2-40B4-BE49-F238E27FC236}">
                <a16:creationId xmlns:a16="http://schemas.microsoft.com/office/drawing/2014/main" id="{27199D3B-6559-9409-1661-0315FB09688E}"/>
              </a:ext>
            </a:extLst>
          </p:cNvPr>
          <p:cNvSpPr/>
          <p:nvPr/>
        </p:nvSpPr>
        <p:spPr>
          <a:xfrm>
            <a:off x="8961120" y="4322684"/>
            <a:ext cx="548640" cy="548640"/>
          </a:xfrm>
          <a:prstGeom prst="ellipse">
            <a:avLst/>
          </a:prstGeom>
          <a:solidFill>
            <a:schemeClr val="accent5">
              <a:lumMod val="60000"/>
              <a:lumOff val="40000"/>
            </a:schemeClr>
          </a:solidFill>
          <a:ln/>
        </p:spPr>
        <p:txBody>
          <a:bodyPr/>
          <a:lstStyle/>
          <a:p>
            <a:endParaRPr lang="en-US" sz="6400">
              <a:latin typeface="Calibri" panose="020F0502020204030204" pitchFamily="34" charset="0"/>
              <a:cs typeface="Calibri" panose="020F0502020204030204" pitchFamily="34" charset="0"/>
            </a:endParaRPr>
          </a:p>
        </p:txBody>
      </p:sp>
      <p:sp>
        <p:nvSpPr>
          <p:cNvPr id="19" name="Text 17">
            <a:extLst>
              <a:ext uri="{FF2B5EF4-FFF2-40B4-BE49-F238E27FC236}">
                <a16:creationId xmlns:a16="http://schemas.microsoft.com/office/drawing/2014/main" id="{41AC50DC-F591-A8F6-691D-940CC5DE6AE1}"/>
              </a:ext>
            </a:extLst>
          </p:cNvPr>
          <p:cNvSpPr/>
          <p:nvPr/>
        </p:nvSpPr>
        <p:spPr>
          <a:xfrm>
            <a:off x="8094117" y="311502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2025</a:t>
            </a:r>
            <a:endParaRPr lang="en-US" sz="2800">
              <a:latin typeface="Calibri" panose="020F0502020204030204" pitchFamily="34" charset="0"/>
              <a:cs typeface="Calibri" panose="020F0502020204030204" pitchFamily="34" charset="0"/>
            </a:endParaRPr>
          </a:p>
        </p:txBody>
      </p:sp>
      <p:sp>
        <p:nvSpPr>
          <p:cNvPr id="22" name="Text 20">
            <a:extLst>
              <a:ext uri="{FF2B5EF4-FFF2-40B4-BE49-F238E27FC236}">
                <a16:creationId xmlns:a16="http://schemas.microsoft.com/office/drawing/2014/main" id="{48EA97EB-79C2-D56B-B88E-33F55C9F87D6}"/>
              </a:ext>
            </a:extLst>
          </p:cNvPr>
          <p:cNvSpPr/>
          <p:nvPr/>
        </p:nvSpPr>
        <p:spPr>
          <a:xfrm>
            <a:off x="8053253" y="3666669"/>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AAMAS</a:t>
            </a:r>
            <a:r>
              <a:rPr lang="en-US" sz="2400" baseline="30000" dirty="0">
                <a:solidFill>
                  <a:schemeClr val="accent1">
                    <a:lumMod val="75000"/>
                  </a:schemeClr>
                </a:solidFill>
                <a:latin typeface="Calibri" panose="020F0502020204030204" pitchFamily="34" charset="0"/>
                <a:ea typeface="Calibri" pitchFamily="34" charset="-122"/>
                <a:cs typeface="Calibri" panose="020F0502020204030204" pitchFamily="34" charset="0"/>
              </a:rPr>
              <a:t>★</a:t>
            </a:r>
            <a:endParaRPr lang="en-US" sz="2400" baseline="30000" dirty="0">
              <a:solidFill>
                <a:schemeClr val="accent1">
                  <a:lumMod val="75000"/>
                </a:schemeClr>
              </a:solidFill>
              <a:latin typeface="Calibri" panose="020F0502020204030204" pitchFamily="34" charset="0"/>
              <a:cs typeface="Calibri" panose="020F0502020204030204" pitchFamily="34" charset="0"/>
            </a:endParaRPr>
          </a:p>
        </p:txBody>
      </p:sp>
      <p:sp>
        <p:nvSpPr>
          <p:cNvPr id="36" name="Text 34">
            <a:extLst>
              <a:ext uri="{FF2B5EF4-FFF2-40B4-BE49-F238E27FC236}">
                <a16:creationId xmlns:a16="http://schemas.microsoft.com/office/drawing/2014/main" id="{59314C34-6796-45B1-D559-45E1983FE90C}"/>
              </a:ext>
            </a:extLst>
          </p:cNvPr>
          <p:cNvSpPr/>
          <p:nvPr/>
        </p:nvSpPr>
        <p:spPr>
          <a:xfrm>
            <a:off x="10880194" y="8745973"/>
            <a:ext cx="6933464" cy="640080"/>
          </a:xfrm>
          <a:prstGeom prst="rect">
            <a:avLst/>
          </a:prstGeom>
          <a:noFill/>
          <a:ln/>
        </p:spPr>
        <p:txBody>
          <a:bodyPr wrap="square" lIns="0" tIns="0" rIns="0" bIns="0" rtlCol="0" anchor="ctr"/>
          <a:lstStyle/>
          <a:p>
            <a:pPr algn="r"/>
            <a:r>
              <a:rPr lang="en-US" sz="2400" dirty="0">
                <a:solidFill>
                  <a:srgbClr val="555555"/>
                </a:solidFill>
                <a:latin typeface="Calibri" panose="020F0502020204030204" pitchFamily="34" charset="0"/>
                <a:ea typeface="Calibri" pitchFamily="34" charset="-122"/>
                <a:cs typeface="Calibri" panose="020F0502020204030204" pitchFamily="34" charset="0"/>
              </a:rPr>
              <a:t>★ = Nominated for Best Paper (Top 5)</a:t>
            </a:r>
            <a:endParaRPr lang="en-US" sz="2400" dirty="0">
              <a:latin typeface="Calibri" panose="020F0502020204030204" pitchFamily="34" charset="0"/>
              <a:cs typeface="Calibri" panose="020F0502020204030204" pitchFamily="34" charset="0"/>
            </a:endParaRPr>
          </a:p>
        </p:txBody>
      </p:sp>
      <p:sp>
        <p:nvSpPr>
          <p:cNvPr id="41" name="Shape 6">
            <a:extLst>
              <a:ext uri="{FF2B5EF4-FFF2-40B4-BE49-F238E27FC236}">
                <a16:creationId xmlns:a16="http://schemas.microsoft.com/office/drawing/2014/main" id="{649DECEA-23E2-2704-09B3-76E9A3FAA691}"/>
              </a:ext>
            </a:extLst>
          </p:cNvPr>
          <p:cNvSpPr/>
          <p:nvPr/>
        </p:nvSpPr>
        <p:spPr>
          <a:xfrm>
            <a:off x="950323" y="5453370"/>
            <a:ext cx="2671354" cy="3316058"/>
          </a:xfrm>
          <a:prstGeom prst="rect">
            <a:avLst/>
          </a:prstGeom>
          <a:solidFill>
            <a:srgbClr val="FFFFFF"/>
          </a:solidFill>
          <a:ln>
            <a:solidFill>
              <a:schemeClr val="tx1"/>
            </a:solidFill>
          </a:ln>
          <a:effectLst/>
        </p:spPr>
        <p:txBody>
          <a:bodyPr/>
          <a:lstStyle/>
          <a:p>
            <a:endParaRPr lang="en-US" sz="6400">
              <a:latin typeface="Calibri" panose="020F0502020204030204" pitchFamily="34" charset="0"/>
              <a:cs typeface="Calibri" panose="020F0502020204030204" pitchFamily="34" charset="0"/>
            </a:endParaRPr>
          </a:p>
        </p:txBody>
      </p:sp>
      <p:sp>
        <p:nvSpPr>
          <p:cNvPr id="42" name="Text 7">
            <a:extLst>
              <a:ext uri="{FF2B5EF4-FFF2-40B4-BE49-F238E27FC236}">
                <a16:creationId xmlns:a16="http://schemas.microsoft.com/office/drawing/2014/main" id="{F512986D-3886-47F7-5EDD-AE43FD777C0C}"/>
              </a:ext>
            </a:extLst>
          </p:cNvPr>
          <p:cNvSpPr/>
          <p:nvPr/>
        </p:nvSpPr>
        <p:spPr>
          <a:xfrm>
            <a:off x="1041762" y="5819131"/>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OPTIMUS</a:t>
            </a:r>
            <a:endParaRPr lang="en-US" sz="3600">
              <a:latin typeface="+mj-lt"/>
              <a:cs typeface="Calibri" panose="020F0502020204030204" pitchFamily="34" charset="0"/>
            </a:endParaRPr>
          </a:p>
        </p:txBody>
      </p:sp>
      <p:sp>
        <p:nvSpPr>
          <p:cNvPr id="43" name="Text 9">
            <a:extLst>
              <a:ext uri="{FF2B5EF4-FFF2-40B4-BE49-F238E27FC236}">
                <a16:creationId xmlns:a16="http://schemas.microsoft.com/office/drawing/2014/main" id="{A2C74D08-BE3E-68C0-BF0C-B922059DC5C2}"/>
              </a:ext>
            </a:extLst>
          </p:cNvPr>
          <p:cNvSpPr/>
          <p:nvPr/>
        </p:nvSpPr>
        <p:spPr>
          <a:xfrm>
            <a:off x="1090730" y="6459211"/>
            <a:ext cx="2377440" cy="1855415"/>
          </a:xfrm>
          <a:prstGeom prst="rect">
            <a:avLst/>
          </a:prstGeom>
          <a:noFill/>
          <a:ln/>
        </p:spPr>
        <p:txBody>
          <a:bodyPr wrap="square" lIns="0" tIns="0" rIns="0" bIns="0" rtlCol="0" anchor="ctr"/>
          <a:lstStyle/>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Discrete V2B Simulation</a:t>
            </a:r>
            <a:endParaRPr lang="en-US" sz="2800" dirty="0">
              <a:latin typeface="Calibri" panose="020F0502020204030204" pitchFamily="34" charset="0"/>
              <a:cs typeface="Calibri" panose="020F0502020204030204" pitchFamily="34" charset="0"/>
            </a:endParaRPr>
          </a:p>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platform</a:t>
            </a:r>
            <a:endParaRPr lang="en-US" sz="2800" dirty="0">
              <a:latin typeface="Calibri" panose="020F0502020204030204" pitchFamily="34" charset="0"/>
              <a:cs typeface="Calibri" panose="020F0502020204030204" pitchFamily="34" charset="0"/>
            </a:endParaRPr>
          </a:p>
        </p:txBody>
      </p:sp>
      <p:sp>
        <p:nvSpPr>
          <p:cNvPr id="44" name="Shape 12">
            <a:extLst>
              <a:ext uri="{FF2B5EF4-FFF2-40B4-BE49-F238E27FC236}">
                <a16:creationId xmlns:a16="http://schemas.microsoft.com/office/drawing/2014/main" id="{A8C2DEB9-76D2-C266-9C97-2B913D58AFE9}"/>
              </a:ext>
            </a:extLst>
          </p:cNvPr>
          <p:cNvSpPr/>
          <p:nvPr/>
        </p:nvSpPr>
        <p:spPr>
          <a:xfrm>
            <a:off x="4425043" y="5453370"/>
            <a:ext cx="2671354" cy="3316058"/>
          </a:xfrm>
          <a:prstGeom prst="rect">
            <a:avLst/>
          </a:prstGeom>
          <a:solidFill>
            <a:srgbClr val="FFFFFF"/>
          </a:solidFill>
          <a:ln>
            <a:solidFill>
              <a:schemeClr val="tx1"/>
            </a:solidFill>
          </a:ln>
          <a:effectLst/>
        </p:spPr>
        <p:txBody>
          <a:bodyPr/>
          <a:lstStyle/>
          <a:p>
            <a:endParaRPr lang="en-US" sz="6400">
              <a:latin typeface="Calibri" panose="020F0502020204030204" pitchFamily="34" charset="0"/>
              <a:cs typeface="Calibri" panose="020F0502020204030204" pitchFamily="34" charset="0"/>
            </a:endParaRPr>
          </a:p>
        </p:txBody>
      </p:sp>
      <p:sp>
        <p:nvSpPr>
          <p:cNvPr id="45" name="Text 13">
            <a:extLst>
              <a:ext uri="{FF2B5EF4-FFF2-40B4-BE49-F238E27FC236}">
                <a16:creationId xmlns:a16="http://schemas.microsoft.com/office/drawing/2014/main" id="{6E96FF8C-3F7F-F895-5409-CC58246C2D2B}"/>
              </a:ext>
            </a:extLst>
          </p:cNvPr>
          <p:cNvSpPr/>
          <p:nvPr/>
        </p:nvSpPr>
        <p:spPr>
          <a:xfrm>
            <a:off x="4500154" y="5819131"/>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DG-MCTS</a:t>
            </a:r>
            <a:endParaRPr lang="en-US" sz="3600">
              <a:latin typeface="+mj-lt"/>
              <a:cs typeface="Calibri" panose="020F0502020204030204" pitchFamily="34" charset="0"/>
            </a:endParaRPr>
          </a:p>
        </p:txBody>
      </p:sp>
      <p:sp>
        <p:nvSpPr>
          <p:cNvPr id="46" name="Text 15">
            <a:extLst>
              <a:ext uri="{FF2B5EF4-FFF2-40B4-BE49-F238E27FC236}">
                <a16:creationId xmlns:a16="http://schemas.microsoft.com/office/drawing/2014/main" id="{75706714-5E57-D615-044A-B90290F21BD9}"/>
              </a:ext>
            </a:extLst>
          </p:cNvPr>
          <p:cNvSpPr/>
          <p:nvPr/>
        </p:nvSpPr>
        <p:spPr>
          <a:xfrm>
            <a:off x="4549122" y="6459211"/>
            <a:ext cx="2377440" cy="1855415"/>
          </a:xfrm>
          <a:prstGeom prst="rect">
            <a:avLst/>
          </a:prstGeom>
          <a:noFill/>
          <a:ln/>
        </p:spPr>
        <p:txBody>
          <a:bodyPr wrap="square" lIns="0" tIns="0" rIns="0" bIns="0" rtlCol="0" anchor="ctr"/>
          <a:lstStyle/>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Online, robust</a:t>
            </a:r>
            <a:endParaRPr lang="en-US" sz="2800" dirty="0">
              <a:latin typeface="Calibri" panose="020F0502020204030204" pitchFamily="34" charset="0"/>
              <a:cs typeface="Calibri" panose="020F0502020204030204" pitchFamily="34" charset="0"/>
            </a:endParaRPr>
          </a:p>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Decision-making without training</a:t>
            </a:r>
            <a:endParaRPr lang="en-US" sz="2800" dirty="0">
              <a:latin typeface="Calibri" panose="020F0502020204030204" pitchFamily="34" charset="0"/>
              <a:cs typeface="Calibri" panose="020F0502020204030204" pitchFamily="34" charset="0"/>
            </a:endParaRPr>
          </a:p>
        </p:txBody>
      </p:sp>
      <p:sp>
        <p:nvSpPr>
          <p:cNvPr id="47" name="Shape 18">
            <a:extLst>
              <a:ext uri="{FF2B5EF4-FFF2-40B4-BE49-F238E27FC236}">
                <a16:creationId xmlns:a16="http://schemas.microsoft.com/office/drawing/2014/main" id="{A7547382-ADA9-9660-9457-B082BA470D5D}"/>
              </a:ext>
            </a:extLst>
          </p:cNvPr>
          <p:cNvSpPr/>
          <p:nvPr/>
        </p:nvSpPr>
        <p:spPr>
          <a:xfrm>
            <a:off x="8082643" y="5453370"/>
            <a:ext cx="2671354" cy="3316058"/>
          </a:xfrm>
          <a:prstGeom prst="rect">
            <a:avLst/>
          </a:prstGeom>
          <a:solidFill>
            <a:srgbClr val="FFFFFF"/>
          </a:solidFill>
          <a:ln>
            <a:solidFill>
              <a:schemeClr val="tx1"/>
            </a:solidFill>
          </a:ln>
          <a:effectLst/>
        </p:spPr>
        <p:txBody>
          <a:bodyPr/>
          <a:lstStyle/>
          <a:p>
            <a:endParaRPr lang="en-US" sz="6400">
              <a:latin typeface="Calibri" panose="020F0502020204030204" pitchFamily="34" charset="0"/>
              <a:cs typeface="Calibri" panose="020F0502020204030204" pitchFamily="34" charset="0"/>
            </a:endParaRPr>
          </a:p>
        </p:txBody>
      </p:sp>
      <p:sp>
        <p:nvSpPr>
          <p:cNvPr id="48" name="Text 19">
            <a:extLst>
              <a:ext uri="{FF2B5EF4-FFF2-40B4-BE49-F238E27FC236}">
                <a16:creationId xmlns:a16="http://schemas.microsoft.com/office/drawing/2014/main" id="{1E1AB890-20CB-C876-8AF8-4764C2A419C3}"/>
              </a:ext>
            </a:extLst>
          </p:cNvPr>
          <p:cNvSpPr/>
          <p:nvPr/>
        </p:nvSpPr>
        <p:spPr>
          <a:xfrm>
            <a:off x="8193676" y="5819131"/>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RL-V2B</a:t>
            </a:r>
            <a:endParaRPr lang="en-US" sz="3600">
              <a:latin typeface="+mj-lt"/>
              <a:cs typeface="Calibri" panose="020F0502020204030204" pitchFamily="34" charset="0"/>
            </a:endParaRPr>
          </a:p>
        </p:txBody>
      </p:sp>
      <p:sp>
        <p:nvSpPr>
          <p:cNvPr id="49" name="Text 21">
            <a:extLst>
              <a:ext uri="{FF2B5EF4-FFF2-40B4-BE49-F238E27FC236}">
                <a16:creationId xmlns:a16="http://schemas.microsoft.com/office/drawing/2014/main" id="{10DC1E54-7A50-9FA2-C7F9-2F8D2BE3C8B7}"/>
              </a:ext>
            </a:extLst>
          </p:cNvPr>
          <p:cNvSpPr/>
          <p:nvPr/>
        </p:nvSpPr>
        <p:spPr>
          <a:xfrm>
            <a:off x="8242644" y="6459211"/>
            <a:ext cx="2377440" cy="1855415"/>
          </a:xfrm>
          <a:prstGeom prst="rect">
            <a:avLst/>
          </a:prstGeom>
          <a:noFill/>
          <a:ln/>
        </p:spPr>
        <p:txBody>
          <a:bodyPr wrap="square" lIns="0" tIns="0" rIns="0" bIns="0" rtlCol="0" anchor="ctr"/>
          <a:lstStyle/>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Fast, online, constrained decisions under sparse rewards</a:t>
            </a:r>
            <a:endParaRPr lang="en-US" sz="2800" dirty="0">
              <a:latin typeface="Calibri" panose="020F0502020204030204" pitchFamily="34" charset="0"/>
              <a:cs typeface="Calibri" panose="020F0502020204030204" pitchFamily="34" charset="0"/>
            </a:endParaRPr>
          </a:p>
        </p:txBody>
      </p:sp>
      <p:sp>
        <p:nvSpPr>
          <p:cNvPr id="59" name="Text 36">
            <a:extLst>
              <a:ext uri="{FF2B5EF4-FFF2-40B4-BE49-F238E27FC236}">
                <a16:creationId xmlns:a16="http://schemas.microsoft.com/office/drawing/2014/main" id="{AC798538-E0C6-D0EB-86A9-A76C466C6B96}"/>
              </a:ext>
            </a:extLst>
          </p:cNvPr>
          <p:cNvSpPr/>
          <p:nvPr/>
        </p:nvSpPr>
        <p:spPr>
          <a:xfrm>
            <a:off x="-2390299" y="2285153"/>
            <a:ext cx="15727680" cy="731520"/>
          </a:xfrm>
          <a:prstGeom prst="rect">
            <a:avLst/>
          </a:prstGeom>
          <a:noFill/>
          <a:ln/>
        </p:spPr>
        <p:txBody>
          <a:bodyPr wrap="square" lIns="0" tIns="0" rIns="0" bIns="0" rtlCol="0" anchor="ctr"/>
          <a:lstStyle/>
          <a:p>
            <a:pPr algn="ctr"/>
            <a:r>
              <a:rPr lang="en-US" sz="2400" b="1" spc="300" dirty="0">
                <a:latin typeface="Calibri" panose="020F0502020204030204" pitchFamily="34" charset="0"/>
                <a:ea typeface="Calibri" pitchFamily="34" charset="-122"/>
                <a:cs typeface="Calibri" panose="020F0502020204030204" pitchFamily="34" charset="0"/>
              </a:rPr>
              <a:t>Simulation       →       Online Control      →     Learning </a:t>
            </a:r>
            <a:endParaRPr lang="en-US" sz="2400" spc="300" dirty="0">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3CF0C633-48FC-B4D8-9B33-9A069D538707}"/>
              </a:ext>
            </a:extLst>
          </p:cNvPr>
          <p:cNvSpPr txBox="1"/>
          <p:nvPr/>
        </p:nvSpPr>
        <p:spPr>
          <a:xfrm>
            <a:off x="961797" y="238128"/>
            <a:ext cx="10341032" cy="400110"/>
          </a:xfrm>
          <a:prstGeom prst="rect">
            <a:avLst/>
          </a:prstGeom>
          <a:noFill/>
        </p:spPr>
        <p:txBody>
          <a:bodyPr wrap="square">
            <a:spAutoFit/>
          </a:bodyPr>
          <a:lstStyle/>
          <a:p>
            <a:r>
              <a:rPr lang="en-US" sz="2000" b="1" kern="0" spc="330" dirty="0">
                <a:solidFill>
                  <a:srgbClr val="2F7FB8"/>
                </a:solidFill>
                <a:latin typeface="Montserrat" pitchFamily="2" charset="77"/>
                <a:ea typeface="Inter" pitchFamily="34" charset="-122"/>
                <a:cs typeface="Inter" pitchFamily="34" charset="-120"/>
              </a:rPr>
              <a:t>V2B PROGRESS</a:t>
            </a:r>
            <a:endParaRPr lang="en-US" sz="2000" dirty="0">
              <a:latin typeface="Montserrat" pitchFamily="2" charset="77"/>
            </a:endParaRPr>
          </a:p>
        </p:txBody>
      </p:sp>
      <p:grpSp>
        <p:nvGrpSpPr>
          <p:cNvPr id="15" name="Group 14">
            <a:extLst>
              <a:ext uri="{FF2B5EF4-FFF2-40B4-BE49-F238E27FC236}">
                <a16:creationId xmlns:a16="http://schemas.microsoft.com/office/drawing/2014/main" id="{E5AE83FE-12B8-7E27-D9E7-BDC4EE1B8162}"/>
              </a:ext>
            </a:extLst>
          </p:cNvPr>
          <p:cNvGrpSpPr/>
          <p:nvPr/>
        </p:nvGrpSpPr>
        <p:grpSpPr>
          <a:xfrm>
            <a:off x="9301164" y="202027"/>
            <a:ext cx="8745550" cy="8004057"/>
            <a:chOff x="9301164" y="202027"/>
            <a:chExt cx="8745550" cy="8004057"/>
          </a:xfrm>
        </p:grpSpPr>
        <p:sp>
          <p:nvSpPr>
            <p:cNvPr id="61" name="Rectangle 60">
              <a:extLst>
                <a:ext uri="{FF2B5EF4-FFF2-40B4-BE49-F238E27FC236}">
                  <a16:creationId xmlns:a16="http://schemas.microsoft.com/office/drawing/2014/main" id="{8DAEE4C9-A40B-52C8-B73A-CEF361921ECF}"/>
                </a:ext>
              </a:extLst>
            </p:cNvPr>
            <p:cNvSpPr/>
            <p:nvPr/>
          </p:nvSpPr>
          <p:spPr>
            <a:xfrm>
              <a:off x="12172950" y="805936"/>
              <a:ext cx="5640708" cy="7400148"/>
            </a:xfrm>
            <a:prstGeom prst="rect">
              <a:avLst/>
            </a:prstGeom>
            <a:noFill/>
            <a:ln w="28575">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2EFB10B-E3AF-3081-85CD-C701392A0313}"/>
                </a:ext>
              </a:extLst>
            </p:cNvPr>
            <p:cNvGrpSpPr/>
            <p:nvPr/>
          </p:nvGrpSpPr>
          <p:grpSpPr>
            <a:xfrm>
              <a:off x="9301164" y="996192"/>
              <a:ext cx="5499258" cy="3586812"/>
              <a:chOff x="9340450" y="499554"/>
              <a:chExt cx="6352685" cy="3586812"/>
            </a:xfrm>
          </p:grpSpPr>
          <p:sp>
            <p:nvSpPr>
              <p:cNvPr id="2" name="Shape 3">
                <a:extLst>
                  <a:ext uri="{FF2B5EF4-FFF2-40B4-BE49-F238E27FC236}">
                    <a16:creationId xmlns:a16="http://schemas.microsoft.com/office/drawing/2014/main" id="{2BA81B0F-98B6-5935-ACDF-7C93D94DCA73}"/>
                  </a:ext>
                </a:extLst>
              </p:cNvPr>
              <p:cNvSpPr/>
              <p:nvPr/>
            </p:nvSpPr>
            <p:spPr>
              <a:xfrm flipV="1">
                <a:off x="9340450" y="2043116"/>
                <a:ext cx="4932764" cy="2043250"/>
              </a:xfrm>
              <a:prstGeom prst="line">
                <a:avLst/>
              </a:prstGeom>
              <a:ln/>
            </p:spPr>
            <p:style>
              <a:lnRef idx="1">
                <a:schemeClr val="accent1"/>
              </a:lnRef>
              <a:fillRef idx="0">
                <a:schemeClr val="accent1"/>
              </a:fillRef>
              <a:effectRef idx="0">
                <a:schemeClr val="accent1"/>
              </a:effectRef>
              <a:fontRef idx="minor">
                <a:schemeClr val="tx1"/>
              </a:fontRef>
            </p:style>
            <p:txBody>
              <a:bodyPr/>
              <a:lstStyle/>
              <a:p>
                <a:endParaRPr lang="en-US" sz="6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B3998B81-E093-5C77-436A-81E9EDC5A967}"/>
                  </a:ext>
                </a:extLst>
              </p:cNvPr>
              <p:cNvGrpSpPr/>
              <p:nvPr/>
            </p:nvGrpSpPr>
            <p:grpSpPr>
              <a:xfrm>
                <a:off x="13315695" y="499554"/>
                <a:ext cx="2377440" cy="1756302"/>
                <a:chOff x="11672633" y="2386352"/>
                <a:chExt cx="2377440" cy="1756302"/>
              </a:xfrm>
            </p:grpSpPr>
            <p:sp>
              <p:nvSpPr>
                <p:cNvPr id="24" name="Shape 22">
                  <a:extLst>
                    <a:ext uri="{FF2B5EF4-FFF2-40B4-BE49-F238E27FC236}">
                      <a16:creationId xmlns:a16="http://schemas.microsoft.com/office/drawing/2014/main" id="{9BA22A63-660D-74E2-F148-46D9E61C9B7E}"/>
                    </a:ext>
                  </a:extLst>
                </p:cNvPr>
                <p:cNvSpPr/>
                <p:nvPr/>
              </p:nvSpPr>
              <p:spPr>
                <a:xfrm>
                  <a:off x="12548494" y="3594014"/>
                  <a:ext cx="618866" cy="548640"/>
                </a:xfrm>
                <a:prstGeom prst="ellipse">
                  <a:avLst/>
                </a:prstGeom>
                <a:solidFill>
                  <a:schemeClr val="accent4"/>
                </a:solidFill>
                <a:ln/>
              </p:spPr>
              <p:txBody>
                <a:bodyPr/>
                <a:lstStyle/>
                <a:p>
                  <a:endParaRPr lang="en-US" sz="6400">
                    <a:latin typeface="Calibri" panose="020F0502020204030204" pitchFamily="34" charset="0"/>
                    <a:cs typeface="Calibri" panose="020F0502020204030204" pitchFamily="34" charset="0"/>
                  </a:endParaRPr>
                </a:p>
              </p:txBody>
            </p:sp>
            <p:sp>
              <p:nvSpPr>
                <p:cNvPr id="25" name="Text 23">
                  <a:extLst>
                    <a:ext uri="{FF2B5EF4-FFF2-40B4-BE49-F238E27FC236}">
                      <a16:creationId xmlns:a16="http://schemas.microsoft.com/office/drawing/2014/main" id="{7CDDC8B6-6147-5F63-F938-036F2690902F}"/>
                    </a:ext>
                  </a:extLst>
                </p:cNvPr>
                <p:cNvSpPr/>
                <p:nvPr/>
              </p:nvSpPr>
              <p:spPr>
                <a:xfrm>
                  <a:off x="11751717" y="238635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2026</a:t>
                  </a:r>
                  <a:endParaRPr lang="en-US" sz="2800">
                    <a:latin typeface="Calibri" panose="020F0502020204030204" pitchFamily="34" charset="0"/>
                    <a:cs typeface="Calibri" panose="020F0502020204030204" pitchFamily="34" charset="0"/>
                  </a:endParaRPr>
                </a:p>
              </p:txBody>
            </p:sp>
            <p:sp>
              <p:nvSpPr>
                <p:cNvPr id="28" name="Text 26">
                  <a:extLst>
                    <a:ext uri="{FF2B5EF4-FFF2-40B4-BE49-F238E27FC236}">
                      <a16:creationId xmlns:a16="http://schemas.microsoft.com/office/drawing/2014/main" id="{7196ADFB-A217-3112-BCD9-E19E96F78C35}"/>
                    </a:ext>
                  </a:extLst>
                </p:cNvPr>
                <p:cNvSpPr/>
                <p:nvPr/>
              </p:nvSpPr>
              <p:spPr>
                <a:xfrm>
                  <a:off x="11672633" y="2941265"/>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ICCPS</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grpSp>
        </p:grpSp>
        <p:grpSp>
          <p:nvGrpSpPr>
            <p:cNvPr id="53" name="Group 52">
              <a:extLst>
                <a:ext uri="{FF2B5EF4-FFF2-40B4-BE49-F238E27FC236}">
                  <a16:creationId xmlns:a16="http://schemas.microsoft.com/office/drawing/2014/main" id="{E5B89742-A953-DD94-77B4-EF1420819DBA}"/>
                </a:ext>
              </a:extLst>
            </p:cNvPr>
            <p:cNvGrpSpPr/>
            <p:nvPr/>
          </p:nvGrpSpPr>
          <p:grpSpPr>
            <a:xfrm>
              <a:off x="9301164" y="4583005"/>
              <a:ext cx="5547043" cy="2019906"/>
              <a:chOff x="9301164" y="3429422"/>
              <a:chExt cx="6407885" cy="2019906"/>
            </a:xfrm>
          </p:grpSpPr>
          <p:sp>
            <p:nvSpPr>
              <p:cNvPr id="4" name="Shape 3">
                <a:extLst>
                  <a:ext uri="{FF2B5EF4-FFF2-40B4-BE49-F238E27FC236}">
                    <a16:creationId xmlns:a16="http://schemas.microsoft.com/office/drawing/2014/main" id="{23CEBEC3-9E23-229C-5EDB-525C1251CE1F}"/>
                  </a:ext>
                </a:extLst>
              </p:cNvPr>
              <p:cNvSpPr/>
              <p:nvPr/>
            </p:nvSpPr>
            <p:spPr>
              <a:xfrm>
                <a:off x="9301164" y="3429422"/>
                <a:ext cx="4972050" cy="1714073"/>
              </a:xfrm>
              <a:prstGeom prst="line">
                <a:avLst/>
              </a:prstGeom>
              <a:ln/>
            </p:spPr>
            <p:style>
              <a:lnRef idx="1">
                <a:schemeClr val="accent1"/>
              </a:lnRef>
              <a:fillRef idx="0">
                <a:schemeClr val="accent1"/>
              </a:fillRef>
              <a:effectRef idx="0">
                <a:schemeClr val="accent1"/>
              </a:effectRef>
              <a:fontRef idx="minor">
                <a:schemeClr val="tx1"/>
              </a:fontRef>
            </p:style>
            <p:txBody>
              <a:bodyPr/>
              <a:lstStyle/>
              <a:p>
                <a:endParaRPr lang="en-US" sz="6400">
                  <a:latin typeface="Calibri" panose="020F0502020204030204" pitchFamily="34" charset="0"/>
                  <a:cs typeface="Calibri" panose="020F0502020204030204" pitchFamily="34" charset="0"/>
                </a:endParaRPr>
              </a:p>
            </p:txBody>
          </p:sp>
          <p:grpSp>
            <p:nvGrpSpPr>
              <p:cNvPr id="39" name="Group 38">
                <a:extLst>
                  <a:ext uri="{FF2B5EF4-FFF2-40B4-BE49-F238E27FC236}">
                    <a16:creationId xmlns:a16="http://schemas.microsoft.com/office/drawing/2014/main" id="{2CDF1223-93C7-65DF-9512-FD36A19B6878}"/>
                  </a:ext>
                </a:extLst>
              </p:cNvPr>
              <p:cNvGrpSpPr/>
              <p:nvPr/>
            </p:nvGrpSpPr>
            <p:grpSpPr>
              <a:xfrm>
                <a:off x="13331609" y="3693026"/>
                <a:ext cx="2377440" cy="1756302"/>
                <a:chOff x="14972650" y="2386352"/>
                <a:chExt cx="2377440" cy="1756302"/>
              </a:xfrm>
            </p:grpSpPr>
            <p:sp>
              <p:nvSpPr>
                <p:cNvPr id="30" name="Shape 28">
                  <a:extLst>
                    <a:ext uri="{FF2B5EF4-FFF2-40B4-BE49-F238E27FC236}">
                      <a16:creationId xmlns:a16="http://schemas.microsoft.com/office/drawing/2014/main" id="{72947C2B-5CC7-6C26-4336-D900820A8A25}"/>
                    </a:ext>
                  </a:extLst>
                </p:cNvPr>
                <p:cNvSpPr/>
                <p:nvPr/>
              </p:nvSpPr>
              <p:spPr>
                <a:xfrm>
                  <a:off x="15863539" y="3594014"/>
                  <a:ext cx="595662" cy="548640"/>
                </a:xfrm>
                <a:prstGeom prst="ellipse">
                  <a:avLst/>
                </a:prstGeom>
                <a:solidFill>
                  <a:schemeClr val="accent4">
                    <a:lumMod val="40000"/>
                    <a:lumOff val="60000"/>
                  </a:schemeClr>
                </a:solidFill>
                <a:ln/>
              </p:spPr>
              <p:txBody>
                <a:bodyPr/>
                <a:lstStyle/>
                <a:p>
                  <a:endParaRPr lang="en-US" sz="6400" dirty="0">
                    <a:latin typeface="Calibri" panose="020F0502020204030204" pitchFamily="34" charset="0"/>
                    <a:cs typeface="Calibri" panose="020F0502020204030204" pitchFamily="34" charset="0"/>
                  </a:endParaRPr>
                </a:p>
              </p:txBody>
            </p:sp>
            <p:sp>
              <p:nvSpPr>
                <p:cNvPr id="31" name="Text 29">
                  <a:extLst>
                    <a:ext uri="{FF2B5EF4-FFF2-40B4-BE49-F238E27FC236}">
                      <a16:creationId xmlns:a16="http://schemas.microsoft.com/office/drawing/2014/main" id="{C6E9AC18-E28C-8396-34B6-E4327DD4412A}"/>
                    </a:ext>
                  </a:extLst>
                </p:cNvPr>
                <p:cNvSpPr/>
                <p:nvPr/>
              </p:nvSpPr>
              <p:spPr>
                <a:xfrm>
                  <a:off x="15043557" y="2386352"/>
                  <a:ext cx="2194560" cy="640080"/>
                </a:xfrm>
                <a:prstGeom prst="rect">
                  <a:avLst/>
                </a:prstGeom>
                <a:noFill/>
                <a:ln/>
              </p:spPr>
              <p:txBody>
                <a:bodyPr wrap="square" lIns="0" tIns="0" rIns="0" bIns="0" rtlCol="0" anchor="ctr"/>
                <a:lstStyle/>
                <a:p>
                  <a:pPr algn="ctr"/>
                  <a:r>
                    <a:rPr lang="en-US" sz="2800">
                      <a:solidFill>
                        <a:srgbClr val="555555"/>
                      </a:solidFill>
                      <a:latin typeface="Calibri" panose="020F0502020204030204" pitchFamily="34" charset="0"/>
                      <a:ea typeface="Calibri" pitchFamily="34" charset="-122"/>
                      <a:cs typeface="Calibri" panose="020F0502020204030204" pitchFamily="34" charset="0"/>
                    </a:rPr>
                    <a:t>2026</a:t>
                  </a:r>
                  <a:endParaRPr lang="en-US" sz="2800">
                    <a:latin typeface="Calibri" panose="020F0502020204030204" pitchFamily="34" charset="0"/>
                    <a:cs typeface="Calibri" panose="020F0502020204030204" pitchFamily="34" charset="0"/>
                  </a:endParaRPr>
                </a:p>
              </p:txBody>
            </p:sp>
            <p:sp>
              <p:nvSpPr>
                <p:cNvPr id="34" name="Text 32">
                  <a:extLst>
                    <a:ext uri="{FF2B5EF4-FFF2-40B4-BE49-F238E27FC236}">
                      <a16:creationId xmlns:a16="http://schemas.microsoft.com/office/drawing/2014/main" id="{1C398AB0-3F84-31FE-DB60-A00D223331C9}"/>
                    </a:ext>
                  </a:extLst>
                </p:cNvPr>
                <p:cNvSpPr/>
                <p:nvPr/>
              </p:nvSpPr>
              <p:spPr>
                <a:xfrm>
                  <a:off x="14972650" y="2979784"/>
                  <a:ext cx="2377440" cy="457200"/>
                </a:xfrm>
                <a:prstGeom prst="rect">
                  <a:avLst/>
                </a:prstGeom>
                <a:noFill/>
                <a:ln/>
              </p:spPr>
              <p:txBody>
                <a:bodyPr wrap="square" lIns="0" tIns="0" rIns="0" bIns="0" rtlCol="0" anchor="ctr"/>
                <a:lstStyle/>
                <a:p>
                  <a:pPr algn="ctr"/>
                  <a:r>
                    <a:rPr lang="en-US" sz="2400" dirty="0">
                      <a:solidFill>
                        <a:schemeClr val="accent1">
                          <a:lumMod val="75000"/>
                        </a:schemeClr>
                      </a:solidFill>
                      <a:latin typeface="Calibri" panose="020F0502020204030204" pitchFamily="34" charset="0"/>
                      <a:ea typeface="Calibri" pitchFamily="34" charset="-122"/>
                      <a:cs typeface="Calibri" panose="020F0502020204030204" pitchFamily="34" charset="0"/>
                    </a:rPr>
                    <a:t>AAMAS </a:t>
                  </a:r>
                  <a:r>
                    <a:rPr lang="en-US" sz="2000" dirty="0">
                      <a:solidFill>
                        <a:schemeClr val="accent1">
                          <a:lumMod val="75000"/>
                        </a:schemeClr>
                      </a:solidFill>
                      <a:latin typeface="Calibri" panose="020F0502020204030204" pitchFamily="34" charset="0"/>
                      <a:ea typeface="Calibri" pitchFamily="34" charset="-122"/>
                      <a:cs typeface="Calibri" panose="020F0502020204030204" pitchFamily="34" charset="0"/>
                    </a:rPr>
                    <a:t>(accepted)</a:t>
                  </a:r>
                  <a:endParaRPr lang="en-US" sz="2400" dirty="0">
                    <a:solidFill>
                      <a:schemeClr val="accent1">
                        <a:lumMod val="75000"/>
                      </a:schemeClr>
                    </a:solidFill>
                    <a:latin typeface="Calibri" panose="020F0502020204030204" pitchFamily="34" charset="0"/>
                    <a:cs typeface="Calibri" panose="020F0502020204030204" pitchFamily="34" charset="0"/>
                  </a:endParaRPr>
                </a:p>
              </p:txBody>
            </p:sp>
          </p:grpSp>
        </p:grpSp>
        <p:sp>
          <p:nvSpPr>
            <p:cNvPr id="50" name="Shape 24">
              <a:extLst>
                <a:ext uri="{FF2B5EF4-FFF2-40B4-BE49-F238E27FC236}">
                  <a16:creationId xmlns:a16="http://schemas.microsoft.com/office/drawing/2014/main" id="{C329EF78-61B0-FFEF-12EB-D4E4355918D1}"/>
                </a:ext>
              </a:extLst>
            </p:cNvPr>
            <p:cNvSpPr/>
            <p:nvPr/>
          </p:nvSpPr>
          <p:spPr>
            <a:xfrm>
              <a:off x="14571090" y="1130475"/>
              <a:ext cx="2671354" cy="2864220"/>
            </a:xfrm>
            <a:prstGeom prst="rect">
              <a:avLst/>
            </a:prstGeom>
            <a:solidFill>
              <a:srgbClr val="FFFFFF"/>
            </a:solidFill>
            <a:ln w="57150">
              <a:solidFill>
                <a:srgbClr val="00B0F0"/>
              </a:solidFill>
            </a:ln>
            <a:effectLst/>
          </p:spPr>
          <p:txBody>
            <a:bodyPr/>
            <a:lstStyle/>
            <a:p>
              <a:endParaRPr lang="en-US" sz="6400">
                <a:latin typeface="Calibri" panose="020F0502020204030204" pitchFamily="34" charset="0"/>
                <a:cs typeface="Calibri" panose="020F0502020204030204" pitchFamily="34" charset="0"/>
              </a:endParaRPr>
            </a:p>
          </p:txBody>
        </p:sp>
        <p:sp>
          <p:nvSpPr>
            <p:cNvPr id="51" name="Text 25">
              <a:extLst>
                <a:ext uri="{FF2B5EF4-FFF2-40B4-BE49-F238E27FC236}">
                  <a16:creationId xmlns:a16="http://schemas.microsoft.com/office/drawing/2014/main" id="{AD64FEBC-2F6B-09B3-3EEE-2CCBC3AE0AA2}"/>
                </a:ext>
              </a:extLst>
            </p:cNvPr>
            <p:cNvSpPr/>
            <p:nvPr/>
          </p:nvSpPr>
          <p:spPr>
            <a:xfrm>
              <a:off x="14718045" y="1499502"/>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P-V2B</a:t>
              </a:r>
              <a:endParaRPr lang="en-US" sz="3600">
                <a:latin typeface="+mj-lt"/>
                <a:cs typeface="Calibri" panose="020F0502020204030204" pitchFamily="34" charset="0"/>
              </a:endParaRPr>
            </a:p>
          </p:txBody>
        </p:sp>
        <p:sp>
          <p:nvSpPr>
            <p:cNvPr id="52" name="Text 27">
              <a:extLst>
                <a:ext uri="{FF2B5EF4-FFF2-40B4-BE49-F238E27FC236}">
                  <a16:creationId xmlns:a16="http://schemas.microsoft.com/office/drawing/2014/main" id="{56C2764C-93BB-8ED0-7151-3D303B4ED981}"/>
                </a:ext>
              </a:extLst>
            </p:cNvPr>
            <p:cNvSpPr/>
            <p:nvPr/>
          </p:nvSpPr>
          <p:spPr>
            <a:xfrm>
              <a:off x="14734276" y="2080916"/>
              <a:ext cx="2377440" cy="1607946"/>
            </a:xfrm>
            <a:prstGeom prst="rect">
              <a:avLst/>
            </a:prstGeom>
            <a:noFill/>
            <a:ln/>
          </p:spPr>
          <p:txBody>
            <a:bodyPr wrap="square" lIns="0" tIns="0" rIns="0" bIns="0" rtlCol="0" anchor="ctr"/>
            <a:lstStyle/>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Neuro-Symbolic</a:t>
              </a:r>
              <a:endParaRPr lang="en-US" sz="2800" dirty="0">
                <a:latin typeface="Calibri" panose="020F0502020204030204" pitchFamily="34" charset="0"/>
                <a:cs typeface="Calibri" panose="020F0502020204030204" pitchFamily="34" charset="0"/>
              </a:endParaRPr>
            </a:p>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MPV + VF control</a:t>
              </a:r>
              <a:endParaRPr lang="en-US" sz="2800" dirty="0">
                <a:latin typeface="Calibri" panose="020F0502020204030204" pitchFamily="34" charset="0"/>
                <a:cs typeface="Calibri" panose="020F0502020204030204" pitchFamily="34" charset="0"/>
              </a:endParaRPr>
            </a:p>
          </p:txBody>
        </p:sp>
        <p:sp>
          <p:nvSpPr>
            <p:cNvPr id="55" name="Shape 30">
              <a:extLst>
                <a:ext uri="{FF2B5EF4-FFF2-40B4-BE49-F238E27FC236}">
                  <a16:creationId xmlns:a16="http://schemas.microsoft.com/office/drawing/2014/main" id="{547AD33C-2EF6-CB20-5707-E20EA9000E10}"/>
                </a:ext>
              </a:extLst>
            </p:cNvPr>
            <p:cNvSpPr/>
            <p:nvPr/>
          </p:nvSpPr>
          <p:spPr>
            <a:xfrm>
              <a:off x="14574884" y="5029839"/>
              <a:ext cx="2671354" cy="2864220"/>
            </a:xfrm>
            <a:prstGeom prst="rect">
              <a:avLst/>
            </a:prstGeom>
            <a:solidFill>
              <a:srgbClr val="FFFFFF"/>
            </a:solidFill>
            <a:ln>
              <a:solidFill>
                <a:schemeClr val="tx1"/>
              </a:solidFill>
            </a:ln>
            <a:effectLst/>
          </p:spPr>
          <p:txBody>
            <a:bodyPr/>
            <a:lstStyle/>
            <a:p>
              <a:endParaRPr lang="en-US" sz="6400">
                <a:latin typeface="Calibri" panose="020F0502020204030204" pitchFamily="34" charset="0"/>
                <a:cs typeface="Calibri" panose="020F0502020204030204" pitchFamily="34" charset="0"/>
              </a:endParaRPr>
            </a:p>
          </p:txBody>
        </p:sp>
        <p:sp>
          <p:nvSpPr>
            <p:cNvPr id="56" name="Text 31">
              <a:extLst>
                <a:ext uri="{FF2B5EF4-FFF2-40B4-BE49-F238E27FC236}">
                  <a16:creationId xmlns:a16="http://schemas.microsoft.com/office/drawing/2014/main" id="{096D27FE-A4AF-190A-AD9E-A105348EB13C}"/>
                </a:ext>
              </a:extLst>
            </p:cNvPr>
            <p:cNvSpPr/>
            <p:nvPr/>
          </p:nvSpPr>
          <p:spPr>
            <a:xfrm>
              <a:off x="14770825" y="5379272"/>
              <a:ext cx="2377440" cy="640080"/>
            </a:xfrm>
            <a:prstGeom prst="rect">
              <a:avLst/>
            </a:prstGeom>
            <a:noFill/>
            <a:ln/>
          </p:spPr>
          <p:txBody>
            <a:bodyPr wrap="square" lIns="0" tIns="0" rIns="0" bIns="0" rtlCol="0" anchor="ctr"/>
            <a:lstStyle/>
            <a:p>
              <a:pPr algn="ctr"/>
              <a:r>
                <a:rPr lang="en-US" sz="3600" b="1">
                  <a:solidFill>
                    <a:srgbClr val="1A1A2E"/>
                  </a:solidFill>
                  <a:latin typeface="+mj-lt"/>
                  <a:ea typeface="Georgia" pitchFamily="34" charset="-122"/>
                  <a:cs typeface="Calibri" panose="020F0502020204030204" pitchFamily="34" charset="0"/>
                </a:rPr>
                <a:t>CONSENT</a:t>
              </a:r>
              <a:endParaRPr lang="en-US" sz="3600">
                <a:latin typeface="+mj-lt"/>
                <a:cs typeface="Calibri" panose="020F0502020204030204" pitchFamily="34" charset="0"/>
              </a:endParaRPr>
            </a:p>
          </p:txBody>
        </p:sp>
        <p:sp>
          <p:nvSpPr>
            <p:cNvPr id="57" name="Text 33">
              <a:extLst>
                <a:ext uri="{FF2B5EF4-FFF2-40B4-BE49-F238E27FC236}">
                  <a16:creationId xmlns:a16="http://schemas.microsoft.com/office/drawing/2014/main" id="{3FF7C872-4E03-B250-1662-FA96B1BE0ACB}"/>
                </a:ext>
              </a:extLst>
            </p:cNvPr>
            <p:cNvSpPr/>
            <p:nvPr/>
          </p:nvSpPr>
          <p:spPr>
            <a:xfrm>
              <a:off x="14721839" y="6119411"/>
              <a:ext cx="2377440" cy="1629590"/>
            </a:xfrm>
            <a:prstGeom prst="rect">
              <a:avLst/>
            </a:prstGeom>
            <a:noFill/>
            <a:ln/>
          </p:spPr>
          <p:txBody>
            <a:bodyPr wrap="square" lIns="0" tIns="0" rIns="0" bIns="0" rtlCol="0" anchor="ctr"/>
            <a:lstStyle/>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User</a:t>
              </a:r>
              <a:endParaRPr lang="en-US" sz="2800" dirty="0">
                <a:latin typeface="Calibri" panose="020F0502020204030204" pitchFamily="34" charset="0"/>
                <a:cs typeface="Calibri" panose="020F0502020204030204" pitchFamily="34" charset="0"/>
              </a:endParaRPr>
            </a:p>
            <a:p>
              <a:pPr algn="ctr"/>
              <a:r>
                <a:rPr lang="en-US" sz="2800" dirty="0">
                  <a:solidFill>
                    <a:srgbClr val="555555"/>
                  </a:solidFill>
                  <a:latin typeface="Calibri" panose="020F0502020204030204" pitchFamily="34" charset="0"/>
                  <a:ea typeface="Calibri" pitchFamily="34" charset="-122"/>
                  <a:cs typeface="Calibri" panose="020F0502020204030204" pitchFamily="34" charset="0"/>
                </a:rPr>
                <a:t>Negotiation with guarantees</a:t>
              </a:r>
              <a:endParaRPr lang="en-US" sz="2800"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9FC5F898-7EDE-5C7E-03D7-E9D1FCE9AEAB}"/>
                </a:ext>
              </a:extLst>
            </p:cNvPr>
            <p:cNvSpPr txBox="1"/>
            <p:nvPr/>
          </p:nvSpPr>
          <p:spPr>
            <a:xfrm>
              <a:off x="11939893" y="202027"/>
              <a:ext cx="6106821" cy="523220"/>
            </a:xfrm>
            <a:prstGeom prst="rect">
              <a:avLst/>
            </a:prstGeom>
            <a:noFill/>
          </p:spPr>
          <p:txBody>
            <a:bodyPr wrap="square" rtlCol="0">
              <a:spAutoFit/>
            </a:bodyPr>
            <a:lstStyle/>
            <a:p>
              <a:r>
                <a:rPr lang="en-US" sz="2800" dirty="0">
                  <a:solidFill>
                    <a:schemeClr val="accent6"/>
                  </a:solidFill>
                  <a:latin typeface="IBM Plex Serif" panose="02060503050406000203" pitchFamily="18" charset="77"/>
                </a:rPr>
                <a:t>Focus now on </a:t>
              </a:r>
              <a:r>
                <a:rPr lang="en-US" sz="2800" b="1" dirty="0">
                  <a:solidFill>
                    <a:schemeClr val="accent6"/>
                  </a:solidFill>
                  <a:latin typeface="IBM Plex Serif" panose="02060503050406000203" pitchFamily="18" charset="77"/>
                </a:rPr>
                <a:t>Human in the Loop</a:t>
              </a:r>
            </a:p>
          </p:txBody>
        </p:sp>
        <p:cxnSp>
          <p:nvCxnSpPr>
            <p:cNvPr id="14" name="Straight Arrow Connector 13">
              <a:extLst>
                <a:ext uri="{FF2B5EF4-FFF2-40B4-BE49-F238E27FC236}">
                  <a16:creationId xmlns:a16="http://schemas.microsoft.com/office/drawing/2014/main" id="{5266E3F6-A09C-EA1C-DD31-21E4F7B030DC}"/>
                </a:ext>
              </a:extLst>
            </p:cNvPr>
            <p:cNvCxnSpPr/>
            <p:nvPr/>
          </p:nvCxnSpPr>
          <p:spPr>
            <a:xfrm flipV="1">
              <a:off x="10058400" y="725247"/>
              <a:ext cx="1735494" cy="1837338"/>
            </a:xfrm>
            <a:prstGeom prst="straightConnector1">
              <a:avLst/>
            </a:prstGeom>
            <a:ln w="38100">
              <a:headEnd type="none" w="med" len="med"/>
              <a:tailEnd type="arrow" w="med" len="med"/>
            </a:ln>
          </p:spPr>
          <p:style>
            <a:lnRef idx="3">
              <a:schemeClr val="dk1"/>
            </a:lnRef>
            <a:fillRef idx="0">
              <a:schemeClr val="dk1"/>
            </a:fillRef>
            <a:effectRef idx="2">
              <a:schemeClr val="dk1"/>
            </a:effectRef>
            <a:fontRef idx="minor">
              <a:schemeClr val="tx1"/>
            </a:fontRef>
          </p:style>
        </p:cxnSp>
      </p:grpSp>
      <p:sp>
        <p:nvSpPr>
          <p:cNvPr id="17" name="Text 0">
            <a:extLst>
              <a:ext uri="{FF2B5EF4-FFF2-40B4-BE49-F238E27FC236}">
                <a16:creationId xmlns:a16="http://schemas.microsoft.com/office/drawing/2014/main" id="{EE3B9965-CDE9-97AC-D301-E1FD8B3CB23A}"/>
              </a:ext>
            </a:extLst>
          </p:cNvPr>
          <p:cNvSpPr/>
          <p:nvPr/>
        </p:nvSpPr>
        <p:spPr>
          <a:xfrm>
            <a:off x="17326203" y="18279"/>
            <a:ext cx="798265" cy="286808"/>
          </a:xfrm>
          <a:prstGeom prst="rect">
            <a:avLst/>
          </a:prstGeom>
          <a:noFill/>
          <a:ln/>
        </p:spPr>
        <p:txBody>
          <a:bodyPr wrap="square" lIns="25400" tIns="25400" rIns="25400" bIns="25400" rtlCol="0" anchor="t">
            <a:normAutofit/>
          </a:bodyPr>
          <a:lstStyle/>
          <a:p>
            <a:pPr marL="0" indent="0" algn="l">
              <a:buNone/>
            </a:pPr>
            <a:r>
              <a:rPr lang="en-US" sz="1500" kern="0" spc="120" dirty="0">
                <a:solidFill>
                  <a:srgbClr val="8A8A8A"/>
                </a:solidFill>
                <a:latin typeface="IBM Plex Serif" pitchFamily="34" charset="0"/>
                <a:ea typeface="IBM Plex Serif" pitchFamily="34" charset="-122"/>
                <a:cs typeface="IBM Plex Serif" pitchFamily="34" charset="-120"/>
              </a:rPr>
              <a:t>06 / 26</a:t>
            </a:r>
            <a:endParaRPr lang="en-US" sz="1500" dirty="0"/>
          </a:p>
        </p:txBody>
      </p:sp>
    </p:spTree>
    <p:extLst>
      <p:ext uri="{BB962C8B-B14F-4D97-AF65-F5344CB8AC3E}">
        <p14:creationId xmlns:p14="http://schemas.microsoft.com/office/powerpoint/2010/main" val="424084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0368-79FC-C3D3-5FC6-5E259337EF87}"/>
            </a:ext>
          </a:extLst>
        </p:cNvPr>
        <p:cNvGrpSpPr/>
        <p:nvPr/>
      </p:nvGrpSpPr>
      <p:grpSpPr>
        <a:xfrm>
          <a:off x="0" y="0"/>
          <a:ext cx="0" cy="0"/>
          <a:chOff x="0" y="0"/>
          <a:chExt cx="0" cy="0"/>
        </a:xfrm>
      </p:grpSpPr>
      <p:sp>
        <p:nvSpPr>
          <p:cNvPr id="16" name="Shape 3">
            <a:extLst>
              <a:ext uri="{FF2B5EF4-FFF2-40B4-BE49-F238E27FC236}">
                <a16:creationId xmlns:a16="http://schemas.microsoft.com/office/drawing/2014/main" id="{A5E35BD8-B784-6418-ACE4-155A06E676EA}"/>
              </a:ext>
            </a:extLst>
          </p:cNvPr>
          <p:cNvSpPr/>
          <p:nvPr/>
        </p:nvSpPr>
        <p:spPr>
          <a:xfrm>
            <a:off x="9450649" y="2336800"/>
            <a:ext cx="7899400" cy="6728706"/>
          </a:xfrm>
          <a:prstGeom prst="roundRect">
            <a:avLst>
              <a:gd name="adj" fmla="val 0"/>
            </a:avLst>
          </a:prstGeom>
          <a:solidFill>
            <a:srgbClr val="F6F3EC"/>
          </a:solidFill>
          <a:ln w="38100">
            <a:solidFill>
              <a:srgbClr val="00B0F0"/>
            </a:solidFill>
          </a:ln>
        </p:spPr>
        <p:txBody>
          <a:bodyPr/>
          <a:lstStyle/>
          <a:p>
            <a:endParaRPr lang="en-US"/>
          </a:p>
        </p:txBody>
      </p:sp>
      <p:sp>
        <p:nvSpPr>
          <p:cNvPr id="15" name="Shape 3">
            <a:extLst>
              <a:ext uri="{FF2B5EF4-FFF2-40B4-BE49-F238E27FC236}">
                <a16:creationId xmlns:a16="http://schemas.microsoft.com/office/drawing/2014/main" id="{7A6BC7D1-0AD9-4B64-19B8-A39D6EEBE7EB}"/>
              </a:ext>
            </a:extLst>
          </p:cNvPr>
          <p:cNvSpPr/>
          <p:nvPr/>
        </p:nvSpPr>
        <p:spPr>
          <a:xfrm>
            <a:off x="889000" y="2336800"/>
            <a:ext cx="7899400" cy="6728706"/>
          </a:xfrm>
          <a:prstGeom prst="roundRect">
            <a:avLst>
              <a:gd name="adj" fmla="val 0"/>
            </a:avLst>
          </a:prstGeom>
          <a:solidFill>
            <a:srgbClr val="F6F3EC"/>
          </a:solidFill>
          <a:ln/>
        </p:spPr>
        <p:txBody>
          <a:bodyPr/>
          <a:lstStyle/>
          <a:p>
            <a:endParaRPr lang="en-US"/>
          </a:p>
        </p:txBody>
      </p:sp>
      <p:sp>
        <p:nvSpPr>
          <p:cNvPr id="4" name="Text 1">
            <a:extLst>
              <a:ext uri="{FF2B5EF4-FFF2-40B4-BE49-F238E27FC236}">
                <a16:creationId xmlns:a16="http://schemas.microsoft.com/office/drawing/2014/main" id="{56C52ABE-9795-339E-9F98-0CE65D3A7B76}"/>
              </a:ext>
            </a:extLst>
          </p:cNvPr>
          <p:cNvSpPr/>
          <p:nvPr/>
        </p:nvSpPr>
        <p:spPr>
          <a:xfrm>
            <a:off x="914400" y="1221494"/>
            <a:ext cx="16459200" cy="1005840"/>
          </a:xfrm>
          <a:prstGeom prst="rect">
            <a:avLst/>
          </a:prstGeom>
          <a:noFill/>
          <a:ln/>
        </p:spPr>
        <p:txBody>
          <a:bodyPr wrap="square" lIns="0" tIns="0" rIns="0" bIns="0" rtlCol="0" anchor="ctr"/>
          <a:lstStyle/>
          <a:p>
            <a:r>
              <a:rPr lang="en-US" sz="4400" dirty="0">
                <a:solidFill>
                  <a:srgbClr val="1A2744"/>
                </a:solidFill>
                <a:latin typeface="IBM Plex Serif" panose="02060503050406000203" pitchFamily="18" charset="77"/>
              </a:rPr>
              <a:t>Additional Strategies: Human in the Loop</a:t>
            </a:r>
          </a:p>
        </p:txBody>
      </p:sp>
      <p:sp>
        <p:nvSpPr>
          <p:cNvPr id="39" name="NegBuild">
            <a:extLst>
              <a:ext uri="{FF2B5EF4-FFF2-40B4-BE49-F238E27FC236}">
                <a16:creationId xmlns:a16="http://schemas.microsoft.com/office/drawing/2014/main" id="{A7419492-A33F-61DA-2410-2BEBB6A14CBD}"/>
              </a:ext>
            </a:extLst>
          </p:cNvPr>
          <p:cNvSpPr/>
          <p:nvPr/>
        </p:nvSpPr>
        <p:spPr>
          <a:xfrm>
            <a:off x="2063400" y="5544822"/>
            <a:ext cx="1778000" cy="812800"/>
          </a:xfrm>
          <a:prstGeom prst="roundRect">
            <a:avLst/>
          </a:prstGeom>
          <a:solidFill>
            <a:schemeClr val="accent2">
              <a:lumMod val="20000"/>
              <a:lumOff val="80000"/>
            </a:schemeClr>
          </a:solidFill>
          <a:ln w="9525">
            <a:solidFill>
              <a:srgbClr val="C3002F"/>
            </a:solidFill>
          </a:ln>
        </p:spPr>
        <p:txBody>
          <a:bodyPr wrap="none" lIns="91440" tIns="54864" rIns="91440" bIns="54864" anchor="ctr">
            <a:normAutofit lnSpcReduction="10000"/>
          </a:bodyPr>
          <a:lstStyle/>
          <a:p>
            <a:pPr algn="ctr">
              <a:buNone/>
            </a:pPr>
            <a:r>
              <a:rPr lang="en-US" sz="2200" b="1" dirty="0">
                <a:solidFill>
                  <a:schemeClr val="accent2"/>
                </a:solidFill>
                <a:latin typeface="Montserrat"/>
              </a:rPr>
              <a:t>Building/</a:t>
            </a:r>
          </a:p>
          <a:p>
            <a:pPr algn="ctr">
              <a:buNone/>
            </a:pPr>
            <a:r>
              <a:rPr lang="en-US" sz="2200" b="1" dirty="0">
                <a:solidFill>
                  <a:schemeClr val="accent2"/>
                </a:solidFill>
                <a:latin typeface="Montserrat"/>
              </a:rPr>
              <a:t>Operator</a:t>
            </a:r>
          </a:p>
        </p:txBody>
      </p:sp>
      <p:sp>
        <p:nvSpPr>
          <p:cNvPr id="40" name="NegDblArrow">
            <a:extLst>
              <a:ext uri="{FF2B5EF4-FFF2-40B4-BE49-F238E27FC236}">
                <a16:creationId xmlns:a16="http://schemas.microsoft.com/office/drawing/2014/main" id="{A118598C-599C-229E-2892-9632149A7D00}"/>
              </a:ext>
            </a:extLst>
          </p:cNvPr>
          <p:cNvSpPr/>
          <p:nvPr/>
        </p:nvSpPr>
        <p:spPr>
          <a:xfrm>
            <a:off x="3892200" y="5773422"/>
            <a:ext cx="660400" cy="355600"/>
          </a:xfrm>
          <a:prstGeom prst="leftRightArrow">
            <a:avLst/>
          </a:prstGeom>
          <a:solidFill>
            <a:schemeClr val="tx1">
              <a:lumMod val="50000"/>
              <a:lumOff val="50000"/>
            </a:schemeClr>
          </a:solidFill>
          <a:ln>
            <a:noFill/>
          </a:ln>
        </p:spPr>
        <p:txBody>
          <a:bodyPr wrap="square" lIns="91440" tIns="54864" rIns="91440" bIns="54864" anchor="ctr"/>
          <a:lstStyle/>
          <a:p>
            <a:endParaRPr lang="en-US" sz="3600">
              <a:solidFill>
                <a:schemeClr val="accent2">
                  <a:lumMod val="75000"/>
                </a:schemeClr>
              </a:solidFill>
            </a:endParaRPr>
          </a:p>
        </p:txBody>
      </p:sp>
      <p:sp>
        <p:nvSpPr>
          <p:cNvPr id="41" name="NegDollar">
            <a:extLst>
              <a:ext uri="{FF2B5EF4-FFF2-40B4-BE49-F238E27FC236}">
                <a16:creationId xmlns:a16="http://schemas.microsoft.com/office/drawing/2014/main" id="{C5D9321E-E382-4C4A-FB39-5FC83006DF42}"/>
              </a:ext>
            </a:extLst>
          </p:cNvPr>
          <p:cNvSpPr/>
          <p:nvPr/>
        </p:nvSpPr>
        <p:spPr>
          <a:xfrm>
            <a:off x="4603400" y="5544822"/>
            <a:ext cx="812800" cy="812800"/>
          </a:xfrm>
          <a:prstGeom prst="ellipse">
            <a:avLst/>
          </a:prstGeom>
          <a:solidFill>
            <a:srgbClr val="3A8F6E"/>
          </a:solidFill>
          <a:ln>
            <a:noFill/>
          </a:ln>
        </p:spPr>
        <p:txBody>
          <a:bodyPr wrap="none" lIns="91440" tIns="54864" rIns="91440" bIns="54864" anchor="ctr">
            <a:normAutofit/>
          </a:bodyPr>
          <a:lstStyle/>
          <a:p>
            <a:pPr algn="ctr"/>
            <a:r>
              <a:rPr lang="en-US" sz="2000" b="1" dirty="0">
                <a:solidFill>
                  <a:srgbClr val="FFFFFF"/>
                </a:solidFill>
                <a:latin typeface="Montserrat"/>
              </a:rPr>
              <a:t>$</a:t>
            </a:r>
          </a:p>
        </p:txBody>
      </p:sp>
      <p:sp>
        <p:nvSpPr>
          <p:cNvPr id="42" name="NegDblArrow2">
            <a:extLst>
              <a:ext uri="{FF2B5EF4-FFF2-40B4-BE49-F238E27FC236}">
                <a16:creationId xmlns:a16="http://schemas.microsoft.com/office/drawing/2014/main" id="{2C384529-452D-E8D1-0228-DB02B39547CE}"/>
              </a:ext>
            </a:extLst>
          </p:cNvPr>
          <p:cNvSpPr/>
          <p:nvPr/>
        </p:nvSpPr>
        <p:spPr>
          <a:xfrm>
            <a:off x="5467000" y="5773422"/>
            <a:ext cx="660400" cy="355600"/>
          </a:xfrm>
          <a:prstGeom prst="leftRightArrow">
            <a:avLst/>
          </a:prstGeom>
          <a:solidFill>
            <a:schemeClr val="tx1">
              <a:lumMod val="50000"/>
              <a:lumOff val="50000"/>
            </a:schemeClr>
          </a:solidFill>
          <a:ln>
            <a:noFill/>
          </a:ln>
        </p:spPr>
        <p:txBody>
          <a:bodyPr wrap="square" lIns="91440" tIns="54864" rIns="91440" bIns="54864" anchor="ctr"/>
          <a:lstStyle/>
          <a:p>
            <a:endParaRPr lang="en-US" sz="3600">
              <a:solidFill>
                <a:schemeClr val="accent2">
                  <a:lumMod val="75000"/>
                </a:schemeClr>
              </a:solidFill>
            </a:endParaRPr>
          </a:p>
        </p:txBody>
      </p:sp>
      <p:sp>
        <p:nvSpPr>
          <p:cNvPr id="43" name="NegUser">
            <a:extLst>
              <a:ext uri="{FF2B5EF4-FFF2-40B4-BE49-F238E27FC236}">
                <a16:creationId xmlns:a16="http://schemas.microsoft.com/office/drawing/2014/main" id="{E9C2B679-0978-6578-D392-8F3C84E3C911}"/>
              </a:ext>
            </a:extLst>
          </p:cNvPr>
          <p:cNvSpPr/>
          <p:nvPr/>
        </p:nvSpPr>
        <p:spPr>
          <a:xfrm>
            <a:off x="6178200" y="5544822"/>
            <a:ext cx="1778000" cy="812800"/>
          </a:xfrm>
          <a:prstGeom prst="roundRect">
            <a:avLst/>
          </a:prstGeom>
          <a:solidFill>
            <a:schemeClr val="accent2">
              <a:lumMod val="20000"/>
              <a:lumOff val="80000"/>
            </a:schemeClr>
          </a:solidFill>
          <a:ln w="9525">
            <a:solidFill>
              <a:schemeClr val="accent2">
                <a:lumMod val="60000"/>
                <a:lumOff val="40000"/>
              </a:schemeClr>
            </a:solidFill>
          </a:ln>
        </p:spPr>
        <p:txBody>
          <a:bodyPr wrap="none" lIns="91440" tIns="54864" rIns="91440" bIns="54864" anchor="ctr">
            <a:normAutofit/>
          </a:bodyPr>
          <a:lstStyle/>
          <a:p>
            <a:pPr algn="ctr">
              <a:buNone/>
            </a:pPr>
            <a:r>
              <a:rPr lang="en-US" sz="2200" b="1" dirty="0">
                <a:solidFill>
                  <a:schemeClr val="accent2"/>
                </a:solidFill>
                <a:latin typeface="Montserrat"/>
              </a:rPr>
              <a:t>EV User</a:t>
            </a:r>
          </a:p>
        </p:txBody>
      </p:sp>
      <p:sp>
        <p:nvSpPr>
          <p:cNvPr id="44" name="NegDiagLabel">
            <a:extLst>
              <a:ext uri="{FF2B5EF4-FFF2-40B4-BE49-F238E27FC236}">
                <a16:creationId xmlns:a16="http://schemas.microsoft.com/office/drawing/2014/main" id="{12FA017F-C618-180F-21C6-3789F4402AE2}"/>
              </a:ext>
            </a:extLst>
          </p:cNvPr>
          <p:cNvSpPr/>
          <p:nvPr/>
        </p:nvSpPr>
        <p:spPr>
          <a:xfrm>
            <a:off x="1352200" y="6510022"/>
            <a:ext cx="7315200" cy="914400"/>
          </a:xfrm>
          <a:prstGeom prst="rect">
            <a:avLst/>
          </a:prstGeom>
          <a:noFill/>
          <a:ln>
            <a:noFill/>
          </a:ln>
        </p:spPr>
        <p:txBody>
          <a:bodyPr wrap="square" lIns="91440" tIns="54864" rIns="91440" bIns="54864" anchor="ctr">
            <a:normAutofit/>
          </a:bodyPr>
          <a:lstStyle/>
          <a:p>
            <a:pPr algn="ctr">
              <a:buNone/>
            </a:pPr>
            <a:r>
              <a:rPr lang="en-US" sz="2800" i="1" dirty="0">
                <a:solidFill>
                  <a:srgbClr val="999999"/>
                </a:solidFill>
                <a:latin typeface="Source Sans Pro"/>
              </a:rPr>
              <a:t>Shared savings through negotiated contracts</a:t>
            </a:r>
          </a:p>
        </p:txBody>
      </p:sp>
      <p:sp>
        <p:nvSpPr>
          <p:cNvPr id="52" name="PersPattern">
            <a:extLst>
              <a:ext uri="{FF2B5EF4-FFF2-40B4-BE49-F238E27FC236}">
                <a16:creationId xmlns:a16="http://schemas.microsoft.com/office/drawing/2014/main" id="{73F303B5-8EFC-B390-6C84-0FBF7DC18BC9}"/>
              </a:ext>
            </a:extLst>
          </p:cNvPr>
          <p:cNvSpPr/>
          <p:nvPr/>
        </p:nvSpPr>
        <p:spPr>
          <a:xfrm>
            <a:off x="9903225" y="6408422"/>
            <a:ext cx="7315200" cy="1016000"/>
          </a:xfrm>
          <a:prstGeom prst="rect">
            <a:avLst/>
          </a:prstGeom>
          <a:noFill/>
          <a:ln>
            <a:noFill/>
          </a:ln>
        </p:spPr>
        <p:txBody>
          <a:bodyPr wrap="square" lIns="91440" tIns="54864" rIns="91440" bIns="54864" anchor="ctr">
            <a:normAutofit/>
          </a:bodyPr>
          <a:lstStyle/>
          <a:p>
            <a:pPr algn="ctr">
              <a:buNone/>
            </a:pPr>
            <a:r>
              <a:rPr lang="en-US" sz="2800" i="1" dirty="0">
                <a:solidFill>
                  <a:srgbClr val="999999"/>
                </a:solidFill>
                <a:latin typeface="Source Sans Pro"/>
              </a:rPr>
              <a:t>Same employee, same car, predictable pattern</a:t>
            </a:r>
          </a:p>
          <a:p>
            <a:pPr algn="ctr">
              <a:buNone/>
            </a:pPr>
            <a:r>
              <a:rPr lang="en-US" sz="2800" i="1" dirty="0">
                <a:solidFill>
                  <a:srgbClr val="999999"/>
                </a:solidFill>
                <a:latin typeface="Source Sans Pro"/>
              </a:rPr>
              <a:t>→ Personalized schedules yield deeper savings</a:t>
            </a:r>
          </a:p>
        </p:txBody>
      </p:sp>
      <p:sp>
        <p:nvSpPr>
          <p:cNvPr id="53" name="TextBox 52">
            <a:extLst>
              <a:ext uri="{FF2B5EF4-FFF2-40B4-BE49-F238E27FC236}">
                <a16:creationId xmlns:a16="http://schemas.microsoft.com/office/drawing/2014/main" id="{E3460D19-C7A2-CC1B-C9C6-6981D63D43D9}"/>
              </a:ext>
            </a:extLst>
          </p:cNvPr>
          <p:cNvSpPr txBox="1"/>
          <p:nvPr/>
        </p:nvSpPr>
        <p:spPr>
          <a:xfrm>
            <a:off x="9903225" y="8336280"/>
            <a:ext cx="7315200" cy="558800"/>
          </a:xfrm>
          <a:prstGeom prst="rect">
            <a:avLst/>
          </a:prstGeom>
          <a:noFill/>
        </p:spPr>
        <p:txBody>
          <a:bodyPr wrap="square">
            <a:noAutofit/>
          </a:bodyPr>
          <a:lstStyle/>
          <a:p>
            <a:pPr algn="ctr">
              <a:buNone/>
            </a:pPr>
            <a:r>
              <a:rPr lang="en-US" sz="2000" b="1" dirty="0">
                <a:solidFill>
                  <a:srgbClr val="1A1A2E"/>
                </a:solidFill>
                <a:latin typeface="Georgia"/>
              </a:rPr>
              <a:t>P-V2B: Neuro-Symbolic Control with Persistence</a:t>
            </a:r>
          </a:p>
          <a:p>
            <a:pPr algn="ctr"/>
            <a:r>
              <a:rPr lang="en-US" sz="2000" i="1" dirty="0">
                <a:solidFill>
                  <a:srgbClr val="666666"/>
                </a:solidFill>
                <a:latin typeface="Source Sans Pro"/>
              </a:rPr>
              <a:t>ICCPS 2026</a:t>
            </a:r>
          </a:p>
        </p:txBody>
      </p:sp>
      <p:sp>
        <p:nvSpPr>
          <p:cNvPr id="54" name="TextBox 53">
            <a:extLst>
              <a:ext uri="{FF2B5EF4-FFF2-40B4-BE49-F238E27FC236}">
                <a16:creationId xmlns:a16="http://schemas.microsoft.com/office/drawing/2014/main" id="{23C22AB5-CC93-9728-9671-5C6860D0D373}"/>
              </a:ext>
            </a:extLst>
          </p:cNvPr>
          <p:cNvSpPr txBox="1"/>
          <p:nvPr/>
        </p:nvSpPr>
        <p:spPr>
          <a:xfrm>
            <a:off x="1352200" y="8336280"/>
            <a:ext cx="7315200" cy="558800"/>
          </a:xfrm>
          <a:prstGeom prst="rect">
            <a:avLst/>
          </a:prstGeom>
          <a:noFill/>
        </p:spPr>
        <p:txBody>
          <a:bodyPr wrap="square">
            <a:noAutofit/>
          </a:bodyPr>
          <a:lstStyle/>
          <a:p>
            <a:pPr algn="ctr">
              <a:buNone/>
            </a:pPr>
            <a:r>
              <a:rPr lang="en-US" sz="2000" b="1" dirty="0">
                <a:solidFill>
                  <a:srgbClr val="1A1A2E"/>
                </a:solidFill>
                <a:latin typeface="Georgia"/>
              </a:rPr>
              <a:t>CONSENT: Human-Centered Negotiation</a:t>
            </a:r>
          </a:p>
          <a:p>
            <a:pPr algn="ctr"/>
            <a:r>
              <a:rPr lang="en-US" sz="2000" i="1" dirty="0">
                <a:solidFill>
                  <a:srgbClr val="666666"/>
                </a:solidFill>
                <a:latin typeface="Source Sans Pro"/>
              </a:rPr>
              <a:t>AAMAS 2026 (accepted)</a:t>
            </a:r>
          </a:p>
        </p:txBody>
      </p:sp>
      <p:grpSp>
        <p:nvGrpSpPr>
          <p:cNvPr id="7" name="Group 6">
            <a:extLst>
              <a:ext uri="{FF2B5EF4-FFF2-40B4-BE49-F238E27FC236}">
                <a16:creationId xmlns:a16="http://schemas.microsoft.com/office/drawing/2014/main" id="{58CC6D19-3AEB-BD05-E15D-1F2CD10ECFDF}"/>
              </a:ext>
            </a:extLst>
          </p:cNvPr>
          <p:cNvGrpSpPr/>
          <p:nvPr/>
        </p:nvGrpSpPr>
        <p:grpSpPr>
          <a:xfrm>
            <a:off x="10106425" y="5595622"/>
            <a:ext cx="6756400" cy="660400"/>
            <a:chOff x="9956800" y="5595622"/>
            <a:chExt cx="6756400" cy="660400"/>
          </a:xfrm>
        </p:grpSpPr>
        <p:sp>
          <p:nvSpPr>
            <p:cNvPr id="45" name="PersDay0">
              <a:extLst>
                <a:ext uri="{FF2B5EF4-FFF2-40B4-BE49-F238E27FC236}">
                  <a16:creationId xmlns:a16="http://schemas.microsoft.com/office/drawing/2014/main" id="{038BCCF8-D83D-F565-3FEE-99C0E0375D97}"/>
                </a:ext>
              </a:extLst>
            </p:cNvPr>
            <p:cNvSpPr/>
            <p:nvPr/>
          </p:nvSpPr>
          <p:spPr>
            <a:xfrm>
              <a:off x="9956800" y="5595622"/>
              <a:ext cx="1066800" cy="660400"/>
            </a:xfrm>
            <a:prstGeom prst="roundRect">
              <a:avLst/>
            </a:prstGeom>
            <a:solidFill>
              <a:srgbClr val="2D5F8A"/>
            </a:solidFill>
            <a:ln>
              <a:noFill/>
            </a:ln>
          </p:spPr>
          <p:txBody>
            <a:bodyPr wrap="none" lIns="91440" tIns="54864" rIns="91440" bIns="54864" anchor="ctr">
              <a:normAutofit/>
            </a:bodyPr>
            <a:lstStyle/>
            <a:p>
              <a:pPr algn="ctr">
                <a:buNone/>
              </a:pPr>
              <a:r>
                <a:rPr lang="en-US" sz="2000" b="1" dirty="0">
                  <a:solidFill>
                    <a:srgbClr val="FFFFFF"/>
                  </a:solidFill>
                  <a:latin typeface="Montserrat"/>
                </a:rPr>
                <a:t>Mon</a:t>
              </a:r>
            </a:p>
          </p:txBody>
        </p:sp>
        <p:sp>
          <p:nvSpPr>
            <p:cNvPr id="46" name="PersArrow0">
              <a:extLst>
                <a:ext uri="{FF2B5EF4-FFF2-40B4-BE49-F238E27FC236}">
                  <a16:creationId xmlns:a16="http://schemas.microsoft.com/office/drawing/2014/main" id="{48684553-2E06-A5D3-2A87-CEBA3A897BE6}"/>
                </a:ext>
              </a:extLst>
            </p:cNvPr>
            <p:cNvSpPr/>
            <p:nvPr/>
          </p:nvSpPr>
          <p:spPr>
            <a:xfrm>
              <a:off x="110490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47" name="PersDay1">
              <a:extLst>
                <a:ext uri="{FF2B5EF4-FFF2-40B4-BE49-F238E27FC236}">
                  <a16:creationId xmlns:a16="http://schemas.microsoft.com/office/drawing/2014/main" id="{49DB6D7C-A491-1939-76E4-EB852DF58526}"/>
                </a:ext>
              </a:extLst>
            </p:cNvPr>
            <p:cNvSpPr/>
            <p:nvPr/>
          </p:nvSpPr>
          <p:spPr>
            <a:xfrm>
              <a:off x="11379200" y="5595622"/>
              <a:ext cx="1066800" cy="660400"/>
            </a:xfrm>
            <a:prstGeom prst="roundRect">
              <a:avLst/>
            </a:prstGeom>
            <a:solidFill>
              <a:srgbClr val="4A7DA8"/>
            </a:solidFill>
            <a:ln>
              <a:noFill/>
            </a:ln>
          </p:spPr>
          <p:txBody>
            <a:bodyPr wrap="none" lIns="91440" tIns="54864" rIns="91440" bIns="54864" anchor="ctr">
              <a:normAutofit/>
            </a:bodyPr>
            <a:lstStyle/>
            <a:p>
              <a:pPr algn="ctr">
                <a:buNone/>
              </a:pPr>
              <a:r>
                <a:rPr lang="en-US" sz="2000" b="1" dirty="0">
                  <a:solidFill>
                    <a:srgbClr val="FFFFFF"/>
                  </a:solidFill>
                  <a:latin typeface="Montserrat"/>
                </a:rPr>
                <a:t>Tue</a:t>
              </a:r>
            </a:p>
          </p:txBody>
        </p:sp>
        <p:sp>
          <p:nvSpPr>
            <p:cNvPr id="48" name="PersArrow1">
              <a:extLst>
                <a:ext uri="{FF2B5EF4-FFF2-40B4-BE49-F238E27FC236}">
                  <a16:creationId xmlns:a16="http://schemas.microsoft.com/office/drawing/2014/main" id="{2435C2BA-911D-A895-9C06-D9E85AC06414}"/>
                </a:ext>
              </a:extLst>
            </p:cNvPr>
            <p:cNvSpPr/>
            <p:nvPr/>
          </p:nvSpPr>
          <p:spPr>
            <a:xfrm>
              <a:off x="124714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49" name="PersDay2">
              <a:extLst>
                <a:ext uri="{FF2B5EF4-FFF2-40B4-BE49-F238E27FC236}">
                  <a16:creationId xmlns:a16="http://schemas.microsoft.com/office/drawing/2014/main" id="{36F7E36C-8098-AFB4-7D95-D059E8185AF7}"/>
                </a:ext>
              </a:extLst>
            </p:cNvPr>
            <p:cNvSpPr/>
            <p:nvPr/>
          </p:nvSpPr>
          <p:spPr>
            <a:xfrm>
              <a:off x="12801600" y="5595622"/>
              <a:ext cx="1066800" cy="660400"/>
            </a:xfrm>
            <a:prstGeom prst="roundRect">
              <a:avLst/>
            </a:prstGeom>
            <a:solidFill>
              <a:srgbClr val="6A94B8"/>
            </a:solidFill>
            <a:ln>
              <a:noFill/>
            </a:ln>
          </p:spPr>
          <p:txBody>
            <a:bodyPr wrap="none" lIns="91440" tIns="54864" rIns="91440" bIns="54864" anchor="ctr">
              <a:normAutofit/>
            </a:bodyPr>
            <a:lstStyle/>
            <a:p>
              <a:pPr algn="ctr">
                <a:buNone/>
              </a:pPr>
              <a:r>
                <a:rPr lang="en-US" sz="2000" b="1" dirty="0">
                  <a:solidFill>
                    <a:srgbClr val="FFFFFF"/>
                  </a:solidFill>
                  <a:latin typeface="Montserrat"/>
                </a:rPr>
                <a:t>Wed</a:t>
              </a:r>
            </a:p>
          </p:txBody>
        </p:sp>
        <p:sp>
          <p:nvSpPr>
            <p:cNvPr id="50" name="PersArrow2">
              <a:extLst>
                <a:ext uri="{FF2B5EF4-FFF2-40B4-BE49-F238E27FC236}">
                  <a16:creationId xmlns:a16="http://schemas.microsoft.com/office/drawing/2014/main" id="{6606A789-6A8E-63BB-076E-70FB0EA2530F}"/>
                </a:ext>
              </a:extLst>
            </p:cNvPr>
            <p:cNvSpPr/>
            <p:nvPr/>
          </p:nvSpPr>
          <p:spPr>
            <a:xfrm>
              <a:off x="138938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51" name="PersDay3">
              <a:extLst>
                <a:ext uri="{FF2B5EF4-FFF2-40B4-BE49-F238E27FC236}">
                  <a16:creationId xmlns:a16="http://schemas.microsoft.com/office/drawing/2014/main" id="{89BFD347-04BC-0AB7-03C2-CF33098E7C34}"/>
                </a:ext>
              </a:extLst>
            </p:cNvPr>
            <p:cNvSpPr/>
            <p:nvPr/>
          </p:nvSpPr>
          <p:spPr>
            <a:xfrm>
              <a:off x="14224000" y="5595622"/>
              <a:ext cx="1066800" cy="660400"/>
            </a:xfrm>
            <a:prstGeom prst="roundRect">
              <a:avLst/>
            </a:prstGeom>
            <a:solidFill>
              <a:srgbClr val="8BACCC"/>
            </a:solidFill>
            <a:ln>
              <a:noFill/>
            </a:ln>
          </p:spPr>
          <p:txBody>
            <a:bodyPr wrap="none" lIns="91440" tIns="54864" rIns="91440" bIns="54864" anchor="ctr">
              <a:normAutofit/>
            </a:bodyPr>
            <a:lstStyle/>
            <a:p>
              <a:pPr algn="ctr">
                <a:buNone/>
              </a:pPr>
              <a:r>
                <a:rPr lang="en-US" sz="2000" b="1" dirty="0">
                  <a:solidFill>
                    <a:srgbClr val="FFFFFF"/>
                  </a:solidFill>
                  <a:latin typeface="Montserrat"/>
                </a:rPr>
                <a:t>Thu</a:t>
              </a:r>
            </a:p>
          </p:txBody>
        </p:sp>
        <p:sp>
          <p:nvSpPr>
            <p:cNvPr id="57" name="PersArrow2">
              <a:extLst>
                <a:ext uri="{FF2B5EF4-FFF2-40B4-BE49-F238E27FC236}">
                  <a16:creationId xmlns:a16="http://schemas.microsoft.com/office/drawing/2014/main" id="{2278E19C-88D9-C8D5-23D8-2560DB5CA8DC}"/>
                </a:ext>
              </a:extLst>
            </p:cNvPr>
            <p:cNvSpPr/>
            <p:nvPr/>
          </p:nvSpPr>
          <p:spPr>
            <a:xfrm>
              <a:off x="153162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58" name="PersDay3">
              <a:extLst>
                <a:ext uri="{FF2B5EF4-FFF2-40B4-BE49-F238E27FC236}">
                  <a16:creationId xmlns:a16="http://schemas.microsoft.com/office/drawing/2014/main" id="{BBCCD524-2973-B694-6D14-7AD3D01649FA}"/>
                </a:ext>
              </a:extLst>
            </p:cNvPr>
            <p:cNvSpPr/>
            <p:nvPr/>
          </p:nvSpPr>
          <p:spPr>
            <a:xfrm>
              <a:off x="15646400" y="5595622"/>
              <a:ext cx="1066800" cy="660400"/>
            </a:xfrm>
            <a:prstGeom prst="roundRect">
              <a:avLst/>
            </a:prstGeom>
            <a:solidFill>
              <a:srgbClr val="8BACCC"/>
            </a:solidFill>
            <a:ln>
              <a:noFill/>
            </a:ln>
          </p:spPr>
          <p:txBody>
            <a:bodyPr wrap="none" lIns="91440" tIns="54864" rIns="91440" bIns="54864" anchor="ctr">
              <a:normAutofit/>
            </a:bodyPr>
            <a:lstStyle/>
            <a:p>
              <a:pPr algn="ctr">
                <a:buNone/>
              </a:pPr>
              <a:r>
                <a:rPr lang="en-US" sz="2000" b="1" dirty="0">
                  <a:solidFill>
                    <a:srgbClr val="FFFFFF"/>
                  </a:solidFill>
                  <a:latin typeface="Montserrat"/>
                </a:rPr>
                <a:t>Fri</a:t>
              </a:r>
            </a:p>
          </p:txBody>
        </p:sp>
      </p:grpSp>
      <p:sp>
        <p:nvSpPr>
          <p:cNvPr id="59" name="TextBox 58">
            <a:extLst>
              <a:ext uri="{FF2B5EF4-FFF2-40B4-BE49-F238E27FC236}">
                <a16:creationId xmlns:a16="http://schemas.microsoft.com/office/drawing/2014/main" id="{24A97ECD-4DE7-BCCF-DA13-E9530C36ACEB}"/>
              </a:ext>
            </a:extLst>
          </p:cNvPr>
          <p:cNvSpPr txBox="1"/>
          <p:nvPr/>
        </p:nvSpPr>
        <p:spPr>
          <a:xfrm>
            <a:off x="1047400" y="2463800"/>
            <a:ext cx="7924800" cy="2700022"/>
          </a:xfrm>
          <a:prstGeom prst="rect">
            <a:avLst/>
          </a:prstGeom>
          <a:noFill/>
        </p:spPr>
        <p:txBody>
          <a:bodyPr wrap="square">
            <a:normAutofit/>
          </a:bodyPr>
          <a:lstStyle/>
          <a:p>
            <a:pPr>
              <a:buNone/>
            </a:pPr>
            <a:r>
              <a:rPr lang="en-US" sz="2800" b="1" dirty="0">
                <a:solidFill>
                  <a:schemeClr val="tx1">
                    <a:lumMod val="75000"/>
                    <a:lumOff val="25000"/>
                  </a:schemeClr>
                </a:solidFill>
                <a:latin typeface="IBM Plex Serif" panose="02060503050406000203" pitchFamily="18" charset="77"/>
              </a:rPr>
              <a:t>User Negotiation</a:t>
            </a:r>
          </a:p>
          <a:p>
            <a:pPr marL="342900" indent="-342900">
              <a:spcBef>
                <a:spcPts val="800"/>
              </a:spcBef>
              <a:buFont typeface="Arial" panose="020B0604020202020204" pitchFamily="34" charset="0"/>
              <a:buChar char="•"/>
            </a:pPr>
            <a:endParaRPr lang="en-US" sz="2400" dirty="0">
              <a:solidFill>
                <a:srgbClr val="2D2D44"/>
              </a:solidFill>
            </a:endParaRPr>
          </a:p>
          <a:p>
            <a:pPr marL="342900" indent="-342900">
              <a:spcBef>
                <a:spcPts val="800"/>
              </a:spcBef>
              <a:buFont typeface="Arial" panose="020B0604020202020204" pitchFamily="34" charset="0"/>
              <a:buChar char="•"/>
            </a:pPr>
            <a:r>
              <a:rPr lang="en-US" sz="2400" dirty="0">
                <a:solidFill>
                  <a:srgbClr val="2D2D44"/>
                </a:solidFill>
              </a:rPr>
              <a:t>EV users have flexibility — tap into it</a:t>
            </a:r>
          </a:p>
          <a:p>
            <a:pPr marL="342900" indent="-342900">
              <a:buFont typeface="Arial" panose="020B0604020202020204" pitchFamily="34" charset="0"/>
              <a:buChar char="•"/>
            </a:pPr>
            <a:r>
              <a:rPr lang="en-US" sz="2400" b="1" dirty="0">
                <a:solidFill>
                  <a:srgbClr val="2D2D44"/>
                </a:solidFill>
              </a:rPr>
              <a:t>Share savings cooperatively</a:t>
            </a:r>
            <a:r>
              <a:rPr lang="en-US" sz="2400" dirty="0">
                <a:solidFill>
                  <a:srgbClr val="2D2D44"/>
                </a:solidFill>
              </a:rPr>
              <a:t>: operator </a:t>
            </a:r>
            <a:r>
              <a:rPr lang="en-US" sz="2400" dirty="0">
                <a:solidFill>
                  <a:schemeClr val="tx1">
                    <a:lumMod val="75000"/>
                    <a:lumOff val="25000"/>
                  </a:schemeClr>
                </a:solidFill>
              </a:rPr>
              <a:t>&amp;</a:t>
            </a:r>
            <a:r>
              <a:rPr lang="en-US" sz="2400" dirty="0">
                <a:solidFill>
                  <a:srgbClr val="2D2D44"/>
                </a:solidFill>
              </a:rPr>
              <a:t> user both profit</a:t>
            </a:r>
          </a:p>
          <a:p>
            <a:pPr marL="342900" indent="-342900">
              <a:buFont typeface="Arial" panose="020B0604020202020204" pitchFamily="34" charset="0"/>
              <a:buChar char="•"/>
            </a:pPr>
            <a:r>
              <a:rPr lang="en-US" sz="2400" dirty="0">
                <a:solidFill>
                  <a:srgbClr val="2D2D44"/>
                </a:solidFill>
              </a:rPr>
              <a:t>Unlock savings that conservative optimization misses</a:t>
            </a:r>
          </a:p>
        </p:txBody>
      </p:sp>
      <p:sp>
        <p:nvSpPr>
          <p:cNvPr id="60" name="TextBox 59">
            <a:extLst>
              <a:ext uri="{FF2B5EF4-FFF2-40B4-BE49-F238E27FC236}">
                <a16:creationId xmlns:a16="http://schemas.microsoft.com/office/drawing/2014/main" id="{D1FB18C6-16E4-0D47-C532-B3C024EB334D}"/>
              </a:ext>
            </a:extLst>
          </p:cNvPr>
          <p:cNvSpPr txBox="1"/>
          <p:nvPr/>
        </p:nvSpPr>
        <p:spPr>
          <a:xfrm>
            <a:off x="9598425" y="2463800"/>
            <a:ext cx="7924800" cy="2540000"/>
          </a:xfrm>
          <a:prstGeom prst="rect">
            <a:avLst/>
          </a:prstGeom>
          <a:noFill/>
        </p:spPr>
        <p:txBody>
          <a:bodyPr wrap="square">
            <a:normAutofit/>
          </a:bodyPr>
          <a:lstStyle/>
          <a:p>
            <a:pPr>
              <a:buNone/>
            </a:pPr>
            <a:r>
              <a:rPr lang="en-US" sz="2800" b="1" dirty="0">
                <a:solidFill>
                  <a:schemeClr val="tx1">
                    <a:lumMod val="75000"/>
                    <a:lumOff val="25000"/>
                  </a:schemeClr>
                </a:solidFill>
                <a:latin typeface="IBM Plex Serif" panose="02060503050406000203" pitchFamily="18" charset="77"/>
              </a:rPr>
              <a:t>Employee Persistence</a:t>
            </a:r>
          </a:p>
          <a:p>
            <a:pPr marL="342900" indent="-342900">
              <a:spcBef>
                <a:spcPts val="800"/>
              </a:spcBef>
              <a:buFont typeface="Arial" panose="020B0604020202020204" pitchFamily="34" charset="0"/>
              <a:buChar char="•"/>
            </a:pPr>
            <a:endParaRPr lang="en-US" sz="2400" dirty="0">
              <a:solidFill>
                <a:srgbClr val="2D2D44"/>
              </a:solidFill>
            </a:endParaRPr>
          </a:p>
          <a:p>
            <a:pPr marL="342900" indent="-342900">
              <a:spcBef>
                <a:spcPts val="800"/>
              </a:spcBef>
              <a:buFont typeface="Arial" panose="020B0604020202020204" pitchFamily="34" charset="0"/>
              <a:buChar char="•"/>
            </a:pPr>
            <a:r>
              <a:rPr lang="en-US" sz="2400" dirty="0">
                <a:solidFill>
                  <a:srgbClr val="2D2D44"/>
                </a:solidFill>
              </a:rPr>
              <a:t>Same employees, same cars, day after day</a:t>
            </a:r>
          </a:p>
          <a:p>
            <a:pPr marL="342900" indent="-342900">
              <a:buFont typeface="Arial" panose="020B0604020202020204" pitchFamily="34" charset="0"/>
              <a:buChar char="•"/>
            </a:pPr>
            <a:r>
              <a:rPr lang="en-US" sz="2400" dirty="0">
                <a:solidFill>
                  <a:srgbClr val="2D2D44"/>
                </a:solidFill>
              </a:rPr>
              <a:t>Predictable patterns = </a:t>
            </a:r>
            <a:r>
              <a:rPr lang="en-US" sz="2400" b="1" dirty="0">
                <a:solidFill>
                  <a:schemeClr val="tx1">
                    <a:lumMod val="75000"/>
                    <a:lumOff val="25000"/>
                  </a:schemeClr>
                </a:solidFill>
              </a:rPr>
              <a:t>deeper optimization potential</a:t>
            </a:r>
          </a:p>
          <a:p>
            <a:pPr marL="342900" indent="-342900">
              <a:buFont typeface="Arial" panose="020B0604020202020204" pitchFamily="34" charset="0"/>
              <a:buChar char="•"/>
            </a:pPr>
            <a:r>
              <a:rPr lang="en-US" sz="2400" dirty="0">
                <a:solidFill>
                  <a:srgbClr val="2D2D44"/>
                </a:solidFill>
              </a:rPr>
              <a:t>Personalized schedules per user profile</a:t>
            </a:r>
          </a:p>
        </p:txBody>
      </p:sp>
      <p:sp>
        <p:nvSpPr>
          <p:cNvPr id="14" name="TextBox 13">
            <a:extLst>
              <a:ext uri="{FF2B5EF4-FFF2-40B4-BE49-F238E27FC236}">
                <a16:creationId xmlns:a16="http://schemas.microsoft.com/office/drawing/2014/main" id="{54B944F1-9226-4BB1-2BFF-15D3FFE70290}"/>
              </a:ext>
            </a:extLst>
          </p:cNvPr>
          <p:cNvSpPr txBox="1"/>
          <p:nvPr/>
        </p:nvSpPr>
        <p:spPr>
          <a:xfrm>
            <a:off x="914400" y="874512"/>
            <a:ext cx="9144000" cy="400110"/>
          </a:xfrm>
          <a:prstGeom prst="rect">
            <a:avLst/>
          </a:prstGeom>
          <a:noFill/>
        </p:spPr>
        <p:txBody>
          <a:bodyPr wrap="square">
            <a:spAutoFit/>
          </a:bodyPr>
          <a:lstStyle/>
          <a:p>
            <a:r>
              <a:rPr lang="en-US" sz="2000" b="1" kern="0" spc="330" dirty="0">
                <a:solidFill>
                  <a:srgbClr val="2F7FB8"/>
                </a:solidFill>
                <a:latin typeface="Montserrat" pitchFamily="2" charset="77"/>
                <a:ea typeface="Inter" pitchFamily="34" charset="-122"/>
                <a:cs typeface="Inter" pitchFamily="34" charset="-120"/>
              </a:rPr>
              <a:t>V2B RESEARCH PROGRESS</a:t>
            </a:r>
            <a:endParaRPr lang="en-US" sz="2000" dirty="0">
              <a:latin typeface="Montserrat" pitchFamily="2" charset="77"/>
            </a:endParaRPr>
          </a:p>
        </p:txBody>
      </p:sp>
      <p:sp>
        <p:nvSpPr>
          <p:cNvPr id="2" name="Text 0">
            <a:extLst>
              <a:ext uri="{FF2B5EF4-FFF2-40B4-BE49-F238E27FC236}">
                <a16:creationId xmlns:a16="http://schemas.microsoft.com/office/drawing/2014/main" id="{253C3671-A569-5C09-6604-DC5231883FC3}"/>
              </a:ext>
            </a:extLst>
          </p:cNvPr>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dirty="0">
                <a:solidFill>
                  <a:srgbClr val="8A8A8A"/>
                </a:solidFill>
                <a:latin typeface="IBM Plex Serif" pitchFamily="34" charset="0"/>
                <a:ea typeface="IBM Plex Serif" pitchFamily="34" charset="-122"/>
                <a:cs typeface="IBM Plex Serif" pitchFamily="34" charset="-120"/>
              </a:rPr>
              <a:t>07 / 26</a:t>
            </a:r>
            <a:endParaRPr lang="en-US" sz="1500" dirty="0"/>
          </a:p>
        </p:txBody>
      </p:sp>
    </p:spTree>
    <p:extLst>
      <p:ext uri="{BB962C8B-B14F-4D97-AF65-F5344CB8AC3E}">
        <p14:creationId xmlns:p14="http://schemas.microsoft.com/office/powerpoint/2010/main" val="36872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2" grpId="0"/>
      <p:bldP spid="53"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08 / 26</a:t>
            </a:r>
            <a:endParaRPr lang="en-US" sz="1500" dirty="0"/>
          </a:p>
        </p:txBody>
      </p:sp>
      <p:sp>
        <p:nvSpPr>
          <p:cNvPr id="3" name="Text 1"/>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GAP</a:t>
            </a:r>
            <a:endParaRPr lang="en-US" sz="2000" dirty="0">
              <a:latin typeface="Montserrat" pitchFamily="2" charset="77"/>
            </a:endParaRPr>
          </a:p>
        </p:txBody>
      </p:sp>
      <p:sp>
        <p:nvSpPr>
          <p:cNvPr id="4" name="Text 2"/>
          <p:cNvSpPr/>
          <p:nvPr/>
        </p:nvSpPr>
        <p:spPr>
          <a:xfrm>
            <a:off x="952500" y="1451984"/>
            <a:ext cx="16874491" cy="603895"/>
          </a:xfrm>
          <a:prstGeom prst="rect">
            <a:avLst/>
          </a:prstGeom>
          <a:noFill/>
          <a:ln/>
        </p:spPr>
        <p:txBody>
          <a:bodyPr wrap="square" lIns="25400" tIns="25400" rIns="25400" bIns="25400" rtlCol="0" anchor="t">
            <a:normAutofit fontScale="85000" lnSpcReduction="20000"/>
          </a:bodyPr>
          <a:lstStyle/>
          <a:p>
            <a:pPr>
              <a:lnSpc>
                <a:spcPct val="110000"/>
              </a:lnSpc>
            </a:pPr>
            <a:r>
              <a:rPr lang="en-US" sz="4400" kern="0" spc="224" dirty="0">
                <a:latin typeface="IBM Plex Serif" panose="02060503050406000203" pitchFamily="18" charset="77"/>
                <a:ea typeface="Inter" pitchFamily="34" charset="-122"/>
                <a:cs typeface="Inter" pitchFamily="34" charset="-120"/>
              </a:rPr>
              <a:t>Transient-fleet (No Persistence)</a:t>
            </a:r>
            <a:endParaRPr lang="en-US" sz="4050" dirty="0"/>
          </a:p>
        </p:txBody>
      </p:sp>
      <p:sp>
        <p:nvSpPr>
          <p:cNvPr id="60" name="Text 5">
            <a:extLst>
              <a:ext uri="{FF2B5EF4-FFF2-40B4-BE49-F238E27FC236}">
                <a16:creationId xmlns:a16="http://schemas.microsoft.com/office/drawing/2014/main" id="{6F7435BA-7DCA-B7D3-EFD8-47FB5C7AD1FB}"/>
              </a:ext>
            </a:extLst>
          </p:cNvPr>
          <p:cNvSpPr/>
          <p:nvPr/>
        </p:nvSpPr>
        <p:spPr>
          <a:xfrm>
            <a:off x="952500" y="2297221"/>
            <a:ext cx="17102744" cy="891381"/>
          </a:xfrm>
          <a:prstGeom prst="rect">
            <a:avLst/>
          </a:prstGeom>
          <a:noFill/>
          <a:ln/>
        </p:spPr>
        <p:txBody>
          <a:bodyPr wrap="square" lIns="25400" tIns="25400" rIns="25400" bIns="25400" rtlCol="0" anchor="t">
            <a:normAutofit/>
          </a:bodyPr>
          <a:lstStyle/>
          <a:p>
            <a:pPr>
              <a:lnSpc>
                <a:spcPct val="112000"/>
              </a:lnSpc>
            </a:pPr>
            <a:r>
              <a:rPr lang="en-US" sz="3200" kern="0" spc="-40" dirty="0">
                <a:solidFill>
                  <a:srgbClr val="1A1A1A"/>
                </a:solidFill>
                <a:ea typeface="IBM Plex Serif" pitchFamily="34" charset="-122"/>
                <a:cs typeface="IBM Plex Serif" pitchFamily="34" charset="-120"/>
              </a:rPr>
              <a:t>Prior V2B work treats every day as an island. </a:t>
            </a:r>
            <a:r>
              <a:rPr lang="en-US" sz="3000" kern="0" spc="-30" dirty="0">
                <a:solidFill>
                  <a:srgbClr val="1A1A1A"/>
                </a:solidFill>
                <a:ea typeface="IBM Plex Serif" pitchFamily="34" charset="-122"/>
                <a:cs typeface="IBM Plex Serif" pitchFamily="34" charset="-120"/>
              </a:rPr>
              <a:t>Each EV’s arrival SoC is </a:t>
            </a:r>
            <a:r>
              <a:rPr lang="en-US" sz="3000" b="1" kern="0" spc="-30" dirty="0">
                <a:solidFill>
                  <a:srgbClr val="1A1A1A"/>
                </a:solidFill>
                <a:ea typeface="IBM Plex Serif" pitchFamily="34" charset="-122"/>
                <a:cs typeface="IBM Plex Serif" pitchFamily="34" charset="-120"/>
              </a:rPr>
              <a:t>not related </a:t>
            </a:r>
            <a:r>
              <a:rPr lang="en-US" sz="3000" kern="0" spc="-30" dirty="0">
                <a:solidFill>
                  <a:srgbClr val="1A1A1A"/>
                </a:solidFill>
                <a:ea typeface="IBM Plex Serif" pitchFamily="34" charset="-122"/>
                <a:cs typeface="IBM Plex Serif" pitchFamily="34" charset="-120"/>
              </a:rPr>
              <a:t>to its past activity.</a:t>
            </a:r>
            <a:endParaRPr lang="en-US" sz="3000" dirty="0"/>
          </a:p>
        </p:txBody>
      </p:sp>
      <p:sp>
        <p:nvSpPr>
          <p:cNvPr id="65" name="Shape 3">
            <a:extLst>
              <a:ext uri="{FF2B5EF4-FFF2-40B4-BE49-F238E27FC236}">
                <a16:creationId xmlns:a16="http://schemas.microsoft.com/office/drawing/2014/main" id="{AB765CCD-CF1E-9515-3E08-8FEBEBBD25E4}"/>
              </a:ext>
            </a:extLst>
          </p:cNvPr>
          <p:cNvSpPr/>
          <p:nvPr/>
        </p:nvSpPr>
        <p:spPr>
          <a:xfrm>
            <a:off x="3673943" y="3091030"/>
            <a:ext cx="10287717" cy="5165863"/>
          </a:xfrm>
          <a:prstGeom prst="roundRect">
            <a:avLst>
              <a:gd name="adj" fmla="val 1260"/>
            </a:avLst>
          </a:prstGeom>
          <a:solidFill>
            <a:srgbClr val="F6F3EC"/>
          </a:solidFill>
          <a:ln/>
        </p:spPr>
        <p:txBody>
          <a:bodyPr/>
          <a:lstStyle/>
          <a:p>
            <a:endParaRPr lang="en-US"/>
          </a:p>
        </p:txBody>
      </p:sp>
      <p:sp>
        <p:nvSpPr>
          <p:cNvPr id="76" name="TextBox 75">
            <a:extLst>
              <a:ext uri="{FF2B5EF4-FFF2-40B4-BE49-F238E27FC236}">
                <a16:creationId xmlns:a16="http://schemas.microsoft.com/office/drawing/2014/main" id="{2C669B14-D5FC-103A-7CC9-5609035E0F87}"/>
              </a:ext>
            </a:extLst>
          </p:cNvPr>
          <p:cNvSpPr txBox="1"/>
          <p:nvPr/>
        </p:nvSpPr>
        <p:spPr>
          <a:xfrm>
            <a:off x="750626" y="8393373"/>
            <a:ext cx="14849130" cy="923330"/>
          </a:xfrm>
          <a:prstGeom prst="rect">
            <a:avLst/>
          </a:prstGeom>
          <a:noFill/>
        </p:spPr>
        <p:txBody>
          <a:bodyPr wrap="none" rtlCol="0">
            <a:spAutoFit/>
          </a:bodyPr>
          <a:lstStyle/>
          <a:p>
            <a:r>
              <a:rPr lang="en-US" dirty="0"/>
              <a:t>[1] Tanguy, et al. "Optimization model and economic assessment of collaborative charging using Vehicle-to-Building." </a:t>
            </a:r>
            <a:r>
              <a:rPr lang="en-US" i="1" dirty="0"/>
              <a:t>Sustainable Cities and Society</a:t>
            </a:r>
            <a:r>
              <a:rPr lang="en-US" dirty="0"/>
              <a:t> 26 (2016 </a:t>
            </a:r>
          </a:p>
          <a:p>
            <a:r>
              <a:rPr lang="en-US" dirty="0"/>
              <a:t>[2] Sen, et al. “Online decision-making under uncertainty for vehicle-to-building systems”, ICCPS 2025</a:t>
            </a:r>
          </a:p>
          <a:p>
            <a:r>
              <a:rPr lang="en-US" dirty="0"/>
              <a:t>[3] Liu, et al. “Reinforcement learning-based approach for vehicle-to-building charging with heterogeneous agents and long term rewards”, AAMAS 2025</a:t>
            </a:r>
          </a:p>
        </p:txBody>
      </p:sp>
      <p:grpSp>
        <p:nvGrpSpPr>
          <p:cNvPr id="9" name="Group 8">
            <a:extLst>
              <a:ext uri="{FF2B5EF4-FFF2-40B4-BE49-F238E27FC236}">
                <a16:creationId xmlns:a16="http://schemas.microsoft.com/office/drawing/2014/main" id="{3A007C29-DC1F-BE6F-40C8-C58BD15081DE}"/>
              </a:ext>
            </a:extLst>
          </p:cNvPr>
          <p:cNvGrpSpPr/>
          <p:nvPr/>
        </p:nvGrpSpPr>
        <p:grpSpPr>
          <a:xfrm>
            <a:off x="4012252" y="3414058"/>
            <a:ext cx="4620145" cy="3527069"/>
            <a:chOff x="4012252" y="3414058"/>
            <a:chExt cx="4620145" cy="3527069"/>
          </a:xfrm>
        </p:grpSpPr>
        <p:pic>
          <p:nvPicPr>
            <p:cNvPr id="59" name="Picture 58">
              <a:extLst>
                <a:ext uri="{FF2B5EF4-FFF2-40B4-BE49-F238E27FC236}">
                  <a16:creationId xmlns:a16="http://schemas.microsoft.com/office/drawing/2014/main" id="{93EA5C3E-75B4-5ACA-2659-332D64A2A46B}"/>
                </a:ext>
              </a:extLst>
            </p:cNvPr>
            <p:cNvPicPr>
              <a:picLocks noChangeAspect="1"/>
            </p:cNvPicPr>
            <p:nvPr/>
          </p:nvPicPr>
          <p:blipFill>
            <a:blip r:embed="rId3"/>
            <a:srcRect t="14445" r="51153" b="18376"/>
            <a:stretch>
              <a:fillRect/>
            </a:stretch>
          </p:blipFill>
          <p:spPr>
            <a:xfrm>
              <a:off x="4012252" y="3414058"/>
              <a:ext cx="4613651" cy="3527069"/>
            </a:xfrm>
            <a:prstGeom prst="rect">
              <a:avLst/>
            </a:prstGeom>
          </p:spPr>
        </p:pic>
        <p:sp>
          <p:nvSpPr>
            <p:cNvPr id="71" name="Rectangle 70">
              <a:extLst>
                <a:ext uri="{FF2B5EF4-FFF2-40B4-BE49-F238E27FC236}">
                  <a16:creationId xmlns:a16="http://schemas.microsoft.com/office/drawing/2014/main" id="{022C9D2C-8B74-D945-5956-3C24F2412C61}"/>
                </a:ext>
              </a:extLst>
            </p:cNvPr>
            <p:cNvSpPr/>
            <p:nvPr/>
          </p:nvSpPr>
          <p:spPr>
            <a:xfrm>
              <a:off x="7103007" y="3590632"/>
              <a:ext cx="1529390" cy="336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E642443A-E61A-DBA2-8357-B1D67406A624}"/>
              </a:ext>
            </a:extLst>
          </p:cNvPr>
          <p:cNvGrpSpPr/>
          <p:nvPr/>
        </p:nvGrpSpPr>
        <p:grpSpPr>
          <a:xfrm>
            <a:off x="6925500" y="3421530"/>
            <a:ext cx="6320185" cy="4313406"/>
            <a:chOff x="6925500" y="3421530"/>
            <a:chExt cx="6320185" cy="4313406"/>
          </a:xfrm>
        </p:grpSpPr>
        <p:cxnSp>
          <p:nvCxnSpPr>
            <p:cNvPr id="70" name="Straight Connector 69">
              <a:extLst>
                <a:ext uri="{FF2B5EF4-FFF2-40B4-BE49-F238E27FC236}">
                  <a16:creationId xmlns:a16="http://schemas.microsoft.com/office/drawing/2014/main" id="{329D3225-4B11-C372-079E-9C1BEE4DC80E}"/>
                </a:ext>
              </a:extLst>
            </p:cNvPr>
            <p:cNvCxnSpPr>
              <a:cxnSpLocks/>
            </p:cNvCxnSpPr>
            <p:nvPr/>
          </p:nvCxnSpPr>
          <p:spPr>
            <a:xfrm>
              <a:off x="8601440" y="3671771"/>
              <a:ext cx="0" cy="3141464"/>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69F3447-F696-3124-8C8E-333C311B51AB}"/>
                </a:ext>
              </a:extLst>
            </p:cNvPr>
            <p:cNvGrpSpPr/>
            <p:nvPr/>
          </p:nvGrpSpPr>
          <p:grpSpPr>
            <a:xfrm>
              <a:off x="8601440" y="3421530"/>
              <a:ext cx="4644245" cy="3527069"/>
              <a:chOff x="8601440" y="3421530"/>
              <a:chExt cx="4644245" cy="3527069"/>
            </a:xfrm>
          </p:grpSpPr>
          <p:pic>
            <p:nvPicPr>
              <p:cNvPr id="6" name="Picture 5">
                <a:extLst>
                  <a:ext uri="{FF2B5EF4-FFF2-40B4-BE49-F238E27FC236}">
                    <a16:creationId xmlns:a16="http://schemas.microsoft.com/office/drawing/2014/main" id="{C82AE077-299F-49D9-846B-9C5F72E1DBE1}"/>
                  </a:ext>
                </a:extLst>
              </p:cNvPr>
              <p:cNvPicPr>
                <a:picLocks noChangeAspect="1"/>
              </p:cNvPicPr>
              <p:nvPr/>
            </p:nvPicPr>
            <p:blipFill>
              <a:blip r:embed="rId3"/>
              <a:srcRect l="50620" t="14445" r="533" b="18376"/>
              <a:stretch>
                <a:fillRect/>
              </a:stretch>
            </p:blipFill>
            <p:spPr>
              <a:xfrm>
                <a:off x="8632034" y="3421530"/>
                <a:ext cx="4613651" cy="3527069"/>
              </a:xfrm>
              <a:prstGeom prst="rect">
                <a:avLst/>
              </a:prstGeom>
            </p:spPr>
          </p:pic>
          <p:sp>
            <p:nvSpPr>
              <p:cNvPr id="7" name="Rectangle 6">
                <a:extLst>
                  <a:ext uri="{FF2B5EF4-FFF2-40B4-BE49-F238E27FC236}">
                    <a16:creationId xmlns:a16="http://schemas.microsoft.com/office/drawing/2014/main" id="{38B01AE8-FD87-6C8B-110E-B4E2C748CFAF}"/>
                  </a:ext>
                </a:extLst>
              </p:cNvPr>
              <p:cNvSpPr/>
              <p:nvPr/>
            </p:nvSpPr>
            <p:spPr>
              <a:xfrm>
                <a:off x="8601440" y="3590632"/>
                <a:ext cx="2150092" cy="336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Rectangle 66">
              <a:extLst>
                <a:ext uri="{FF2B5EF4-FFF2-40B4-BE49-F238E27FC236}">
                  <a16:creationId xmlns:a16="http://schemas.microsoft.com/office/drawing/2014/main" id="{F4A72953-2200-E1B5-3904-20357B014828}"/>
                </a:ext>
              </a:extLst>
            </p:cNvPr>
            <p:cNvSpPr/>
            <p:nvPr/>
          </p:nvSpPr>
          <p:spPr>
            <a:xfrm>
              <a:off x="10751546" y="6086563"/>
              <a:ext cx="2283571" cy="336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0DD9E5-1659-23A0-FE72-FDCE2D652FAF}"/>
                </a:ext>
              </a:extLst>
            </p:cNvPr>
            <p:cNvSpPr txBox="1"/>
            <p:nvPr/>
          </p:nvSpPr>
          <p:spPr>
            <a:xfrm>
              <a:off x="6925500" y="7211716"/>
              <a:ext cx="3351880" cy="523220"/>
            </a:xfrm>
            <a:prstGeom prst="rect">
              <a:avLst/>
            </a:prstGeom>
            <a:noFill/>
          </p:spPr>
          <p:txBody>
            <a:bodyPr wrap="none" rtlCol="0">
              <a:spAutoFit/>
            </a:bodyPr>
            <a:lstStyle/>
            <a:p>
              <a:r>
                <a:rPr lang="en-US" sz="2800" dirty="0"/>
                <a:t>No inter-day Coupling</a:t>
              </a:r>
            </a:p>
          </p:txBody>
        </p:sp>
        <p:sp>
          <p:nvSpPr>
            <p:cNvPr id="68" name="Rectangle 67">
              <a:extLst>
                <a:ext uri="{FF2B5EF4-FFF2-40B4-BE49-F238E27FC236}">
                  <a16:creationId xmlns:a16="http://schemas.microsoft.com/office/drawing/2014/main" id="{E9D2AFB6-73F4-B4CB-D289-10CDAF844EE0}"/>
                </a:ext>
              </a:extLst>
            </p:cNvPr>
            <p:cNvSpPr/>
            <p:nvPr/>
          </p:nvSpPr>
          <p:spPr>
            <a:xfrm>
              <a:off x="8668056" y="5682856"/>
              <a:ext cx="1670052" cy="8881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Sampled arrival SoC</a:t>
              </a:r>
            </a:p>
          </p:txBody>
        </p:sp>
      </p:grpSp>
    </p:spTree>
    <p:extLst>
      <p:ext uri="{BB962C8B-B14F-4D97-AF65-F5344CB8AC3E}">
        <p14:creationId xmlns:p14="http://schemas.microsoft.com/office/powerpoint/2010/main" val="158721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D0AF9-DB9F-6C3F-B31A-4C7C211F35C3}"/>
            </a:ext>
          </a:extLst>
        </p:cNvPr>
        <p:cNvGrpSpPr/>
        <p:nvPr/>
      </p:nvGrpSpPr>
      <p:grpSpPr>
        <a:xfrm>
          <a:off x="0" y="0"/>
          <a:ext cx="0" cy="0"/>
          <a:chOff x="0" y="0"/>
          <a:chExt cx="0" cy="0"/>
        </a:xfrm>
      </p:grpSpPr>
      <p:sp>
        <p:nvSpPr>
          <p:cNvPr id="65" name="Shape 3">
            <a:extLst>
              <a:ext uri="{FF2B5EF4-FFF2-40B4-BE49-F238E27FC236}">
                <a16:creationId xmlns:a16="http://schemas.microsoft.com/office/drawing/2014/main" id="{3646FFED-26A8-85DE-5790-24D2D54A7D6C}"/>
              </a:ext>
            </a:extLst>
          </p:cNvPr>
          <p:cNvSpPr/>
          <p:nvPr/>
        </p:nvSpPr>
        <p:spPr>
          <a:xfrm>
            <a:off x="3441931" y="3080562"/>
            <a:ext cx="11404137" cy="5887756"/>
          </a:xfrm>
          <a:prstGeom prst="roundRect">
            <a:avLst>
              <a:gd name="adj" fmla="val 1260"/>
            </a:avLst>
          </a:prstGeom>
          <a:solidFill>
            <a:srgbClr val="F6F3EC"/>
          </a:solidFill>
          <a:ln/>
        </p:spPr>
        <p:txBody>
          <a:bodyPr/>
          <a:lstStyle/>
          <a:p>
            <a:endParaRPr lang="en-US"/>
          </a:p>
        </p:txBody>
      </p:sp>
      <p:sp>
        <p:nvSpPr>
          <p:cNvPr id="2" name="Text 0">
            <a:extLst>
              <a:ext uri="{FF2B5EF4-FFF2-40B4-BE49-F238E27FC236}">
                <a16:creationId xmlns:a16="http://schemas.microsoft.com/office/drawing/2014/main" id="{E1AF9797-DA36-12C4-64F3-3E2FE7483E19}"/>
              </a:ext>
            </a:extLst>
          </p:cNvPr>
          <p:cNvSpPr/>
          <p:nvPr/>
        </p:nvSpPr>
        <p:spPr>
          <a:xfrm>
            <a:off x="16956402" y="457150"/>
            <a:ext cx="798265" cy="286808"/>
          </a:xfrm>
          <a:prstGeom prst="rect">
            <a:avLst/>
          </a:prstGeom>
          <a:noFill/>
          <a:ln/>
        </p:spPr>
        <p:txBody>
          <a:bodyPr wrap="square" lIns="25400" tIns="25400" rIns="25400" bIns="25400" rtlCol="0" anchor="t">
            <a:normAutofit/>
          </a:bodyPr>
          <a:lstStyle/>
          <a:p>
            <a:pPr marL="0" indent="0" algn="l">
              <a:buNone/>
            </a:pPr>
            <a:r>
              <a:rPr lang="en-US" sz="1500" kern="0" spc="120">
                <a:solidFill>
                  <a:srgbClr val="8A8A8A"/>
                </a:solidFill>
                <a:latin typeface="IBM Plex Serif" pitchFamily="34" charset="0"/>
                <a:ea typeface="IBM Plex Serif" pitchFamily="34" charset="-122"/>
                <a:cs typeface="IBM Plex Serif" pitchFamily="34" charset="-120"/>
              </a:rPr>
              <a:t>09 / 26</a:t>
            </a:r>
            <a:endParaRPr lang="en-US" sz="1500" dirty="0"/>
          </a:p>
        </p:txBody>
      </p:sp>
      <p:sp>
        <p:nvSpPr>
          <p:cNvPr id="3" name="Text 1">
            <a:extLst>
              <a:ext uri="{FF2B5EF4-FFF2-40B4-BE49-F238E27FC236}">
                <a16:creationId xmlns:a16="http://schemas.microsoft.com/office/drawing/2014/main" id="{053878E0-79DD-76EB-975B-9E01AF6C2DAD}"/>
              </a:ext>
            </a:extLst>
          </p:cNvPr>
          <p:cNvSpPr/>
          <p:nvPr/>
        </p:nvSpPr>
        <p:spPr>
          <a:xfrm>
            <a:off x="952500" y="1047750"/>
            <a:ext cx="16874491" cy="270933"/>
          </a:xfrm>
          <a:prstGeom prst="rect">
            <a:avLst/>
          </a:prstGeom>
          <a:noFill/>
          <a:ln/>
        </p:spPr>
        <p:txBody>
          <a:bodyPr wrap="square" lIns="25400" tIns="25400" rIns="25400" bIns="25400" rtlCol="0" anchor="t">
            <a:noAutofit/>
          </a:bodyPr>
          <a:lstStyle/>
          <a:p>
            <a:pPr marL="0" indent="0" algn="l">
              <a:buNone/>
            </a:pPr>
            <a:r>
              <a:rPr lang="en-US" sz="2000" b="1" kern="0" spc="249" dirty="0">
                <a:solidFill>
                  <a:srgbClr val="2F7FB8"/>
                </a:solidFill>
                <a:latin typeface="Montserrat" pitchFamily="2" charset="77"/>
                <a:ea typeface="Inter" pitchFamily="34" charset="-122"/>
                <a:cs typeface="Inter" pitchFamily="34" charset="-120"/>
              </a:rPr>
              <a:t>THE APPROACH</a:t>
            </a:r>
            <a:endParaRPr lang="en-US" sz="2000" dirty="0">
              <a:latin typeface="Montserrat" pitchFamily="2" charset="77"/>
            </a:endParaRPr>
          </a:p>
        </p:txBody>
      </p:sp>
      <p:sp>
        <p:nvSpPr>
          <p:cNvPr id="60" name="Text 5">
            <a:extLst>
              <a:ext uri="{FF2B5EF4-FFF2-40B4-BE49-F238E27FC236}">
                <a16:creationId xmlns:a16="http://schemas.microsoft.com/office/drawing/2014/main" id="{73D51EC1-1175-6A10-97AF-669F2E36EFE9}"/>
              </a:ext>
            </a:extLst>
          </p:cNvPr>
          <p:cNvSpPr/>
          <p:nvPr/>
        </p:nvSpPr>
        <p:spPr>
          <a:xfrm>
            <a:off x="952498" y="2420487"/>
            <a:ext cx="16874491" cy="891381"/>
          </a:xfrm>
          <a:prstGeom prst="rect">
            <a:avLst/>
          </a:prstGeom>
          <a:noFill/>
          <a:ln/>
        </p:spPr>
        <p:txBody>
          <a:bodyPr wrap="square" lIns="25400" tIns="25400" rIns="25400" bIns="25400" rtlCol="0" anchor="t">
            <a:normAutofit/>
          </a:bodyPr>
          <a:lstStyle/>
          <a:p>
            <a:pPr>
              <a:lnSpc>
                <a:spcPct val="112000"/>
              </a:lnSpc>
            </a:pPr>
            <a:r>
              <a:rPr lang="en-US" sz="3200" kern="0" spc="-40" dirty="0">
                <a:solidFill>
                  <a:srgbClr val="1A1A1A"/>
                </a:solidFill>
                <a:latin typeface="IBM Plex Serif" pitchFamily="34" charset="0"/>
                <a:ea typeface="IBM Plex Serif" pitchFamily="34" charset="-122"/>
                <a:cs typeface="IBM Plex Serif" pitchFamily="34" charset="-120"/>
              </a:rPr>
              <a:t>SoC carries across. </a:t>
            </a:r>
            <a:r>
              <a:rPr lang="en-US" sz="3000" kern="0" spc="-30" dirty="0">
                <a:solidFill>
                  <a:srgbClr val="1A1A1A"/>
                </a:solidFill>
                <a:latin typeface="IBM Plex Serif" pitchFamily="34" charset="0"/>
                <a:ea typeface="IBM Plex Serif" pitchFamily="34" charset="-122"/>
                <a:cs typeface="IBM Plex Serif" pitchFamily="34" charset="-120"/>
              </a:rPr>
              <a:t>Each EV’s arrival SoC is </a:t>
            </a:r>
            <a:r>
              <a:rPr lang="en-US" sz="3000" b="1" kern="0" spc="-30" dirty="0">
                <a:solidFill>
                  <a:srgbClr val="1A1A1A"/>
                </a:solidFill>
                <a:latin typeface="IBM Plex Serif" pitchFamily="34" charset="0"/>
                <a:ea typeface="IBM Plex Serif" pitchFamily="34" charset="-122"/>
                <a:cs typeface="IBM Plex Serif" pitchFamily="34" charset="-120"/>
              </a:rPr>
              <a:t>related</a:t>
            </a:r>
            <a:r>
              <a:rPr lang="en-US" sz="3000" kern="0" spc="-30" dirty="0">
                <a:solidFill>
                  <a:srgbClr val="1A1A1A"/>
                </a:solidFill>
                <a:latin typeface="IBM Plex Serif" pitchFamily="34" charset="0"/>
                <a:ea typeface="IBM Plex Serif" pitchFamily="34" charset="-122"/>
                <a:cs typeface="IBM Plex Serif" pitchFamily="34" charset="-120"/>
              </a:rPr>
              <a:t> to its last charging, and off-site use.</a:t>
            </a:r>
            <a:endParaRPr lang="en-US" sz="3000" dirty="0"/>
          </a:p>
        </p:txBody>
      </p:sp>
      <p:pic>
        <p:nvPicPr>
          <p:cNvPr id="6" name="Picture 5">
            <a:extLst>
              <a:ext uri="{FF2B5EF4-FFF2-40B4-BE49-F238E27FC236}">
                <a16:creationId xmlns:a16="http://schemas.microsoft.com/office/drawing/2014/main" id="{0DD5DADB-810D-FD93-9403-6CAE401D7775}"/>
              </a:ext>
            </a:extLst>
          </p:cNvPr>
          <p:cNvPicPr>
            <a:picLocks noChangeAspect="1"/>
          </p:cNvPicPr>
          <p:nvPr/>
        </p:nvPicPr>
        <p:blipFill>
          <a:blip r:embed="rId3"/>
          <a:srcRect t="14381"/>
          <a:stretch>
            <a:fillRect/>
          </a:stretch>
        </p:blipFill>
        <p:spPr>
          <a:xfrm>
            <a:off x="3763464" y="3898760"/>
            <a:ext cx="11082604" cy="4224483"/>
          </a:xfrm>
          <a:prstGeom prst="rect">
            <a:avLst/>
          </a:prstGeom>
        </p:spPr>
      </p:pic>
      <p:sp>
        <p:nvSpPr>
          <p:cNvPr id="7" name="Rectangle 6">
            <a:extLst>
              <a:ext uri="{FF2B5EF4-FFF2-40B4-BE49-F238E27FC236}">
                <a16:creationId xmlns:a16="http://schemas.microsoft.com/office/drawing/2014/main" id="{0C91B2F0-E699-AAAB-7148-D73D03F8D93F}"/>
              </a:ext>
            </a:extLst>
          </p:cNvPr>
          <p:cNvSpPr/>
          <p:nvPr/>
        </p:nvSpPr>
        <p:spPr>
          <a:xfrm>
            <a:off x="7390150" y="5053654"/>
            <a:ext cx="397565" cy="874644"/>
          </a:xfrm>
          <a:prstGeom prst="rect">
            <a:avLst/>
          </a:prstGeom>
          <a:solidFill>
            <a:srgbClr val="F7F3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30D631-E4CE-FFE0-422A-8F4EF6A70446}"/>
              </a:ext>
            </a:extLst>
          </p:cNvPr>
          <p:cNvSpPr/>
          <p:nvPr/>
        </p:nvSpPr>
        <p:spPr>
          <a:xfrm>
            <a:off x="7526628" y="3718283"/>
            <a:ext cx="2852382" cy="3201554"/>
          </a:xfrm>
          <a:prstGeom prst="rect">
            <a:avLst/>
          </a:prstGeom>
          <a:noFill/>
          <a:ln w="28575">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F28B3A3-132F-C645-AA76-B551A33F7805}"/>
              </a:ext>
            </a:extLst>
          </p:cNvPr>
          <p:cNvGrpSpPr/>
          <p:nvPr/>
        </p:nvGrpSpPr>
        <p:grpSpPr>
          <a:xfrm>
            <a:off x="5765799" y="8127441"/>
            <a:ext cx="6756400" cy="660400"/>
            <a:chOff x="9956800" y="5595622"/>
            <a:chExt cx="6756400" cy="660400"/>
          </a:xfrm>
        </p:grpSpPr>
        <p:sp>
          <p:nvSpPr>
            <p:cNvPr id="11" name="PersDay0">
              <a:extLst>
                <a:ext uri="{FF2B5EF4-FFF2-40B4-BE49-F238E27FC236}">
                  <a16:creationId xmlns:a16="http://schemas.microsoft.com/office/drawing/2014/main" id="{1BD6A310-D39F-74DB-4E73-CE7E38FF79AB}"/>
                </a:ext>
              </a:extLst>
            </p:cNvPr>
            <p:cNvSpPr/>
            <p:nvPr/>
          </p:nvSpPr>
          <p:spPr>
            <a:xfrm>
              <a:off x="9956800" y="5595622"/>
              <a:ext cx="1066800" cy="660400"/>
            </a:xfrm>
            <a:prstGeom prst="roundRect">
              <a:avLst/>
            </a:prstGeom>
            <a:solidFill>
              <a:srgbClr val="2D5F8A"/>
            </a:solidFill>
            <a:ln>
              <a:noFill/>
            </a:ln>
          </p:spPr>
          <p:txBody>
            <a:bodyPr wrap="none" lIns="91440" tIns="54864" rIns="91440" bIns="54864" anchor="ctr">
              <a:normAutofit/>
            </a:bodyPr>
            <a:lstStyle/>
            <a:p>
              <a:pPr algn="ctr">
                <a:buNone/>
              </a:pPr>
              <a:r>
                <a:rPr lang="en-US" sz="2000" b="1" dirty="0">
                  <a:solidFill>
                    <a:srgbClr val="FFFFFF"/>
                  </a:solidFill>
                  <a:latin typeface="Montserrat"/>
                </a:rPr>
                <a:t>Mon</a:t>
              </a:r>
            </a:p>
          </p:txBody>
        </p:sp>
        <p:sp>
          <p:nvSpPr>
            <p:cNvPr id="12" name="PersArrow0">
              <a:extLst>
                <a:ext uri="{FF2B5EF4-FFF2-40B4-BE49-F238E27FC236}">
                  <a16:creationId xmlns:a16="http://schemas.microsoft.com/office/drawing/2014/main" id="{0384B7FA-8E94-D11F-0385-9BC4B61273CA}"/>
                </a:ext>
              </a:extLst>
            </p:cNvPr>
            <p:cNvSpPr/>
            <p:nvPr/>
          </p:nvSpPr>
          <p:spPr>
            <a:xfrm>
              <a:off x="110490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13" name="PersDay1">
              <a:extLst>
                <a:ext uri="{FF2B5EF4-FFF2-40B4-BE49-F238E27FC236}">
                  <a16:creationId xmlns:a16="http://schemas.microsoft.com/office/drawing/2014/main" id="{C5B233BC-029A-07E6-9FC6-84B2BB7F035E}"/>
                </a:ext>
              </a:extLst>
            </p:cNvPr>
            <p:cNvSpPr/>
            <p:nvPr/>
          </p:nvSpPr>
          <p:spPr>
            <a:xfrm>
              <a:off x="11379200" y="5595622"/>
              <a:ext cx="1066800" cy="660400"/>
            </a:xfrm>
            <a:prstGeom prst="roundRect">
              <a:avLst/>
            </a:prstGeom>
            <a:solidFill>
              <a:srgbClr val="4A7DA8"/>
            </a:solidFill>
            <a:ln>
              <a:noFill/>
            </a:ln>
          </p:spPr>
          <p:txBody>
            <a:bodyPr wrap="none" lIns="91440" tIns="54864" rIns="91440" bIns="54864" anchor="ctr">
              <a:normAutofit/>
            </a:bodyPr>
            <a:lstStyle/>
            <a:p>
              <a:pPr algn="ctr">
                <a:buNone/>
              </a:pPr>
              <a:r>
                <a:rPr lang="en-US" sz="2000" b="1" dirty="0">
                  <a:solidFill>
                    <a:srgbClr val="FFFFFF"/>
                  </a:solidFill>
                  <a:latin typeface="Montserrat"/>
                </a:rPr>
                <a:t>Tue</a:t>
              </a:r>
            </a:p>
          </p:txBody>
        </p:sp>
        <p:sp>
          <p:nvSpPr>
            <p:cNvPr id="14" name="PersArrow1">
              <a:extLst>
                <a:ext uri="{FF2B5EF4-FFF2-40B4-BE49-F238E27FC236}">
                  <a16:creationId xmlns:a16="http://schemas.microsoft.com/office/drawing/2014/main" id="{1B3B59FA-F286-6B15-51A5-91D87BCE0399}"/>
                </a:ext>
              </a:extLst>
            </p:cNvPr>
            <p:cNvSpPr/>
            <p:nvPr/>
          </p:nvSpPr>
          <p:spPr>
            <a:xfrm>
              <a:off x="124714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15" name="PersDay2">
              <a:extLst>
                <a:ext uri="{FF2B5EF4-FFF2-40B4-BE49-F238E27FC236}">
                  <a16:creationId xmlns:a16="http://schemas.microsoft.com/office/drawing/2014/main" id="{EDCF7B57-FE56-4965-8A61-2C866523B936}"/>
                </a:ext>
              </a:extLst>
            </p:cNvPr>
            <p:cNvSpPr/>
            <p:nvPr/>
          </p:nvSpPr>
          <p:spPr>
            <a:xfrm>
              <a:off x="12801600" y="5595622"/>
              <a:ext cx="1066800" cy="660400"/>
            </a:xfrm>
            <a:prstGeom prst="roundRect">
              <a:avLst/>
            </a:prstGeom>
            <a:solidFill>
              <a:srgbClr val="6A94B8"/>
            </a:solidFill>
            <a:ln>
              <a:noFill/>
            </a:ln>
          </p:spPr>
          <p:txBody>
            <a:bodyPr wrap="none" lIns="91440" tIns="54864" rIns="91440" bIns="54864" anchor="ctr">
              <a:normAutofit/>
            </a:bodyPr>
            <a:lstStyle/>
            <a:p>
              <a:pPr algn="ctr">
                <a:buNone/>
              </a:pPr>
              <a:r>
                <a:rPr lang="en-US" sz="2000" b="1" dirty="0">
                  <a:solidFill>
                    <a:srgbClr val="FFFFFF"/>
                  </a:solidFill>
                  <a:latin typeface="Montserrat"/>
                </a:rPr>
                <a:t>Wed</a:t>
              </a:r>
            </a:p>
          </p:txBody>
        </p:sp>
        <p:sp>
          <p:nvSpPr>
            <p:cNvPr id="16" name="PersArrow2">
              <a:extLst>
                <a:ext uri="{FF2B5EF4-FFF2-40B4-BE49-F238E27FC236}">
                  <a16:creationId xmlns:a16="http://schemas.microsoft.com/office/drawing/2014/main" id="{0F13E33E-A95D-BF38-2162-5C70F6E472A3}"/>
                </a:ext>
              </a:extLst>
            </p:cNvPr>
            <p:cNvSpPr/>
            <p:nvPr/>
          </p:nvSpPr>
          <p:spPr>
            <a:xfrm>
              <a:off x="138938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17" name="PersDay3">
              <a:extLst>
                <a:ext uri="{FF2B5EF4-FFF2-40B4-BE49-F238E27FC236}">
                  <a16:creationId xmlns:a16="http://schemas.microsoft.com/office/drawing/2014/main" id="{EF62CE99-7794-E050-1758-C6BFF25E56AD}"/>
                </a:ext>
              </a:extLst>
            </p:cNvPr>
            <p:cNvSpPr/>
            <p:nvPr/>
          </p:nvSpPr>
          <p:spPr>
            <a:xfrm>
              <a:off x="14224000" y="5595622"/>
              <a:ext cx="1066800" cy="660400"/>
            </a:xfrm>
            <a:prstGeom prst="roundRect">
              <a:avLst/>
            </a:prstGeom>
            <a:solidFill>
              <a:srgbClr val="8BACCC"/>
            </a:solidFill>
            <a:ln>
              <a:noFill/>
            </a:ln>
          </p:spPr>
          <p:txBody>
            <a:bodyPr wrap="none" lIns="91440" tIns="54864" rIns="91440" bIns="54864" anchor="ctr">
              <a:normAutofit/>
            </a:bodyPr>
            <a:lstStyle/>
            <a:p>
              <a:pPr algn="ctr">
                <a:buNone/>
              </a:pPr>
              <a:r>
                <a:rPr lang="en-US" sz="2000" b="1" dirty="0">
                  <a:solidFill>
                    <a:srgbClr val="FFFFFF"/>
                  </a:solidFill>
                  <a:latin typeface="Montserrat"/>
                </a:rPr>
                <a:t>Thu</a:t>
              </a:r>
            </a:p>
          </p:txBody>
        </p:sp>
        <p:sp>
          <p:nvSpPr>
            <p:cNvPr id="18" name="PersArrow2">
              <a:extLst>
                <a:ext uri="{FF2B5EF4-FFF2-40B4-BE49-F238E27FC236}">
                  <a16:creationId xmlns:a16="http://schemas.microsoft.com/office/drawing/2014/main" id="{01897894-79A8-D031-219C-C7083653F568}"/>
                </a:ext>
              </a:extLst>
            </p:cNvPr>
            <p:cNvSpPr/>
            <p:nvPr/>
          </p:nvSpPr>
          <p:spPr>
            <a:xfrm>
              <a:off x="15316200" y="5748022"/>
              <a:ext cx="304800" cy="355600"/>
            </a:xfrm>
            <a:prstGeom prst="rightArrow">
              <a:avLst/>
            </a:prstGeom>
            <a:solidFill>
              <a:srgbClr val="CCCCCC"/>
            </a:solidFill>
            <a:ln>
              <a:noFill/>
            </a:ln>
          </p:spPr>
          <p:txBody>
            <a:bodyPr wrap="square" lIns="91440" tIns="54864" rIns="91440" bIns="54864" anchor="ctr"/>
            <a:lstStyle/>
            <a:p>
              <a:endParaRPr lang="en-US" sz="3600"/>
            </a:p>
          </p:txBody>
        </p:sp>
        <p:sp>
          <p:nvSpPr>
            <p:cNvPr id="19" name="PersDay3">
              <a:extLst>
                <a:ext uri="{FF2B5EF4-FFF2-40B4-BE49-F238E27FC236}">
                  <a16:creationId xmlns:a16="http://schemas.microsoft.com/office/drawing/2014/main" id="{D9916F5F-8523-FAA9-32DA-A03A26919472}"/>
                </a:ext>
              </a:extLst>
            </p:cNvPr>
            <p:cNvSpPr/>
            <p:nvPr/>
          </p:nvSpPr>
          <p:spPr>
            <a:xfrm>
              <a:off x="15646400" y="5595622"/>
              <a:ext cx="1066800" cy="660400"/>
            </a:xfrm>
            <a:prstGeom prst="roundRect">
              <a:avLst/>
            </a:prstGeom>
            <a:solidFill>
              <a:srgbClr val="8BACCC"/>
            </a:solidFill>
            <a:ln>
              <a:noFill/>
            </a:ln>
          </p:spPr>
          <p:txBody>
            <a:bodyPr wrap="none" lIns="91440" tIns="54864" rIns="91440" bIns="54864" anchor="ctr">
              <a:normAutofit/>
            </a:bodyPr>
            <a:lstStyle/>
            <a:p>
              <a:pPr algn="ctr">
                <a:buNone/>
              </a:pPr>
              <a:r>
                <a:rPr lang="en-US" sz="2000" b="1" dirty="0">
                  <a:solidFill>
                    <a:srgbClr val="FFFFFF"/>
                  </a:solidFill>
                  <a:latin typeface="Montserrat"/>
                </a:rPr>
                <a:t>Fri</a:t>
              </a:r>
            </a:p>
          </p:txBody>
        </p:sp>
      </p:grpSp>
      <p:sp>
        <p:nvSpPr>
          <p:cNvPr id="5" name="TextBox 4">
            <a:extLst>
              <a:ext uri="{FF2B5EF4-FFF2-40B4-BE49-F238E27FC236}">
                <a16:creationId xmlns:a16="http://schemas.microsoft.com/office/drawing/2014/main" id="{F1745DD8-1E9E-5B3C-6468-75825915FB66}"/>
              </a:ext>
            </a:extLst>
          </p:cNvPr>
          <p:cNvSpPr txBox="1"/>
          <p:nvPr/>
        </p:nvSpPr>
        <p:spPr>
          <a:xfrm>
            <a:off x="7218049" y="3199368"/>
            <a:ext cx="3469540" cy="400110"/>
          </a:xfrm>
          <a:prstGeom prst="rect">
            <a:avLst/>
          </a:prstGeom>
          <a:noFill/>
        </p:spPr>
        <p:txBody>
          <a:bodyPr wrap="none" rtlCol="0">
            <a:spAutoFit/>
          </a:bodyPr>
          <a:lstStyle/>
          <a:p>
            <a:r>
              <a:rPr lang="en-US" sz="2000" dirty="0"/>
              <a:t>Additional block for Persistence</a:t>
            </a:r>
          </a:p>
        </p:txBody>
      </p:sp>
      <p:sp>
        <p:nvSpPr>
          <p:cNvPr id="8" name="Text 2">
            <a:extLst>
              <a:ext uri="{FF2B5EF4-FFF2-40B4-BE49-F238E27FC236}">
                <a16:creationId xmlns:a16="http://schemas.microsoft.com/office/drawing/2014/main" id="{67E711F6-30E3-6011-140D-2874469766FD}"/>
              </a:ext>
            </a:extLst>
          </p:cNvPr>
          <p:cNvSpPr/>
          <p:nvPr/>
        </p:nvSpPr>
        <p:spPr>
          <a:xfrm>
            <a:off x="952499" y="1492465"/>
            <a:ext cx="16874491" cy="1169690"/>
          </a:xfrm>
          <a:prstGeom prst="rect">
            <a:avLst/>
          </a:prstGeom>
          <a:noFill/>
          <a:ln/>
        </p:spPr>
        <p:txBody>
          <a:bodyPr wrap="square" lIns="25400" tIns="25400" rIns="25400" bIns="25400" rtlCol="0" anchor="t">
            <a:normAutofit/>
          </a:bodyPr>
          <a:lstStyle/>
          <a:p>
            <a:pPr marL="0" indent="0" algn="l">
              <a:lnSpc>
                <a:spcPct val="110000"/>
              </a:lnSpc>
              <a:buNone/>
            </a:pPr>
            <a:r>
              <a:rPr lang="en-US" sz="4050" kern="0" spc="-40" dirty="0">
                <a:solidFill>
                  <a:srgbClr val="1A1A1A"/>
                </a:solidFill>
                <a:latin typeface="IBM Plex Serif" pitchFamily="34" charset="0"/>
                <a:ea typeface="IBM Plex Serif" pitchFamily="34" charset="-122"/>
                <a:cs typeface="IBM Plex Serif" pitchFamily="34" charset="-120"/>
              </a:rPr>
              <a:t>Persistent EV fleet</a:t>
            </a:r>
            <a:endParaRPr lang="en-US" sz="4050" dirty="0"/>
          </a:p>
        </p:txBody>
      </p:sp>
    </p:spTree>
    <p:extLst>
      <p:ext uri="{BB962C8B-B14F-4D97-AF65-F5344CB8AC3E}">
        <p14:creationId xmlns:p14="http://schemas.microsoft.com/office/powerpoint/2010/main" val="1127755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7|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159BC34-B253-664C-ACE5-6BA243CA6BE7}">
  <we:reference id="wa200010001" version="1.0.0.1" store="en-US" storeType="OMEX"/>
  <we:alternateReferences>
    <we:reference id="WA200010001" version="1.0.0.1" store="WA200010001" storeType="OMEX"/>
  </we:alternateReferences>
  <we:properties>
    <we:property name="claude.fileId" value="&quot;6897e59c-e654-4960-97fd-70083c876a7d&quot;"/>
  </we:properties>
  <we:bindings/>
  <we:snapshot xmlns:r="http://schemas.openxmlformats.org/officeDocument/2006/relationships"/>
</we:webextension>
</file>

<file path=docMetadata/LabelInfo.xml><?xml version="1.0" encoding="utf-8"?>
<clbl:labelList xmlns:clbl="http://schemas.microsoft.com/office/2020/mipLabelMetadata">
  <clbl:label id="{ba5a7f39-e3be-4ab3-b450-67fa80faecad}" enabled="0" method="" siteId="{ba5a7f39-e3be-4ab3-b450-67fa80faecad}" removed="1"/>
</clbl:labelList>
</file>

<file path=docProps/app.xml><?xml version="1.0" encoding="utf-8"?>
<Properties xmlns="http://schemas.openxmlformats.org/officeDocument/2006/extended-properties" xmlns:vt="http://schemas.openxmlformats.org/officeDocument/2006/docPropsVTypes">
  <TotalTime>14469</TotalTime>
  <Words>6152</Words>
  <Application>Microsoft Macintosh PowerPoint</Application>
  <PresentationFormat>Custom</PresentationFormat>
  <Paragraphs>690</Paragraphs>
  <Slides>38</Slides>
  <Notes>36</Notes>
  <HiddenSlides>12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-apple-system</vt:lpstr>
      <vt:lpstr>Arial</vt:lpstr>
      <vt:lpstr>Calibri</vt:lpstr>
      <vt:lpstr>Cambria Math</vt:lpstr>
      <vt:lpstr>Georgia</vt:lpstr>
      <vt:lpstr>IBM Plex Serif</vt:lpstr>
      <vt:lpstr>Inter</vt:lpstr>
      <vt:lpstr>JetBrains Mono</vt:lpstr>
      <vt:lpstr>Montserrat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V2B Testbed: Nissan Advanced Technical Center – Silicon Valley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V2B RESEARCH PROGRESS</vt:lpstr>
      <vt:lpstr>PowerPoint Presentation</vt:lpstr>
      <vt:lpstr>PowerPoint Presentation</vt:lpstr>
      <vt:lpstr>PowerPoint Presentation</vt:lpstr>
      <vt:lpstr>PowerPoint Presentation</vt:lpstr>
      <vt:lpstr>PowerPoint Presentation</vt:lpstr>
      <vt:lpstr>BACKUP — Q&amp;A     B1 / B6 How sensitive is performance to PWL grid resolution?</vt:lpstr>
      <vt:lpstr>BACKUP — Q&amp;A     B2 / B6 How is the VF trained?</vt:lpstr>
      <vt:lpstr>BACKUP — Q&amp;A     B4 / B6 Why not month-long stochastic MPC or persistence-aware RL/MCTS?</vt:lpstr>
      <vt:lpstr>BACKUP — Q&amp;A     B5 / B6 What hyperparameters did you use?</vt:lpstr>
      <vt:lpstr>BACKUP — Q&amp;A     B6 / B6 What about unexpected user dropout?</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Sen, Rishav</cp:lastModifiedBy>
  <cp:revision>9</cp:revision>
  <cp:lastPrinted>2026-05-12T14:30:47Z</cp:lastPrinted>
  <dcterms:created xsi:type="dcterms:W3CDTF">2026-05-03T00:41:00Z</dcterms:created>
  <dcterms:modified xsi:type="dcterms:W3CDTF">2026-05-25T16:28:05Z</dcterms:modified>
</cp:coreProperties>
</file>