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FE60DA_EB5734FC.xml" ContentType="application/vnd.ms-powerpoint.comments+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FE60DD_8FBE74B9.xml" ContentType="application/vnd.ms-powerpoint.comments+xml"/>
  <Override PartName="/ppt/notesSlides/notesSlide6.xml" ContentType="application/vnd.openxmlformats-officedocument.presentationml.notesSlide+xml"/>
  <Override PartName="/ppt/comments/modernComment_7FFE60D1_4B29BB79.xml" ContentType="application/vnd.ms-powerpoint.comments+xml"/>
  <Override PartName="/ppt/notesSlides/notesSlide7.xml" ContentType="application/vnd.openxmlformats-officedocument.presentationml.notesSlide+xml"/>
  <Override PartName="/ppt/comments/modernComment_7FFE60DB_3B55CFA8.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12_401B36B4.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7FFE60CF_A3815A9F.xml" ContentType="application/vnd.ms-powerpoint.comments+xml"/>
  <Override PartName="/ppt/notesSlides/notesSlide16.xml" ContentType="application/vnd.openxmlformats-officedocument.presentationml.notesSlide+xml"/>
  <Override PartName="/ppt/comments/modernComment_7FFE60D0_9707E06.xml" ContentType="application/vnd.ms-powerpoint.comments+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10_A07834D2.xml" ContentType="application/vnd.ms-powerpoint.comments+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2"/>
  </p:notesMasterIdLst>
  <p:sldIdLst>
    <p:sldId id="2147377368" r:id="rId2"/>
    <p:sldId id="2147377375" r:id="rId3"/>
    <p:sldId id="2147377366" r:id="rId4"/>
    <p:sldId id="275" r:id="rId5"/>
    <p:sldId id="2147377370" r:id="rId6"/>
    <p:sldId id="2147377333" r:id="rId7"/>
    <p:sldId id="2147377373" r:id="rId8"/>
    <p:sldId id="2147377361" r:id="rId9"/>
    <p:sldId id="2147377371" r:id="rId10"/>
    <p:sldId id="265" r:id="rId11"/>
    <p:sldId id="2147377379" r:id="rId12"/>
    <p:sldId id="274" r:id="rId13"/>
    <p:sldId id="2147377376" r:id="rId14"/>
    <p:sldId id="266" r:id="rId15"/>
    <p:sldId id="2147377372" r:id="rId16"/>
    <p:sldId id="268" r:id="rId17"/>
    <p:sldId id="2147377362" r:id="rId18"/>
    <p:sldId id="2147377363" r:id="rId19"/>
    <p:sldId id="2147377365" r:id="rId20"/>
    <p:sldId id="271" r:id="rId21"/>
    <p:sldId id="2147377364" r:id="rId22"/>
    <p:sldId id="2147377377" r:id="rId23"/>
    <p:sldId id="273" r:id="rId24"/>
    <p:sldId id="2147377359" r:id="rId25"/>
    <p:sldId id="2147377360" r:id="rId26"/>
    <p:sldId id="2147377354" r:id="rId27"/>
    <p:sldId id="267" r:id="rId28"/>
    <p:sldId id="2147377369" r:id="rId29"/>
    <p:sldId id="272" r:id="rId30"/>
    <p:sldId id="256" r:id="rId31"/>
    <p:sldId id="258" r:id="rId32"/>
    <p:sldId id="2147377355" r:id="rId33"/>
    <p:sldId id="2147377356" r:id="rId34"/>
    <p:sldId id="257" r:id="rId35"/>
    <p:sldId id="2147377347" r:id="rId36"/>
    <p:sldId id="264" r:id="rId37"/>
    <p:sldId id="261" r:id="rId38"/>
    <p:sldId id="262" r:id="rId39"/>
    <p:sldId id="263" r:id="rId40"/>
    <p:sldId id="26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6A3309-2284-B3BF-4F8B-4771D62CA81C}" name="Talusan, Jose Paolo" initials="" userId="S::jose.paolo.talusan@vanderbilt.edu::b81f30d2-254b-4432-ad33-d45fb41c06cc" providerId="AD"/>
  <p188:author id="{6D908FE4-8C26-945F-AF8D-A172073FF6E9}" name="Sen, Rishav" initials="RS" userId="S::rishav.sen@vanderbilt.edu::4804c497-5a64-48cc-bf24-00c07ab3b38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67171"/>
    <a:srgbClr val="8BCD43"/>
    <a:srgbClr val="00D05E"/>
    <a:srgbClr val="DE7979"/>
    <a:srgbClr val="EF8D4B"/>
    <a:srgbClr val="FFFFFF"/>
    <a:srgbClr val="7C7C7C"/>
    <a:srgbClr val="F4B183"/>
    <a:srgbClr val="000000"/>
    <a:srgbClr val="C9C9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25C34C-3390-492C-A51A-42B9868AB06F}" v="2675" dt="2025-04-24T22:49:02.5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2799" autoAdjust="0"/>
  </p:normalViewPr>
  <p:slideViewPr>
    <p:cSldViewPr snapToGrid="0">
      <p:cViewPr varScale="1">
        <p:scale>
          <a:sx n="131" d="100"/>
          <a:sy n="131" d="100"/>
        </p:scale>
        <p:origin x="82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n, Rishav" userId="4804c497-5a64-48cc-bf24-00c07ab3b38b" providerId="ADAL" clId="{4725C34C-3390-492C-A51A-42B9868AB06F}"/>
    <pc:docChg chg="undo redo custSel addSld delSld modSld sldOrd">
      <pc:chgData name="Sen, Rishav" userId="4804c497-5a64-48cc-bf24-00c07ab3b38b" providerId="ADAL" clId="{4725C34C-3390-492C-A51A-42B9868AB06F}" dt="2025-04-25T18:12:58.527" v="5493" actId="1076"/>
      <pc:docMkLst>
        <pc:docMk/>
      </pc:docMkLst>
      <pc:sldChg chg="addSp delSp modSp mod ord delAnim modAnim modNotesTx">
        <pc:chgData name="Sen, Rishav" userId="4804c497-5a64-48cc-bf24-00c07ab3b38b" providerId="ADAL" clId="{4725C34C-3390-492C-A51A-42B9868AB06F}" dt="2025-04-24T22:09:23.730" v="5386" actId="14100"/>
        <pc:sldMkLst>
          <pc:docMk/>
          <pc:sldMk cId="1626411409" sldId="265"/>
        </pc:sldMkLst>
        <pc:spChg chg="mod">
          <ac:chgData name="Sen, Rishav" userId="4804c497-5a64-48cc-bf24-00c07ab3b38b" providerId="ADAL" clId="{4725C34C-3390-492C-A51A-42B9868AB06F}" dt="2025-04-24T22:02:26.169" v="5115" actId="14100"/>
          <ac:spMkLst>
            <pc:docMk/>
            <pc:sldMk cId="1626411409" sldId="265"/>
            <ac:spMk id="2" creationId="{77B0B8D6-FC72-10BC-F4CA-0474983C16B2}"/>
          </ac:spMkLst>
        </pc:spChg>
        <pc:spChg chg="mod">
          <ac:chgData name="Sen, Rishav" userId="4804c497-5a64-48cc-bf24-00c07ab3b38b" providerId="ADAL" clId="{4725C34C-3390-492C-A51A-42B9868AB06F}" dt="2025-04-24T22:09:23.730" v="5386" actId="14100"/>
          <ac:spMkLst>
            <pc:docMk/>
            <pc:sldMk cId="1626411409" sldId="265"/>
            <ac:spMk id="3" creationId="{C358D042-60D2-3C14-92BE-747503179AA7}"/>
          </ac:spMkLst>
        </pc:spChg>
        <pc:spChg chg="add del mod">
          <ac:chgData name="Sen, Rishav" userId="4804c497-5a64-48cc-bf24-00c07ab3b38b" providerId="ADAL" clId="{4725C34C-3390-492C-A51A-42B9868AB06F}" dt="2025-04-24T21:03:40.416" v="3894"/>
          <ac:spMkLst>
            <pc:docMk/>
            <pc:sldMk cId="1626411409" sldId="265"/>
            <ac:spMk id="5" creationId="{3B63A6DA-88AE-FD73-6D0A-F5529051421D}"/>
          </ac:spMkLst>
        </pc:spChg>
        <pc:spChg chg="add">
          <ac:chgData name="Sen, Rishav" userId="4804c497-5a64-48cc-bf24-00c07ab3b38b" providerId="ADAL" clId="{4725C34C-3390-492C-A51A-42B9868AB06F}" dt="2025-04-24T21:06:24.517" v="3921"/>
          <ac:spMkLst>
            <pc:docMk/>
            <pc:sldMk cId="1626411409" sldId="265"/>
            <ac:spMk id="6" creationId="{FBA47D6B-EAB3-E76E-D03B-5CFC07CB368D}"/>
          </ac:spMkLst>
        </pc:spChg>
        <pc:spChg chg="del">
          <ac:chgData name="Sen, Rishav" userId="4804c497-5a64-48cc-bf24-00c07ab3b38b" providerId="ADAL" clId="{4725C34C-3390-492C-A51A-42B9868AB06F}" dt="2025-04-24T21:09:26.051" v="3991" actId="478"/>
          <ac:spMkLst>
            <pc:docMk/>
            <pc:sldMk cId="1626411409" sldId="265"/>
            <ac:spMk id="9" creationId="{43F7DA82-7A2D-5462-ED07-707BE6F918CC}"/>
          </ac:spMkLst>
        </pc:spChg>
        <pc:spChg chg="mod topLvl">
          <ac:chgData name="Sen, Rishav" userId="4804c497-5a64-48cc-bf24-00c07ab3b38b" providerId="ADAL" clId="{4725C34C-3390-492C-A51A-42B9868AB06F}" dt="2025-04-24T21:22:24.361" v="4180" actId="164"/>
          <ac:spMkLst>
            <pc:docMk/>
            <pc:sldMk cId="1626411409" sldId="265"/>
            <ac:spMk id="12" creationId="{8BDC3419-7675-3A07-91EC-CCCAA3A912D6}"/>
          </ac:spMkLst>
        </pc:spChg>
        <pc:spChg chg="del mod">
          <ac:chgData name="Sen, Rishav" userId="4804c497-5a64-48cc-bf24-00c07ab3b38b" providerId="ADAL" clId="{4725C34C-3390-492C-A51A-42B9868AB06F}" dt="2025-04-24T21:16:27.511" v="4128" actId="478"/>
          <ac:spMkLst>
            <pc:docMk/>
            <pc:sldMk cId="1626411409" sldId="265"/>
            <ac:spMk id="14" creationId="{4C2901C6-9C7A-1279-B078-87A34DA2A5FB}"/>
          </ac:spMkLst>
        </pc:spChg>
        <pc:spChg chg="mod">
          <ac:chgData name="Sen, Rishav" userId="4804c497-5a64-48cc-bf24-00c07ab3b38b" providerId="ADAL" clId="{4725C34C-3390-492C-A51A-42B9868AB06F}" dt="2025-04-24T21:22:24.361" v="4180" actId="164"/>
          <ac:spMkLst>
            <pc:docMk/>
            <pc:sldMk cId="1626411409" sldId="265"/>
            <ac:spMk id="16" creationId="{A89094C0-8038-1904-A704-AF73C66E44F0}"/>
          </ac:spMkLst>
        </pc:spChg>
        <pc:spChg chg="del mod">
          <ac:chgData name="Sen, Rishav" userId="4804c497-5a64-48cc-bf24-00c07ab3b38b" providerId="ADAL" clId="{4725C34C-3390-492C-A51A-42B9868AB06F}" dt="2025-04-24T21:09:43.864" v="3995" actId="478"/>
          <ac:spMkLst>
            <pc:docMk/>
            <pc:sldMk cId="1626411409" sldId="265"/>
            <ac:spMk id="20" creationId="{14B938AA-D2D1-494A-E5D6-F706999D7DE7}"/>
          </ac:spMkLst>
        </pc:spChg>
        <pc:spChg chg="del mod topLvl">
          <ac:chgData name="Sen, Rishav" userId="4804c497-5a64-48cc-bf24-00c07ab3b38b" providerId="ADAL" clId="{4725C34C-3390-492C-A51A-42B9868AB06F}" dt="2025-04-24T21:09:43.864" v="3995" actId="478"/>
          <ac:spMkLst>
            <pc:docMk/>
            <pc:sldMk cId="1626411409" sldId="265"/>
            <ac:spMk id="21" creationId="{8793EE80-0C68-0266-5434-D4B0E43874DE}"/>
          </ac:spMkLst>
        </pc:spChg>
        <pc:spChg chg="del mod topLvl">
          <ac:chgData name="Sen, Rishav" userId="4804c497-5a64-48cc-bf24-00c07ab3b38b" providerId="ADAL" clId="{4725C34C-3390-492C-A51A-42B9868AB06F}" dt="2025-04-24T21:09:57.107" v="3998" actId="478"/>
          <ac:spMkLst>
            <pc:docMk/>
            <pc:sldMk cId="1626411409" sldId="265"/>
            <ac:spMk id="24" creationId="{D1886098-BB8F-1F5F-6D9E-599C8C011D30}"/>
          </ac:spMkLst>
        </pc:spChg>
        <pc:spChg chg="del">
          <ac:chgData name="Sen, Rishav" userId="4804c497-5a64-48cc-bf24-00c07ab3b38b" providerId="ADAL" clId="{4725C34C-3390-492C-A51A-42B9868AB06F}" dt="2025-04-24T21:09:57.107" v="3998" actId="478"/>
          <ac:spMkLst>
            <pc:docMk/>
            <pc:sldMk cId="1626411409" sldId="265"/>
            <ac:spMk id="25" creationId="{828EF368-6DFC-3B73-0D6D-25B023E6022F}"/>
          </ac:spMkLst>
        </pc:spChg>
        <pc:spChg chg="mod topLvl">
          <ac:chgData name="Sen, Rishav" userId="4804c497-5a64-48cc-bf24-00c07ab3b38b" providerId="ADAL" clId="{4725C34C-3390-492C-A51A-42B9868AB06F}" dt="2025-04-24T21:22:24.361" v="4180" actId="164"/>
          <ac:spMkLst>
            <pc:docMk/>
            <pc:sldMk cId="1626411409" sldId="265"/>
            <ac:spMk id="28" creationId="{AF8C9925-D7EA-E301-10FF-34FF6484AEDE}"/>
          </ac:spMkLst>
        </pc:spChg>
        <pc:spChg chg="mod">
          <ac:chgData name="Sen, Rishav" userId="4804c497-5a64-48cc-bf24-00c07ab3b38b" providerId="ADAL" clId="{4725C34C-3390-492C-A51A-42B9868AB06F}" dt="2025-04-24T21:22:24.361" v="4180" actId="164"/>
          <ac:spMkLst>
            <pc:docMk/>
            <pc:sldMk cId="1626411409" sldId="265"/>
            <ac:spMk id="29" creationId="{CD0A18BD-7E89-C741-5836-AED1CAF4AC8F}"/>
          </ac:spMkLst>
        </pc:spChg>
        <pc:spChg chg="del mod topLvl">
          <ac:chgData name="Sen, Rishav" userId="4804c497-5a64-48cc-bf24-00c07ab3b38b" providerId="ADAL" clId="{4725C34C-3390-492C-A51A-42B9868AB06F}" dt="2025-04-24T21:09:27.772" v="3992" actId="478"/>
          <ac:spMkLst>
            <pc:docMk/>
            <pc:sldMk cId="1626411409" sldId="265"/>
            <ac:spMk id="30" creationId="{0430118C-F5BB-5BE0-496B-C14EA9752AEC}"/>
          </ac:spMkLst>
        </pc:spChg>
        <pc:spChg chg="del">
          <ac:chgData name="Sen, Rishav" userId="4804c497-5a64-48cc-bf24-00c07ab3b38b" providerId="ADAL" clId="{4725C34C-3390-492C-A51A-42B9868AB06F}" dt="2025-04-24T21:09:24.734" v="3990" actId="478"/>
          <ac:spMkLst>
            <pc:docMk/>
            <pc:sldMk cId="1626411409" sldId="265"/>
            <ac:spMk id="31" creationId="{834BEDC6-500C-BE24-74A2-2E6C69DA9857}"/>
          </ac:spMkLst>
        </pc:spChg>
        <pc:spChg chg="mod topLvl">
          <ac:chgData name="Sen, Rishav" userId="4804c497-5a64-48cc-bf24-00c07ab3b38b" providerId="ADAL" clId="{4725C34C-3390-492C-A51A-42B9868AB06F}" dt="2025-04-24T21:22:48.288" v="4183" actId="164"/>
          <ac:spMkLst>
            <pc:docMk/>
            <pc:sldMk cId="1626411409" sldId="265"/>
            <ac:spMk id="33" creationId="{87E3FF75-2770-3EE8-E302-99929C72DDD9}"/>
          </ac:spMkLst>
        </pc:spChg>
        <pc:spChg chg="del mod topLvl">
          <ac:chgData name="Sen, Rishav" userId="4804c497-5a64-48cc-bf24-00c07ab3b38b" providerId="ADAL" clId="{4725C34C-3390-492C-A51A-42B9868AB06F}" dt="2025-04-24T21:09:57.107" v="3998" actId="478"/>
          <ac:spMkLst>
            <pc:docMk/>
            <pc:sldMk cId="1626411409" sldId="265"/>
            <ac:spMk id="35" creationId="{FF627963-52D1-BA2E-9D57-CCC1A83B6D16}"/>
          </ac:spMkLst>
        </pc:spChg>
        <pc:spChg chg="del">
          <ac:chgData name="Sen, Rishav" userId="4804c497-5a64-48cc-bf24-00c07ab3b38b" providerId="ADAL" clId="{4725C34C-3390-492C-A51A-42B9868AB06F}" dt="2025-04-24T21:09:33.497" v="3993" actId="478"/>
          <ac:spMkLst>
            <pc:docMk/>
            <pc:sldMk cId="1626411409" sldId="265"/>
            <ac:spMk id="37" creationId="{78FBD52F-54FF-DCC6-1B3F-3C5B43021C4B}"/>
          </ac:spMkLst>
        </pc:spChg>
        <pc:spChg chg="del mod">
          <ac:chgData name="Sen, Rishav" userId="4804c497-5a64-48cc-bf24-00c07ab3b38b" providerId="ADAL" clId="{4725C34C-3390-492C-A51A-42B9868AB06F}" dt="2025-04-24T21:09:36.780" v="3994" actId="478"/>
          <ac:spMkLst>
            <pc:docMk/>
            <pc:sldMk cId="1626411409" sldId="265"/>
            <ac:spMk id="38" creationId="{AD968297-5CFB-988D-36A8-5DDD5FF54E8B}"/>
          </ac:spMkLst>
        </pc:spChg>
        <pc:spChg chg="del">
          <ac:chgData name="Sen, Rishav" userId="4804c497-5a64-48cc-bf24-00c07ab3b38b" providerId="ADAL" clId="{4725C34C-3390-492C-A51A-42B9868AB06F}" dt="2025-04-24T21:09:48.779" v="3996" actId="478"/>
          <ac:spMkLst>
            <pc:docMk/>
            <pc:sldMk cId="1626411409" sldId="265"/>
            <ac:spMk id="39" creationId="{C2FF80B6-7894-C31A-E26D-777FD549F3AA}"/>
          </ac:spMkLst>
        </pc:spChg>
        <pc:spChg chg="del mod topLvl">
          <ac:chgData name="Sen, Rishav" userId="4804c497-5a64-48cc-bf24-00c07ab3b38b" providerId="ADAL" clId="{4725C34C-3390-492C-A51A-42B9868AB06F}" dt="2025-04-24T21:09:58.611" v="3999" actId="478"/>
          <ac:spMkLst>
            <pc:docMk/>
            <pc:sldMk cId="1626411409" sldId="265"/>
            <ac:spMk id="40" creationId="{E7D9B351-D9AA-10D7-4051-0A9EC44CEDF8}"/>
          </ac:spMkLst>
        </pc:spChg>
        <pc:spChg chg="del mod topLvl">
          <ac:chgData name="Sen, Rishav" userId="4804c497-5a64-48cc-bf24-00c07ab3b38b" providerId="ADAL" clId="{4725C34C-3390-492C-A51A-42B9868AB06F}" dt="2025-04-24T21:09:57.107" v="3998" actId="478"/>
          <ac:spMkLst>
            <pc:docMk/>
            <pc:sldMk cId="1626411409" sldId="265"/>
            <ac:spMk id="41" creationId="{67B1EA7F-8536-092A-CE2B-B3375B821477}"/>
          </ac:spMkLst>
        </pc:spChg>
        <pc:spChg chg="del mod topLvl">
          <ac:chgData name="Sen, Rishav" userId="4804c497-5a64-48cc-bf24-00c07ab3b38b" providerId="ADAL" clId="{4725C34C-3390-492C-A51A-42B9868AB06F}" dt="2025-04-24T21:09:57.107" v="3998" actId="478"/>
          <ac:spMkLst>
            <pc:docMk/>
            <pc:sldMk cId="1626411409" sldId="265"/>
            <ac:spMk id="42" creationId="{6C208EEF-F941-46D7-66E9-E9EA8843037A}"/>
          </ac:spMkLst>
        </pc:spChg>
        <pc:spChg chg="mod topLvl">
          <ac:chgData name="Sen, Rishav" userId="4804c497-5a64-48cc-bf24-00c07ab3b38b" providerId="ADAL" clId="{4725C34C-3390-492C-A51A-42B9868AB06F}" dt="2025-04-24T21:30:07.837" v="4576" actId="14100"/>
          <ac:spMkLst>
            <pc:docMk/>
            <pc:sldMk cId="1626411409" sldId="265"/>
            <ac:spMk id="43" creationId="{70C925C8-8693-3BE1-BB22-44D57B5C2171}"/>
          </ac:spMkLst>
        </pc:spChg>
        <pc:spChg chg="del mod topLvl">
          <ac:chgData name="Sen, Rishav" userId="4804c497-5a64-48cc-bf24-00c07ab3b38b" providerId="ADAL" clId="{4725C34C-3390-492C-A51A-42B9868AB06F}" dt="2025-04-24T21:09:57.107" v="3998" actId="478"/>
          <ac:spMkLst>
            <pc:docMk/>
            <pc:sldMk cId="1626411409" sldId="265"/>
            <ac:spMk id="44" creationId="{3C27F2B4-DCD0-72E9-1425-3566CC4F2C01}"/>
          </ac:spMkLst>
        </pc:spChg>
        <pc:spChg chg="mod topLvl">
          <ac:chgData name="Sen, Rishav" userId="4804c497-5a64-48cc-bf24-00c07ab3b38b" providerId="ADAL" clId="{4725C34C-3390-492C-A51A-42B9868AB06F}" dt="2025-04-24T21:30:07.837" v="4576" actId="14100"/>
          <ac:spMkLst>
            <pc:docMk/>
            <pc:sldMk cId="1626411409" sldId="265"/>
            <ac:spMk id="45" creationId="{B43E9CDA-80EB-D8A2-E25C-B83F4B09D459}"/>
          </ac:spMkLst>
        </pc:spChg>
        <pc:spChg chg="mod topLvl">
          <ac:chgData name="Sen, Rishav" userId="4804c497-5a64-48cc-bf24-00c07ab3b38b" providerId="ADAL" clId="{4725C34C-3390-492C-A51A-42B9868AB06F}" dt="2025-04-24T21:30:07.837" v="4576" actId="14100"/>
          <ac:spMkLst>
            <pc:docMk/>
            <pc:sldMk cId="1626411409" sldId="265"/>
            <ac:spMk id="46" creationId="{0E02C423-75E1-CA6D-BB6A-A6699D81ACB7}"/>
          </ac:spMkLst>
        </pc:spChg>
        <pc:spChg chg="mod topLvl">
          <ac:chgData name="Sen, Rishav" userId="4804c497-5a64-48cc-bf24-00c07ab3b38b" providerId="ADAL" clId="{4725C34C-3390-492C-A51A-42B9868AB06F}" dt="2025-04-24T21:30:07.837" v="4576" actId="14100"/>
          <ac:spMkLst>
            <pc:docMk/>
            <pc:sldMk cId="1626411409" sldId="265"/>
            <ac:spMk id="47" creationId="{8B55CA8A-1E29-7359-E69D-01033AB393BC}"/>
          </ac:spMkLst>
        </pc:spChg>
        <pc:spChg chg="mod topLvl">
          <ac:chgData name="Sen, Rishav" userId="4804c497-5a64-48cc-bf24-00c07ab3b38b" providerId="ADAL" clId="{4725C34C-3390-492C-A51A-42B9868AB06F}" dt="2025-04-24T21:48:04.997" v="4893" actId="1076"/>
          <ac:spMkLst>
            <pc:docMk/>
            <pc:sldMk cId="1626411409" sldId="265"/>
            <ac:spMk id="48" creationId="{1B1FA5DF-3E3A-3905-774D-B58C298AC772}"/>
          </ac:spMkLst>
        </pc:spChg>
        <pc:spChg chg="mod topLvl">
          <ac:chgData name="Sen, Rishav" userId="4804c497-5a64-48cc-bf24-00c07ab3b38b" providerId="ADAL" clId="{4725C34C-3390-492C-A51A-42B9868AB06F}" dt="2025-04-24T21:30:07.837" v="4576" actId="14100"/>
          <ac:spMkLst>
            <pc:docMk/>
            <pc:sldMk cId="1626411409" sldId="265"/>
            <ac:spMk id="49" creationId="{BB2644DB-CF12-B888-7620-416805A7FB69}"/>
          </ac:spMkLst>
        </pc:spChg>
        <pc:spChg chg="add mod">
          <ac:chgData name="Sen, Rishav" userId="4804c497-5a64-48cc-bf24-00c07ab3b38b" providerId="ADAL" clId="{4725C34C-3390-492C-A51A-42B9868AB06F}" dt="2025-04-24T21:23:28.333" v="4196" actId="164"/>
          <ac:spMkLst>
            <pc:docMk/>
            <pc:sldMk cId="1626411409" sldId="265"/>
            <ac:spMk id="52" creationId="{E20511A9-FF64-27D4-9FBA-060E7C215B20}"/>
          </ac:spMkLst>
        </pc:spChg>
        <pc:spChg chg="add del">
          <ac:chgData name="Sen, Rishav" userId="4804c497-5a64-48cc-bf24-00c07ab3b38b" providerId="ADAL" clId="{4725C34C-3390-492C-A51A-42B9868AB06F}" dt="2025-04-24T21:11:24.945" v="4043" actId="478"/>
          <ac:spMkLst>
            <pc:docMk/>
            <pc:sldMk cId="1626411409" sldId="265"/>
            <ac:spMk id="53" creationId="{EEC2D418-4233-22B5-E88A-AA2CE76C3D4D}"/>
          </ac:spMkLst>
        </pc:spChg>
        <pc:spChg chg="add del mod">
          <ac:chgData name="Sen, Rishav" userId="4804c497-5a64-48cc-bf24-00c07ab3b38b" providerId="ADAL" clId="{4725C34C-3390-492C-A51A-42B9868AB06F}" dt="2025-04-24T21:11:22.291" v="4042" actId="478"/>
          <ac:spMkLst>
            <pc:docMk/>
            <pc:sldMk cId="1626411409" sldId="265"/>
            <ac:spMk id="54" creationId="{0BB5D827-312C-9F99-629E-79D3F295E630}"/>
          </ac:spMkLst>
        </pc:spChg>
        <pc:spChg chg="add mod">
          <ac:chgData name="Sen, Rishav" userId="4804c497-5a64-48cc-bf24-00c07ab3b38b" providerId="ADAL" clId="{4725C34C-3390-492C-A51A-42B9868AB06F}" dt="2025-04-24T21:23:39.103" v="4198" actId="164"/>
          <ac:spMkLst>
            <pc:docMk/>
            <pc:sldMk cId="1626411409" sldId="265"/>
            <ac:spMk id="55" creationId="{BA297B64-050D-7A22-73EF-4F5142F2720D}"/>
          </ac:spMkLst>
        </pc:spChg>
        <pc:spChg chg="add mod">
          <ac:chgData name="Sen, Rishav" userId="4804c497-5a64-48cc-bf24-00c07ab3b38b" providerId="ADAL" clId="{4725C34C-3390-492C-A51A-42B9868AB06F}" dt="2025-04-24T21:23:45.652" v="4200" actId="164"/>
          <ac:spMkLst>
            <pc:docMk/>
            <pc:sldMk cId="1626411409" sldId="265"/>
            <ac:spMk id="61" creationId="{59F37C99-DB22-5BCB-5D46-A9AB74E2DCC2}"/>
          </ac:spMkLst>
        </pc:spChg>
        <pc:spChg chg="add mod">
          <ac:chgData name="Sen, Rishav" userId="4804c497-5a64-48cc-bf24-00c07ab3b38b" providerId="ADAL" clId="{4725C34C-3390-492C-A51A-42B9868AB06F}" dt="2025-04-24T21:22:24.361" v="4180" actId="164"/>
          <ac:spMkLst>
            <pc:docMk/>
            <pc:sldMk cId="1626411409" sldId="265"/>
            <ac:spMk id="63" creationId="{2C0D8280-E6A9-CBA5-DC81-251C967FD90F}"/>
          </ac:spMkLst>
        </pc:spChg>
        <pc:spChg chg="add del mod">
          <ac:chgData name="Sen, Rishav" userId="4804c497-5a64-48cc-bf24-00c07ab3b38b" providerId="ADAL" clId="{4725C34C-3390-492C-A51A-42B9868AB06F}" dt="2025-04-24T21:18:07.022" v="4147" actId="478"/>
          <ac:spMkLst>
            <pc:docMk/>
            <pc:sldMk cId="1626411409" sldId="265"/>
            <ac:spMk id="64" creationId="{F3C8C567-B1B8-1F32-68E0-AA7C8021FAC6}"/>
          </ac:spMkLst>
        </pc:spChg>
        <pc:spChg chg="add mod">
          <ac:chgData name="Sen, Rishav" userId="4804c497-5a64-48cc-bf24-00c07ab3b38b" providerId="ADAL" clId="{4725C34C-3390-492C-A51A-42B9868AB06F}" dt="2025-04-24T21:30:07.837" v="4576" actId="14100"/>
          <ac:spMkLst>
            <pc:docMk/>
            <pc:sldMk cId="1626411409" sldId="265"/>
            <ac:spMk id="66" creationId="{D9B4F199-B09C-B593-6B75-39B52C753EA4}"/>
          </ac:spMkLst>
        </pc:spChg>
        <pc:spChg chg="add del mod">
          <ac:chgData name="Sen, Rishav" userId="4804c497-5a64-48cc-bf24-00c07ab3b38b" providerId="ADAL" clId="{4725C34C-3390-492C-A51A-42B9868AB06F}" dt="2025-04-24T21:20:18.179" v="4164" actId="478"/>
          <ac:spMkLst>
            <pc:docMk/>
            <pc:sldMk cId="1626411409" sldId="265"/>
            <ac:spMk id="67" creationId="{E801EEDE-B6E4-2427-BF7F-3D46D5FB95C5}"/>
          </ac:spMkLst>
        </pc:spChg>
        <pc:spChg chg="add mod ord">
          <ac:chgData name="Sen, Rishav" userId="4804c497-5a64-48cc-bf24-00c07ab3b38b" providerId="ADAL" clId="{4725C34C-3390-492C-A51A-42B9868AB06F}" dt="2025-04-24T21:47:47.185" v="4891" actId="167"/>
          <ac:spMkLst>
            <pc:docMk/>
            <pc:sldMk cId="1626411409" sldId="265"/>
            <ac:spMk id="68" creationId="{8A64186B-3856-7F9A-7E91-0FE708547943}"/>
          </ac:spMkLst>
        </pc:spChg>
        <pc:spChg chg="add">
          <ac:chgData name="Sen, Rishav" userId="4804c497-5a64-48cc-bf24-00c07ab3b38b" providerId="ADAL" clId="{4725C34C-3390-492C-A51A-42B9868AB06F}" dt="2025-04-24T22:08:11.333" v="5364"/>
          <ac:spMkLst>
            <pc:docMk/>
            <pc:sldMk cId="1626411409" sldId="265"/>
            <ac:spMk id="74" creationId="{AC9B7339-4BD8-69A6-19A8-42189F810922}"/>
          </ac:spMkLst>
        </pc:spChg>
        <pc:grpChg chg="mod">
          <ac:chgData name="Sen, Rishav" userId="4804c497-5a64-48cc-bf24-00c07ab3b38b" providerId="ADAL" clId="{4725C34C-3390-492C-A51A-42B9868AB06F}" dt="2025-04-24T21:09:08.692" v="3986" actId="1076"/>
          <ac:grpSpMkLst>
            <pc:docMk/>
            <pc:sldMk cId="1626411409" sldId="265"/>
            <ac:grpSpMk id="7" creationId="{A2A7E526-BB4C-C52E-DECB-119161A40492}"/>
          </ac:grpSpMkLst>
        </pc:grpChg>
        <pc:grpChg chg="del">
          <ac:chgData name="Sen, Rishav" userId="4804c497-5a64-48cc-bf24-00c07ab3b38b" providerId="ADAL" clId="{4725C34C-3390-492C-A51A-42B9868AB06F}" dt="2025-04-24T21:21:01.673" v="4165" actId="165"/>
          <ac:grpSpMkLst>
            <pc:docMk/>
            <pc:sldMk cId="1626411409" sldId="265"/>
            <ac:grpSpMk id="36" creationId="{9FC7A880-B543-A375-A080-E6CD7D110973}"/>
          </ac:grpSpMkLst>
        </pc:grpChg>
        <pc:grpChg chg="add mod">
          <ac:chgData name="Sen, Rishav" userId="4804c497-5a64-48cc-bf24-00c07ab3b38b" providerId="ADAL" clId="{4725C34C-3390-492C-A51A-42B9868AB06F}" dt="2025-04-24T21:22:48.288" v="4183" actId="164"/>
          <ac:grpSpMkLst>
            <pc:docMk/>
            <pc:sldMk cId="1626411409" sldId="265"/>
            <ac:grpSpMk id="69" creationId="{CC482FE8-D1BA-7602-3CF3-8DC108A050C3}"/>
          </ac:grpSpMkLst>
        </pc:grpChg>
        <pc:grpChg chg="add mod">
          <ac:chgData name="Sen, Rishav" userId="4804c497-5a64-48cc-bf24-00c07ab3b38b" providerId="ADAL" clId="{4725C34C-3390-492C-A51A-42B9868AB06F}" dt="2025-04-24T21:30:07.837" v="4576" actId="14100"/>
          <ac:grpSpMkLst>
            <pc:docMk/>
            <pc:sldMk cId="1626411409" sldId="265"/>
            <ac:grpSpMk id="70" creationId="{837C3279-E5B4-A24F-387E-838258E5EE3F}"/>
          </ac:grpSpMkLst>
        </pc:grpChg>
        <pc:grpChg chg="add mod">
          <ac:chgData name="Sen, Rishav" userId="4804c497-5a64-48cc-bf24-00c07ab3b38b" providerId="ADAL" clId="{4725C34C-3390-492C-A51A-42B9868AB06F}" dt="2025-04-24T21:23:39.103" v="4198" actId="164"/>
          <ac:grpSpMkLst>
            <pc:docMk/>
            <pc:sldMk cId="1626411409" sldId="265"/>
            <ac:grpSpMk id="71" creationId="{E5DAA01B-4799-3375-B763-27B54B1DD472}"/>
          </ac:grpSpMkLst>
        </pc:grpChg>
        <pc:grpChg chg="add mod">
          <ac:chgData name="Sen, Rishav" userId="4804c497-5a64-48cc-bf24-00c07ab3b38b" providerId="ADAL" clId="{4725C34C-3390-492C-A51A-42B9868AB06F}" dt="2025-04-24T21:30:07.418" v="4575" actId="14100"/>
          <ac:grpSpMkLst>
            <pc:docMk/>
            <pc:sldMk cId="1626411409" sldId="265"/>
            <ac:grpSpMk id="72" creationId="{D9DB95F3-8BF0-2D7B-60B8-2F21353D7DC7}"/>
          </ac:grpSpMkLst>
        </pc:grpChg>
        <pc:grpChg chg="add mod">
          <ac:chgData name="Sen, Rishav" userId="4804c497-5a64-48cc-bf24-00c07ab3b38b" providerId="ADAL" clId="{4725C34C-3390-492C-A51A-42B9868AB06F}" dt="2025-04-24T21:30:07.837" v="4576" actId="14100"/>
          <ac:grpSpMkLst>
            <pc:docMk/>
            <pc:sldMk cId="1626411409" sldId="265"/>
            <ac:grpSpMk id="73" creationId="{6595A2F2-E77E-9429-0143-72C1702C95DA}"/>
          </ac:grpSpMkLst>
        </pc:grpChg>
        <pc:cxnChg chg="mod">
          <ac:chgData name="Sen, Rishav" userId="4804c497-5a64-48cc-bf24-00c07ab3b38b" providerId="ADAL" clId="{4725C34C-3390-492C-A51A-42B9868AB06F}" dt="2025-04-24T21:22:24.361" v="4180" actId="164"/>
          <ac:cxnSpMkLst>
            <pc:docMk/>
            <pc:sldMk cId="1626411409" sldId="265"/>
            <ac:cxnSpMk id="11" creationId="{EEC7C560-4015-8C0C-171F-F6950BDCD12F}"/>
          </ac:cxnSpMkLst>
        </pc:cxnChg>
        <pc:cxnChg chg="del">
          <ac:chgData name="Sen, Rishav" userId="4804c497-5a64-48cc-bf24-00c07ab3b38b" providerId="ADAL" clId="{4725C34C-3390-492C-A51A-42B9868AB06F}" dt="2025-04-24T21:16:29.367" v="4129" actId="478"/>
          <ac:cxnSpMkLst>
            <pc:docMk/>
            <pc:sldMk cId="1626411409" sldId="265"/>
            <ac:cxnSpMk id="13" creationId="{24C59E0F-3E91-8355-7D17-F0E1FD36CA91}"/>
          </ac:cxnSpMkLst>
        </pc:cxnChg>
        <pc:cxnChg chg="mod">
          <ac:chgData name="Sen, Rishav" userId="4804c497-5a64-48cc-bf24-00c07ab3b38b" providerId="ADAL" clId="{4725C34C-3390-492C-A51A-42B9868AB06F}" dt="2025-04-24T21:18:44.117" v="4148" actId="14100"/>
          <ac:cxnSpMkLst>
            <pc:docMk/>
            <pc:sldMk cId="1626411409" sldId="265"/>
            <ac:cxnSpMk id="15" creationId="{FDCC2947-BD0A-9FAE-6A4D-77EB379A222C}"/>
          </ac:cxnSpMkLst>
        </pc:cxnChg>
        <pc:cxnChg chg="del mod">
          <ac:chgData name="Sen, Rishav" userId="4804c497-5a64-48cc-bf24-00c07ab3b38b" providerId="ADAL" clId="{4725C34C-3390-492C-A51A-42B9868AB06F}" dt="2025-04-24T21:09:43.864" v="3995" actId="478"/>
          <ac:cxnSpMkLst>
            <pc:docMk/>
            <pc:sldMk cId="1626411409" sldId="265"/>
            <ac:cxnSpMk id="18" creationId="{0FF4CA4C-3CB2-E6EB-F2F3-14E65CDEDC08}"/>
          </ac:cxnSpMkLst>
        </pc:cxnChg>
        <pc:cxnChg chg="del mod">
          <ac:chgData name="Sen, Rishav" userId="4804c497-5a64-48cc-bf24-00c07ab3b38b" providerId="ADAL" clId="{4725C34C-3390-492C-A51A-42B9868AB06F}" dt="2025-04-24T21:09:43.864" v="3995" actId="478"/>
          <ac:cxnSpMkLst>
            <pc:docMk/>
            <pc:sldMk cId="1626411409" sldId="265"/>
            <ac:cxnSpMk id="19" creationId="{B09CB1FE-EC1F-6A7E-1BC6-76FF8709E5C6}"/>
          </ac:cxnSpMkLst>
        </pc:cxnChg>
        <pc:cxnChg chg="del">
          <ac:chgData name="Sen, Rishav" userId="4804c497-5a64-48cc-bf24-00c07ab3b38b" providerId="ADAL" clId="{4725C34C-3390-492C-A51A-42B9868AB06F}" dt="2025-04-24T21:09:57.107" v="3998" actId="478"/>
          <ac:cxnSpMkLst>
            <pc:docMk/>
            <pc:sldMk cId="1626411409" sldId="265"/>
            <ac:cxnSpMk id="22" creationId="{F338A735-3CC1-5B3D-C151-766DBE719993}"/>
          </ac:cxnSpMkLst>
        </pc:cxnChg>
        <pc:cxnChg chg="del">
          <ac:chgData name="Sen, Rishav" userId="4804c497-5a64-48cc-bf24-00c07ab3b38b" providerId="ADAL" clId="{4725C34C-3390-492C-A51A-42B9868AB06F}" dt="2025-04-24T21:09:57.107" v="3998" actId="478"/>
          <ac:cxnSpMkLst>
            <pc:docMk/>
            <pc:sldMk cId="1626411409" sldId="265"/>
            <ac:cxnSpMk id="23" creationId="{931AACB3-FE95-A8ED-664A-1F4991A540CB}"/>
          </ac:cxnSpMkLst>
        </pc:cxnChg>
        <pc:cxnChg chg="mod">
          <ac:chgData name="Sen, Rishav" userId="4804c497-5a64-48cc-bf24-00c07ab3b38b" providerId="ADAL" clId="{4725C34C-3390-492C-A51A-42B9868AB06F}" dt="2025-04-24T21:22:24.361" v="4180" actId="164"/>
          <ac:cxnSpMkLst>
            <pc:docMk/>
            <pc:sldMk cId="1626411409" sldId="265"/>
            <ac:cxnSpMk id="26" creationId="{C6BAF625-CDD5-76DA-3157-706399C865DD}"/>
          </ac:cxnSpMkLst>
        </pc:cxnChg>
        <pc:cxnChg chg="mod">
          <ac:chgData name="Sen, Rishav" userId="4804c497-5a64-48cc-bf24-00c07ab3b38b" providerId="ADAL" clId="{4725C34C-3390-492C-A51A-42B9868AB06F}" dt="2025-04-24T21:22:24.361" v="4180" actId="164"/>
          <ac:cxnSpMkLst>
            <pc:docMk/>
            <pc:sldMk cId="1626411409" sldId="265"/>
            <ac:cxnSpMk id="27" creationId="{B8116933-E424-2FA1-28F1-9E4450AD119B}"/>
          </ac:cxnSpMkLst>
        </pc:cxnChg>
        <pc:cxnChg chg="mod">
          <ac:chgData name="Sen, Rishav" userId="4804c497-5a64-48cc-bf24-00c07ab3b38b" providerId="ADAL" clId="{4725C34C-3390-492C-A51A-42B9868AB06F}" dt="2025-04-24T21:22:48.288" v="4183" actId="164"/>
          <ac:cxnSpMkLst>
            <pc:docMk/>
            <pc:sldMk cId="1626411409" sldId="265"/>
            <ac:cxnSpMk id="32" creationId="{5FBBB77E-A140-01AF-F42A-B4BA490F2893}"/>
          </ac:cxnSpMkLst>
        </pc:cxnChg>
        <pc:cxnChg chg="del">
          <ac:chgData name="Sen, Rishav" userId="4804c497-5a64-48cc-bf24-00c07ab3b38b" providerId="ADAL" clId="{4725C34C-3390-492C-A51A-42B9868AB06F}" dt="2025-04-24T21:09:57.107" v="3998" actId="478"/>
          <ac:cxnSpMkLst>
            <pc:docMk/>
            <pc:sldMk cId="1626411409" sldId="265"/>
            <ac:cxnSpMk id="34" creationId="{35150A01-4593-92B9-0745-D16760BD32E4}"/>
          </ac:cxnSpMkLst>
        </pc:cxnChg>
        <pc:cxnChg chg="add mod">
          <ac:chgData name="Sen, Rishav" userId="4804c497-5a64-48cc-bf24-00c07ab3b38b" providerId="ADAL" clId="{4725C34C-3390-492C-A51A-42B9868AB06F}" dt="2025-04-24T21:23:28.333" v="4196" actId="164"/>
          <ac:cxnSpMkLst>
            <pc:docMk/>
            <pc:sldMk cId="1626411409" sldId="265"/>
            <ac:cxnSpMk id="51" creationId="{A308F893-5966-10E7-5DF9-EDF7CA9F6872}"/>
          </ac:cxnSpMkLst>
        </pc:cxnChg>
        <pc:cxnChg chg="add mod">
          <ac:chgData name="Sen, Rishav" userId="4804c497-5a64-48cc-bf24-00c07ab3b38b" providerId="ADAL" clId="{4725C34C-3390-492C-A51A-42B9868AB06F}" dt="2025-04-24T21:23:45.652" v="4200" actId="164"/>
          <ac:cxnSpMkLst>
            <pc:docMk/>
            <pc:sldMk cId="1626411409" sldId="265"/>
            <ac:cxnSpMk id="58" creationId="{2F16A531-CCE4-1339-6A83-97AB3CFAD88B}"/>
          </ac:cxnSpMkLst>
        </pc:cxnChg>
        <pc:cxnChg chg="add mod">
          <ac:chgData name="Sen, Rishav" userId="4804c497-5a64-48cc-bf24-00c07ab3b38b" providerId="ADAL" clId="{4725C34C-3390-492C-A51A-42B9868AB06F}" dt="2025-04-24T21:22:24.361" v="4180" actId="164"/>
          <ac:cxnSpMkLst>
            <pc:docMk/>
            <pc:sldMk cId="1626411409" sldId="265"/>
            <ac:cxnSpMk id="62" creationId="{005068A6-5D95-CD0E-6289-E9853253380F}"/>
          </ac:cxnSpMkLst>
        </pc:cxnChg>
      </pc:sldChg>
      <pc:sldChg chg="modSp mod modAnim modNotesTx">
        <pc:chgData name="Sen, Rishav" userId="4804c497-5a64-48cc-bf24-00c07ab3b38b" providerId="ADAL" clId="{4725C34C-3390-492C-A51A-42B9868AB06F}" dt="2025-04-24T22:05:52.391" v="5290"/>
        <pc:sldMkLst>
          <pc:docMk/>
          <pc:sldMk cId="1075525300" sldId="274"/>
        </pc:sldMkLst>
        <pc:spChg chg="mod">
          <ac:chgData name="Sen, Rishav" userId="4804c497-5a64-48cc-bf24-00c07ab3b38b" providerId="ADAL" clId="{4725C34C-3390-492C-A51A-42B9868AB06F}" dt="2025-04-24T22:02:46.310" v="5117" actId="27636"/>
          <ac:spMkLst>
            <pc:docMk/>
            <pc:sldMk cId="1075525300" sldId="274"/>
            <ac:spMk id="2" creationId="{CD8130F2-5CE9-A8BE-077B-925BEE26EF89}"/>
          </ac:spMkLst>
        </pc:spChg>
        <pc:spChg chg="mod">
          <ac:chgData name="Sen, Rishav" userId="4804c497-5a64-48cc-bf24-00c07ab3b38b" providerId="ADAL" clId="{4725C34C-3390-492C-A51A-42B9868AB06F}" dt="2025-04-24T21:40:42.110" v="4831" actId="20577"/>
          <ac:spMkLst>
            <pc:docMk/>
            <pc:sldMk cId="1075525300" sldId="274"/>
            <ac:spMk id="7" creationId="{A6208F94-8EA7-DDE6-A369-940262999841}"/>
          </ac:spMkLst>
        </pc:spChg>
      </pc:sldChg>
      <pc:sldChg chg="addSp delSp modSp mod ord delAnim modShow">
        <pc:chgData name="Sen, Rishav" userId="4804c497-5a64-48cc-bf24-00c07ab3b38b" providerId="ADAL" clId="{4725C34C-3390-492C-A51A-42B9868AB06F}" dt="2025-04-24T04:38:07.200" v="403" actId="478"/>
        <pc:sldMkLst>
          <pc:docMk/>
          <pc:sldMk cId="2052392885" sldId="275"/>
        </pc:sldMkLst>
        <pc:spChg chg="add mod">
          <ac:chgData name="Sen, Rishav" userId="4804c497-5a64-48cc-bf24-00c07ab3b38b" providerId="ADAL" clId="{4725C34C-3390-492C-A51A-42B9868AB06F}" dt="2025-04-24T04:38:07.200" v="403" actId="478"/>
          <ac:spMkLst>
            <pc:docMk/>
            <pc:sldMk cId="2052392885" sldId="275"/>
            <ac:spMk id="7" creationId="{30474A15-2CF7-D4CB-E17F-F5AA8F93AC8C}"/>
          </ac:spMkLst>
        </pc:spChg>
        <pc:picChg chg="del">
          <ac:chgData name="Sen, Rishav" userId="4804c497-5a64-48cc-bf24-00c07ab3b38b" providerId="ADAL" clId="{4725C34C-3390-492C-A51A-42B9868AB06F}" dt="2025-04-24T04:38:07.200" v="403" actId="478"/>
          <ac:picMkLst>
            <pc:docMk/>
            <pc:sldMk cId="2052392885" sldId="275"/>
            <ac:picMk id="6" creationId="{6CC1D562-5695-3C71-4F67-0C1DE93D38A5}"/>
          </ac:picMkLst>
        </pc:picChg>
      </pc:sldChg>
      <pc:sldChg chg="addSp delSp modSp mod addAnim delAnim modAnim modNotesTx">
        <pc:chgData name="Sen, Rishav" userId="4804c497-5a64-48cc-bf24-00c07ab3b38b" providerId="ADAL" clId="{4725C34C-3390-492C-A51A-42B9868AB06F}" dt="2025-04-24T22:07:32.224" v="5357" actId="20577"/>
        <pc:sldMkLst>
          <pc:docMk/>
          <pc:sldMk cId="1358133960" sldId="2147377333"/>
        </pc:sldMkLst>
        <pc:spChg chg="add mod">
          <ac:chgData name="Sen, Rishav" userId="4804c497-5a64-48cc-bf24-00c07ab3b38b" providerId="ADAL" clId="{4725C34C-3390-492C-A51A-42B9868AB06F}" dt="2025-04-24T04:43:20.881" v="487" actId="208"/>
          <ac:spMkLst>
            <pc:docMk/>
            <pc:sldMk cId="1358133960" sldId="2147377333"/>
            <ac:spMk id="2" creationId="{A52A2883-4664-BC4F-D726-B86EBD7F94CE}"/>
          </ac:spMkLst>
        </pc:spChg>
        <pc:spChg chg="mod">
          <ac:chgData name="Sen, Rishav" userId="4804c497-5a64-48cc-bf24-00c07ab3b38b" providerId="ADAL" clId="{4725C34C-3390-492C-A51A-42B9868AB06F}" dt="2025-04-24T04:45:18.351" v="507" actId="164"/>
          <ac:spMkLst>
            <pc:docMk/>
            <pc:sldMk cId="1358133960" sldId="2147377333"/>
            <ac:spMk id="5" creationId="{B40FFCAA-7572-B2FB-268B-C13ED43B48D2}"/>
          </ac:spMkLst>
        </pc:spChg>
        <pc:spChg chg="add mod">
          <ac:chgData name="Sen, Rishav" userId="4804c497-5a64-48cc-bf24-00c07ab3b38b" providerId="ADAL" clId="{4725C34C-3390-492C-A51A-42B9868AB06F}" dt="2025-04-24T04:43:20.881" v="487" actId="208"/>
          <ac:spMkLst>
            <pc:docMk/>
            <pc:sldMk cId="1358133960" sldId="2147377333"/>
            <ac:spMk id="6" creationId="{21120B04-1BDE-23A8-2F09-98AB85AAF9BA}"/>
          </ac:spMkLst>
        </pc:spChg>
        <pc:spChg chg="del">
          <ac:chgData name="Sen, Rishav" userId="4804c497-5a64-48cc-bf24-00c07ab3b38b" providerId="ADAL" clId="{4725C34C-3390-492C-A51A-42B9868AB06F}" dt="2025-04-24T16:22:09.182" v="2164" actId="478"/>
          <ac:spMkLst>
            <pc:docMk/>
            <pc:sldMk cId="1358133960" sldId="2147377333"/>
            <ac:spMk id="10" creationId="{9341EAEB-6EF7-2E43-8E06-582AD9D59808}"/>
          </ac:spMkLst>
        </pc:spChg>
        <pc:spChg chg="add mod">
          <ac:chgData name="Sen, Rishav" userId="4804c497-5a64-48cc-bf24-00c07ab3b38b" providerId="ADAL" clId="{4725C34C-3390-492C-A51A-42B9868AB06F}" dt="2025-04-24T04:46:57.528" v="559" actId="1076"/>
          <ac:spMkLst>
            <pc:docMk/>
            <pc:sldMk cId="1358133960" sldId="2147377333"/>
            <ac:spMk id="27" creationId="{E5D7EEC3-635E-F970-321A-775F0593072F}"/>
          </ac:spMkLst>
        </pc:spChg>
        <pc:spChg chg="add mod">
          <ac:chgData name="Sen, Rishav" userId="4804c497-5a64-48cc-bf24-00c07ab3b38b" providerId="ADAL" clId="{4725C34C-3390-492C-A51A-42B9868AB06F}" dt="2025-04-24T04:47:36.072" v="578" actId="1076"/>
          <ac:spMkLst>
            <pc:docMk/>
            <pc:sldMk cId="1358133960" sldId="2147377333"/>
            <ac:spMk id="33" creationId="{C1AA8342-B301-CF90-3A0F-1BCB81B458B1}"/>
          </ac:spMkLst>
        </pc:spChg>
        <pc:spChg chg="add mod">
          <ac:chgData name="Sen, Rishav" userId="4804c497-5a64-48cc-bf24-00c07ab3b38b" providerId="ADAL" clId="{4725C34C-3390-492C-A51A-42B9868AB06F}" dt="2025-04-24T16:22:19.953" v="2210" actId="1035"/>
          <ac:spMkLst>
            <pc:docMk/>
            <pc:sldMk cId="1358133960" sldId="2147377333"/>
            <ac:spMk id="34" creationId="{84BEF5CA-83DD-A26A-FA7C-6F46B33016EE}"/>
          </ac:spMkLst>
        </pc:spChg>
        <pc:spChg chg="add mod">
          <ac:chgData name="Sen, Rishav" userId="4804c497-5a64-48cc-bf24-00c07ab3b38b" providerId="ADAL" clId="{4725C34C-3390-492C-A51A-42B9868AB06F}" dt="2025-04-24T04:51:48.359" v="605" actId="1076"/>
          <ac:spMkLst>
            <pc:docMk/>
            <pc:sldMk cId="1358133960" sldId="2147377333"/>
            <ac:spMk id="35" creationId="{F1D4044C-7DC1-40CA-37C9-841D5AEDEF13}"/>
          </ac:spMkLst>
        </pc:spChg>
        <pc:spChg chg="add mod">
          <ac:chgData name="Sen, Rishav" userId="4804c497-5a64-48cc-bf24-00c07ab3b38b" providerId="ADAL" clId="{4725C34C-3390-492C-A51A-42B9868AB06F}" dt="2025-04-24T16:28:04.881" v="2296" actId="14100"/>
          <ac:spMkLst>
            <pc:docMk/>
            <pc:sldMk cId="1358133960" sldId="2147377333"/>
            <ac:spMk id="36" creationId="{E9967C0A-444F-CBC6-B365-426A3ADAD522}"/>
          </ac:spMkLst>
        </pc:spChg>
        <pc:spChg chg="add mod">
          <ac:chgData name="Sen, Rishav" userId="4804c497-5a64-48cc-bf24-00c07ab3b38b" providerId="ADAL" clId="{4725C34C-3390-492C-A51A-42B9868AB06F}" dt="2025-04-24T16:28:13.958" v="2297" actId="1076"/>
          <ac:spMkLst>
            <pc:docMk/>
            <pc:sldMk cId="1358133960" sldId="2147377333"/>
            <ac:spMk id="48" creationId="{FE8A6154-868C-F35C-5410-750C2E41D64B}"/>
          </ac:spMkLst>
        </pc:spChg>
        <pc:spChg chg="add del mod topLvl">
          <ac:chgData name="Sen, Rishav" userId="4804c497-5a64-48cc-bf24-00c07ab3b38b" providerId="ADAL" clId="{4725C34C-3390-492C-A51A-42B9868AB06F}" dt="2025-04-24T16:25:44.441" v="2278" actId="478"/>
          <ac:spMkLst>
            <pc:docMk/>
            <pc:sldMk cId="1358133960" sldId="2147377333"/>
            <ac:spMk id="50" creationId="{995EBD53-F044-F4AA-4339-75C6277A59AC}"/>
          </ac:spMkLst>
        </pc:spChg>
        <pc:spChg chg="add mod topLvl">
          <ac:chgData name="Sen, Rishav" userId="4804c497-5a64-48cc-bf24-00c07ab3b38b" providerId="ADAL" clId="{4725C34C-3390-492C-A51A-42B9868AB06F}" dt="2025-04-24T16:26:58.644" v="2288" actId="164"/>
          <ac:spMkLst>
            <pc:docMk/>
            <pc:sldMk cId="1358133960" sldId="2147377333"/>
            <ac:spMk id="51" creationId="{7E360EF4-4F80-B126-3D04-2C914C6BC8BD}"/>
          </ac:spMkLst>
        </pc:spChg>
        <pc:spChg chg="add mod">
          <ac:chgData name="Sen, Rishav" userId="4804c497-5a64-48cc-bf24-00c07ab3b38b" providerId="ADAL" clId="{4725C34C-3390-492C-A51A-42B9868AB06F}" dt="2025-04-24T04:59:34.629" v="699" actId="1076"/>
          <ac:spMkLst>
            <pc:docMk/>
            <pc:sldMk cId="1358133960" sldId="2147377333"/>
            <ac:spMk id="53" creationId="{E14D3F57-8B59-A033-1252-07AF70EA3417}"/>
          </ac:spMkLst>
        </pc:spChg>
        <pc:spChg chg="add mod">
          <ac:chgData name="Sen, Rishav" userId="4804c497-5a64-48cc-bf24-00c07ab3b38b" providerId="ADAL" clId="{4725C34C-3390-492C-A51A-42B9868AB06F}" dt="2025-04-24T16:26:58.644" v="2288" actId="164"/>
          <ac:spMkLst>
            <pc:docMk/>
            <pc:sldMk cId="1358133960" sldId="2147377333"/>
            <ac:spMk id="54" creationId="{8AE0F34B-E2AF-BD3B-A0F7-A01C29639C08}"/>
          </ac:spMkLst>
        </pc:spChg>
        <pc:spChg chg="add del">
          <ac:chgData name="Sen, Rishav" userId="4804c497-5a64-48cc-bf24-00c07ab3b38b" providerId="ADAL" clId="{4725C34C-3390-492C-A51A-42B9868AB06F}" dt="2025-04-24T16:25:58.380" v="2280" actId="478"/>
          <ac:spMkLst>
            <pc:docMk/>
            <pc:sldMk cId="1358133960" sldId="2147377333"/>
            <ac:spMk id="55" creationId="{DADE1428-E4BA-71B6-5748-79637E98BFB1}"/>
          </ac:spMkLst>
        </pc:spChg>
        <pc:spChg chg="add del">
          <ac:chgData name="Sen, Rishav" userId="4804c497-5a64-48cc-bf24-00c07ab3b38b" providerId="ADAL" clId="{4725C34C-3390-492C-A51A-42B9868AB06F}" dt="2025-04-24T16:26:11.738" v="2282" actId="478"/>
          <ac:spMkLst>
            <pc:docMk/>
            <pc:sldMk cId="1358133960" sldId="2147377333"/>
            <ac:spMk id="56" creationId="{134A86DA-453E-622B-C11C-620C077A17C0}"/>
          </ac:spMkLst>
        </pc:spChg>
        <pc:spChg chg="add del">
          <ac:chgData name="Sen, Rishav" userId="4804c497-5a64-48cc-bf24-00c07ab3b38b" providerId="ADAL" clId="{4725C34C-3390-492C-A51A-42B9868AB06F}" dt="2025-04-24T16:26:30.972" v="2284" actId="478"/>
          <ac:spMkLst>
            <pc:docMk/>
            <pc:sldMk cId="1358133960" sldId="2147377333"/>
            <ac:spMk id="57" creationId="{1464487A-54EE-D724-8D9A-A4BBE6BF1349}"/>
          </ac:spMkLst>
        </pc:spChg>
        <pc:spChg chg="add mod">
          <ac:chgData name="Sen, Rishav" userId="4804c497-5a64-48cc-bf24-00c07ab3b38b" providerId="ADAL" clId="{4725C34C-3390-492C-A51A-42B9868AB06F}" dt="2025-04-24T16:30:20.789" v="2392" actId="14100"/>
          <ac:spMkLst>
            <pc:docMk/>
            <pc:sldMk cId="1358133960" sldId="2147377333"/>
            <ac:spMk id="58" creationId="{C92C9E72-5FA7-11EC-A938-A8D4A7CAF60B}"/>
          </ac:spMkLst>
        </pc:spChg>
        <pc:spChg chg="add mod">
          <ac:chgData name="Sen, Rishav" userId="4804c497-5a64-48cc-bf24-00c07ab3b38b" providerId="ADAL" clId="{4725C34C-3390-492C-A51A-42B9868AB06F}" dt="2025-04-24T16:31:31.878" v="2418" actId="14100"/>
          <ac:spMkLst>
            <pc:docMk/>
            <pc:sldMk cId="1358133960" sldId="2147377333"/>
            <ac:spMk id="60" creationId="{C814FD24-CFD4-3B1D-F798-0EF3A602100C}"/>
          </ac:spMkLst>
        </pc:spChg>
        <pc:spChg chg="add del mod">
          <ac:chgData name="Sen, Rishav" userId="4804c497-5a64-48cc-bf24-00c07ab3b38b" providerId="ADAL" clId="{4725C34C-3390-492C-A51A-42B9868AB06F}" dt="2025-04-24T16:35:38.268" v="2431" actId="478"/>
          <ac:spMkLst>
            <pc:docMk/>
            <pc:sldMk cId="1358133960" sldId="2147377333"/>
            <ac:spMk id="62" creationId="{C6B93A4D-EB98-DB31-B814-A236E21EABE5}"/>
          </ac:spMkLst>
        </pc:spChg>
        <pc:spChg chg="add mod">
          <ac:chgData name="Sen, Rishav" userId="4804c497-5a64-48cc-bf24-00c07ab3b38b" providerId="ADAL" clId="{4725C34C-3390-492C-A51A-42B9868AB06F}" dt="2025-04-24T16:36:05.729" v="2434"/>
          <ac:spMkLst>
            <pc:docMk/>
            <pc:sldMk cId="1358133960" sldId="2147377333"/>
            <ac:spMk id="63" creationId="{93F24178-12A0-64CA-C140-8806E958552B}"/>
          </ac:spMkLst>
        </pc:spChg>
        <pc:spChg chg="add mod">
          <ac:chgData name="Sen, Rishav" userId="4804c497-5a64-48cc-bf24-00c07ab3b38b" providerId="ADAL" clId="{4725C34C-3390-492C-A51A-42B9868AB06F}" dt="2025-04-24T16:41:02.301" v="2452" actId="208"/>
          <ac:spMkLst>
            <pc:docMk/>
            <pc:sldMk cId="1358133960" sldId="2147377333"/>
            <ac:spMk id="130" creationId="{E25B88D4-D845-D231-3823-D3CA6623E8EA}"/>
          </ac:spMkLst>
        </pc:spChg>
        <pc:spChg chg="add del mod">
          <ac:chgData name="Sen, Rishav" userId="4804c497-5a64-48cc-bf24-00c07ab3b38b" providerId="ADAL" clId="{4725C34C-3390-492C-A51A-42B9868AB06F}" dt="2025-04-24T16:46:38.851" v="2847" actId="478"/>
          <ac:spMkLst>
            <pc:docMk/>
            <pc:sldMk cId="1358133960" sldId="2147377333"/>
            <ac:spMk id="131" creationId="{F781C661-F4B2-0CC0-939F-A1EAC9D65418}"/>
          </ac:spMkLst>
        </pc:spChg>
        <pc:spChg chg="add mod topLvl">
          <ac:chgData name="Sen, Rishav" userId="4804c497-5a64-48cc-bf24-00c07ab3b38b" providerId="ADAL" clId="{4725C34C-3390-492C-A51A-42B9868AB06F}" dt="2025-04-24T16:49:56.304" v="2869" actId="165"/>
          <ac:spMkLst>
            <pc:docMk/>
            <pc:sldMk cId="1358133960" sldId="2147377333"/>
            <ac:spMk id="132" creationId="{ED446DF5-D32A-2115-03EC-41D0CB3C9F8C}"/>
          </ac:spMkLst>
        </pc:spChg>
        <pc:spChg chg="add del">
          <ac:chgData name="Sen, Rishav" userId="4804c497-5a64-48cc-bf24-00c07ab3b38b" providerId="ADAL" clId="{4725C34C-3390-492C-A51A-42B9868AB06F}" dt="2025-04-24T16:46:55.517" v="2849" actId="478"/>
          <ac:spMkLst>
            <pc:docMk/>
            <pc:sldMk cId="1358133960" sldId="2147377333"/>
            <ac:spMk id="133" creationId="{3F7EFC1B-70B1-9131-EAAA-044339BFE14E}"/>
          </ac:spMkLst>
        </pc:spChg>
        <pc:spChg chg="add del">
          <ac:chgData name="Sen, Rishav" userId="4804c497-5a64-48cc-bf24-00c07ab3b38b" providerId="ADAL" clId="{4725C34C-3390-492C-A51A-42B9868AB06F}" dt="2025-04-24T16:47:05.771" v="2851" actId="478"/>
          <ac:spMkLst>
            <pc:docMk/>
            <pc:sldMk cId="1358133960" sldId="2147377333"/>
            <ac:spMk id="134" creationId="{9AC454EA-B870-1070-03C6-674900F6C099}"/>
          </ac:spMkLst>
        </pc:spChg>
        <pc:spChg chg="add mod">
          <ac:chgData name="Sen, Rishav" userId="4804c497-5a64-48cc-bf24-00c07ab3b38b" providerId="ADAL" clId="{4725C34C-3390-492C-A51A-42B9868AB06F}" dt="2025-04-24T16:49:01.281" v="2861" actId="14100"/>
          <ac:spMkLst>
            <pc:docMk/>
            <pc:sldMk cId="1358133960" sldId="2147377333"/>
            <ac:spMk id="135" creationId="{EA81B990-4D6D-5FAD-530A-8CCEA51AFEAB}"/>
          </ac:spMkLst>
        </pc:spChg>
        <pc:spChg chg="add mod">
          <ac:chgData name="Sen, Rishav" userId="4804c497-5a64-48cc-bf24-00c07ab3b38b" providerId="ADAL" clId="{4725C34C-3390-492C-A51A-42B9868AB06F}" dt="2025-04-24T16:49:43.269" v="2866" actId="13822"/>
          <ac:spMkLst>
            <pc:docMk/>
            <pc:sldMk cId="1358133960" sldId="2147377333"/>
            <ac:spMk id="137" creationId="{A788B11E-95AD-658F-9EA9-E03206C5E185}"/>
          </ac:spMkLst>
        </pc:spChg>
        <pc:spChg chg="add mod">
          <ac:chgData name="Sen, Rishav" userId="4804c497-5a64-48cc-bf24-00c07ab3b38b" providerId="ADAL" clId="{4725C34C-3390-492C-A51A-42B9868AB06F}" dt="2025-04-24T16:52:34.349" v="2888" actId="13822"/>
          <ac:spMkLst>
            <pc:docMk/>
            <pc:sldMk cId="1358133960" sldId="2147377333"/>
            <ac:spMk id="139" creationId="{4B47EC01-029D-B83D-D048-8801E5C06129}"/>
          </ac:spMkLst>
        </pc:spChg>
        <pc:spChg chg="mod">
          <ac:chgData name="Sen, Rishav" userId="4804c497-5a64-48cc-bf24-00c07ab3b38b" providerId="ADAL" clId="{4725C34C-3390-492C-A51A-42B9868AB06F}" dt="2025-04-24T16:25:09.169" v="2271" actId="1035"/>
          <ac:spMkLst>
            <pc:docMk/>
            <pc:sldMk cId="1358133960" sldId="2147377333"/>
            <ac:spMk id="167" creationId="{40544F6E-B13A-127D-CB25-A2DE0F45CECB}"/>
          </ac:spMkLst>
        </pc:spChg>
        <pc:spChg chg="mod">
          <ac:chgData name="Sen, Rishav" userId="4804c497-5a64-48cc-bf24-00c07ab3b38b" providerId="ADAL" clId="{4725C34C-3390-492C-A51A-42B9868AB06F}" dt="2025-04-24T16:30:25.964" v="2393" actId="20577"/>
          <ac:spMkLst>
            <pc:docMk/>
            <pc:sldMk cId="1358133960" sldId="2147377333"/>
            <ac:spMk id="183" creationId="{CD425AF1-7515-A79D-00DE-DC0B6CAA15CB}"/>
          </ac:spMkLst>
        </pc:spChg>
        <pc:spChg chg="mod topLvl">
          <ac:chgData name="Sen, Rishav" userId="4804c497-5a64-48cc-bf24-00c07ab3b38b" providerId="ADAL" clId="{4725C34C-3390-492C-A51A-42B9868AB06F}" dt="2025-04-24T16:54:27.936" v="2939" actId="164"/>
          <ac:spMkLst>
            <pc:docMk/>
            <pc:sldMk cId="1358133960" sldId="2147377333"/>
            <ac:spMk id="258" creationId="{1B418465-B682-A34E-F76A-827D43A02F9F}"/>
          </ac:spMkLst>
        </pc:spChg>
        <pc:spChg chg="mod topLvl">
          <ac:chgData name="Sen, Rishav" userId="4804c497-5a64-48cc-bf24-00c07ab3b38b" providerId="ADAL" clId="{4725C34C-3390-492C-A51A-42B9868AB06F}" dt="2025-04-24T16:54:27.936" v="2939" actId="164"/>
          <ac:spMkLst>
            <pc:docMk/>
            <pc:sldMk cId="1358133960" sldId="2147377333"/>
            <ac:spMk id="259" creationId="{026075FB-1D34-241B-183D-6A519C48BA66}"/>
          </ac:spMkLst>
        </pc:spChg>
        <pc:spChg chg="mod topLvl">
          <ac:chgData name="Sen, Rishav" userId="4804c497-5a64-48cc-bf24-00c07ab3b38b" providerId="ADAL" clId="{4725C34C-3390-492C-A51A-42B9868AB06F}" dt="2025-04-24T16:54:27.936" v="2939" actId="164"/>
          <ac:spMkLst>
            <pc:docMk/>
            <pc:sldMk cId="1358133960" sldId="2147377333"/>
            <ac:spMk id="260" creationId="{06E9D826-4A6E-5D41-86B8-CBEC5A6EDFA2}"/>
          </ac:spMkLst>
        </pc:spChg>
        <pc:spChg chg="mod">
          <ac:chgData name="Sen, Rishav" userId="4804c497-5a64-48cc-bf24-00c07ab3b38b" providerId="ADAL" clId="{4725C34C-3390-492C-A51A-42B9868AB06F}" dt="2025-04-24T04:46:57.528" v="559" actId="1076"/>
          <ac:spMkLst>
            <pc:docMk/>
            <pc:sldMk cId="1358133960" sldId="2147377333"/>
            <ac:spMk id="264" creationId="{44A76E94-A8D5-CEC0-B8E4-A3D488E08386}"/>
          </ac:spMkLst>
        </pc:spChg>
        <pc:spChg chg="mod topLvl">
          <ac:chgData name="Sen, Rishav" userId="4804c497-5a64-48cc-bf24-00c07ab3b38b" providerId="ADAL" clId="{4725C34C-3390-492C-A51A-42B9868AB06F}" dt="2025-04-24T16:54:27.936" v="2939" actId="164"/>
          <ac:spMkLst>
            <pc:docMk/>
            <pc:sldMk cId="1358133960" sldId="2147377333"/>
            <ac:spMk id="307" creationId="{AE2AC695-7AB6-1087-AF90-A73E18AFDF92}"/>
          </ac:spMkLst>
        </pc:spChg>
        <pc:spChg chg="mod">
          <ac:chgData name="Sen, Rishav" userId="4804c497-5a64-48cc-bf24-00c07ab3b38b" providerId="ADAL" clId="{4725C34C-3390-492C-A51A-42B9868AB06F}" dt="2025-04-24T16:29:19.681" v="2362" actId="1035"/>
          <ac:spMkLst>
            <pc:docMk/>
            <pc:sldMk cId="1358133960" sldId="2147377333"/>
            <ac:spMk id="312" creationId="{02D7039C-B3F7-6661-B706-02BB4F5A62FD}"/>
          </ac:spMkLst>
        </pc:spChg>
        <pc:spChg chg="mod">
          <ac:chgData name="Sen, Rishav" userId="4804c497-5a64-48cc-bf24-00c07ab3b38b" providerId="ADAL" clId="{4725C34C-3390-492C-A51A-42B9868AB06F}" dt="2025-04-24T16:29:49.541" v="2391" actId="1036"/>
          <ac:spMkLst>
            <pc:docMk/>
            <pc:sldMk cId="1358133960" sldId="2147377333"/>
            <ac:spMk id="314" creationId="{7714E9DE-BC79-2505-9EDC-5E2FC14CA4AC}"/>
          </ac:spMkLst>
        </pc:spChg>
        <pc:spChg chg="mod">
          <ac:chgData name="Sen, Rishav" userId="4804c497-5a64-48cc-bf24-00c07ab3b38b" providerId="ADAL" clId="{4725C34C-3390-492C-A51A-42B9868AB06F}" dt="2025-04-24T16:54:27.936" v="2939" actId="164"/>
          <ac:spMkLst>
            <pc:docMk/>
            <pc:sldMk cId="1358133960" sldId="2147377333"/>
            <ac:spMk id="354" creationId="{2702DB37-EB73-7FE6-2614-AD6B3A4472A0}"/>
          </ac:spMkLst>
        </pc:spChg>
        <pc:spChg chg="mod">
          <ac:chgData name="Sen, Rishav" userId="4804c497-5a64-48cc-bf24-00c07ab3b38b" providerId="ADAL" clId="{4725C34C-3390-492C-A51A-42B9868AB06F}" dt="2025-04-24T16:29:19.681" v="2362" actId="1035"/>
          <ac:spMkLst>
            <pc:docMk/>
            <pc:sldMk cId="1358133960" sldId="2147377333"/>
            <ac:spMk id="364" creationId="{3EED6787-2E5E-0918-674D-20C7A6272F44}"/>
          </ac:spMkLst>
        </pc:spChg>
        <pc:spChg chg="mod">
          <ac:chgData name="Sen, Rishav" userId="4804c497-5a64-48cc-bf24-00c07ab3b38b" providerId="ADAL" clId="{4725C34C-3390-492C-A51A-42B9868AB06F}" dt="2025-04-24T16:29:19.681" v="2362" actId="1035"/>
          <ac:spMkLst>
            <pc:docMk/>
            <pc:sldMk cId="1358133960" sldId="2147377333"/>
            <ac:spMk id="367" creationId="{025EFE57-D2BD-3D93-99CE-781C085FD8C9}"/>
          </ac:spMkLst>
        </pc:spChg>
        <pc:spChg chg="mod">
          <ac:chgData name="Sen, Rishav" userId="4804c497-5a64-48cc-bf24-00c07ab3b38b" providerId="ADAL" clId="{4725C34C-3390-492C-A51A-42B9868AB06F}" dt="2025-04-24T16:29:19.681" v="2362" actId="1035"/>
          <ac:spMkLst>
            <pc:docMk/>
            <pc:sldMk cId="1358133960" sldId="2147377333"/>
            <ac:spMk id="368" creationId="{5C37B058-D96A-6B57-697A-7627476935AE}"/>
          </ac:spMkLst>
        </pc:spChg>
        <pc:spChg chg="mod">
          <ac:chgData name="Sen, Rishav" userId="4804c497-5a64-48cc-bf24-00c07ab3b38b" providerId="ADAL" clId="{4725C34C-3390-492C-A51A-42B9868AB06F}" dt="2025-04-24T16:29:19.681" v="2362" actId="1035"/>
          <ac:spMkLst>
            <pc:docMk/>
            <pc:sldMk cId="1358133960" sldId="2147377333"/>
            <ac:spMk id="369" creationId="{D1DC5C6E-C2C0-5CF4-4E6F-A0FB106C3FB1}"/>
          </ac:spMkLst>
        </pc:spChg>
        <pc:spChg chg="mod">
          <ac:chgData name="Sen, Rishav" userId="4804c497-5a64-48cc-bf24-00c07ab3b38b" providerId="ADAL" clId="{4725C34C-3390-492C-A51A-42B9868AB06F}" dt="2025-04-24T16:22:19.953" v="2210" actId="1035"/>
          <ac:spMkLst>
            <pc:docMk/>
            <pc:sldMk cId="1358133960" sldId="2147377333"/>
            <ac:spMk id="370" creationId="{86A1491D-C4BA-A691-B416-4CA8959E3B34}"/>
          </ac:spMkLst>
        </pc:spChg>
        <pc:spChg chg="mod">
          <ac:chgData name="Sen, Rishav" userId="4804c497-5a64-48cc-bf24-00c07ab3b38b" providerId="ADAL" clId="{4725C34C-3390-492C-A51A-42B9868AB06F}" dt="2025-04-24T16:29:19.681" v="2362" actId="1035"/>
          <ac:spMkLst>
            <pc:docMk/>
            <pc:sldMk cId="1358133960" sldId="2147377333"/>
            <ac:spMk id="371" creationId="{01074A20-5551-0C61-8629-E987D689EE48}"/>
          </ac:spMkLst>
        </pc:spChg>
        <pc:spChg chg="mod topLvl">
          <ac:chgData name="Sen, Rishav" userId="4804c497-5a64-48cc-bf24-00c07ab3b38b" providerId="ADAL" clId="{4725C34C-3390-492C-A51A-42B9868AB06F}" dt="2025-04-24T16:54:27.936" v="2939" actId="164"/>
          <ac:spMkLst>
            <pc:docMk/>
            <pc:sldMk cId="1358133960" sldId="2147377333"/>
            <ac:spMk id="379" creationId="{5E82B2D0-F894-A93F-765D-44E828D51E2C}"/>
          </ac:spMkLst>
        </pc:spChg>
        <pc:spChg chg="mod topLvl">
          <ac:chgData name="Sen, Rishav" userId="4804c497-5a64-48cc-bf24-00c07ab3b38b" providerId="ADAL" clId="{4725C34C-3390-492C-A51A-42B9868AB06F}" dt="2025-04-24T16:54:27.936" v="2939" actId="164"/>
          <ac:spMkLst>
            <pc:docMk/>
            <pc:sldMk cId="1358133960" sldId="2147377333"/>
            <ac:spMk id="380" creationId="{9DF90755-42E0-CEF0-CEAE-04B97E16B115}"/>
          </ac:spMkLst>
        </pc:spChg>
        <pc:spChg chg="mod topLvl">
          <ac:chgData name="Sen, Rishav" userId="4804c497-5a64-48cc-bf24-00c07ab3b38b" providerId="ADAL" clId="{4725C34C-3390-492C-A51A-42B9868AB06F}" dt="2025-04-24T16:54:27.936" v="2939" actId="164"/>
          <ac:spMkLst>
            <pc:docMk/>
            <pc:sldMk cId="1358133960" sldId="2147377333"/>
            <ac:spMk id="381" creationId="{D0EC976A-FDAA-8927-CDB2-506E24BB8A84}"/>
          </ac:spMkLst>
        </pc:spChg>
        <pc:spChg chg="mod topLvl">
          <ac:chgData name="Sen, Rishav" userId="4804c497-5a64-48cc-bf24-00c07ab3b38b" providerId="ADAL" clId="{4725C34C-3390-492C-A51A-42B9868AB06F}" dt="2025-04-24T16:54:27.936" v="2939" actId="164"/>
          <ac:spMkLst>
            <pc:docMk/>
            <pc:sldMk cId="1358133960" sldId="2147377333"/>
            <ac:spMk id="382" creationId="{EE478B43-EA30-CCE5-D312-7F720CFD7B5F}"/>
          </ac:spMkLst>
        </pc:spChg>
        <pc:spChg chg="mod topLvl">
          <ac:chgData name="Sen, Rishav" userId="4804c497-5a64-48cc-bf24-00c07ab3b38b" providerId="ADAL" clId="{4725C34C-3390-492C-A51A-42B9868AB06F}" dt="2025-04-24T16:54:27.936" v="2939" actId="164"/>
          <ac:spMkLst>
            <pc:docMk/>
            <pc:sldMk cId="1358133960" sldId="2147377333"/>
            <ac:spMk id="384" creationId="{5360A7CF-5CAF-3669-87BB-6BD477DA477A}"/>
          </ac:spMkLst>
        </pc:spChg>
        <pc:spChg chg="mod">
          <ac:chgData name="Sen, Rishav" userId="4804c497-5a64-48cc-bf24-00c07ab3b38b" providerId="ADAL" clId="{4725C34C-3390-492C-A51A-42B9868AB06F}" dt="2025-04-24T16:29:19.681" v="2362" actId="1035"/>
          <ac:spMkLst>
            <pc:docMk/>
            <pc:sldMk cId="1358133960" sldId="2147377333"/>
            <ac:spMk id="388" creationId="{035C0BCB-C73F-B78C-5080-A75E997981B9}"/>
          </ac:spMkLst>
        </pc:spChg>
        <pc:spChg chg="mod">
          <ac:chgData name="Sen, Rishav" userId="4804c497-5a64-48cc-bf24-00c07ab3b38b" providerId="ADAL" clId="{4725C34C-3390-492C-A51A-42B9868AB06F}" dt="2025-04-24T16:29:19.681" v="2362" actId="1035"/>
          <ac:spMkLst>
            <pc:docMk/>
            <pc:sldMk cId="1358133960" sldId="2147377333"/>
            <ac:spMk id="391" creationId="{4B2F950F-4207-793D-1235-42CF1C45E96B}"/>
          </ac:spMkLst>
        </pc:spChg>
        <pc:spChg chg="mod">
          <ac:chgData name="Sen, Rishav" userId="4804c497-5a64-48cc-bf24-00c07ab3b38b" providerId="ADAL" clId="{4725C34C-3390-492C-A51A-42B9868AB06F}" dt="2025-04-24T16:29:19.681" v="2362" actId="1035"/>
          <ac:spMkLst>
            <pc:docMk/>
            <pc:sldMk cId="1358133960" sldId="2147377333"/>
            <ac:spMk id="396" creationId="{9D509A26-BDAF-F4B4-DE42-A575ADA171E7}"/>
          </ac:spMkLst>
        </pc:spChg>
        <pc:spChg chg="mod ord topLvl">
          <ac:chgData name="Sen, Rishav" userId="4804c497-5a64-48cc-bf24-00c07ab3b38b" providerId="ADAL" clId="{4725C34C-3390-492C-A51A-42B9868AB06F}" dt="2025-04-24T16:54:16.876" v="2938" actId="165"/>
          <ac:spMkLst>
            <pc:docMk/>
            <pc:sldMk cId="1358133960" sldId="2147377333"/>
            <ac:spMk id="402" creationId="{B6B10466-EBD0-4338-42A9-479F0D6ED98C}"/>
          </ac:spMkLst>
        </pc:spChg>
        <pc:spChg chg="mod">
          <ac:chgData name="Sen, Rishav" userId="4804c497-5a64-48cc-bf24-00c07ab3b38b" providerId="ADAL" clId="{4725C34C-3390-492C-A51A-42B9868AB06F}" dt="2025-04-24T16:46:31.136" v="2845" actId="20577"/>
          <ac:spMkLst>
            <pc:docMk/>
            <pc:sldMk cId="1358133960" sldId="2147377333"/>
            <ac:spMk id="403" creationId="{344CAF80-B8A8-CF18-26BC-AE0AEF1520B9}"/>
          </ac:spMkLst>
        </pc:spChg>
        <pc:spChg chg="mod">
          <ac:chgData name="Sen, Rishav" userId="4804c497-5a64-48cc-bf24-00c07ab3b38b" providerId="ADAL" clId="{4725C34C-3390-492C-A51A-42B9868AB06F}" dt="2025-04-24T16:25:09.169" v="2271" actId="1035"/>
          <ac:spMkLst>
            <pc:docMk/>
            <pc:sldMk cId="1358133960" sldId="2147377333"/>
            <ac:spMk id="404" creationId="{C05D85F1-4CA1-96AB-B2E6-60BDC29CA6FA}"/>
          </ac:spMkLst>
        </pc:spChg>
        <pc:spChg chg="mod">
          <ac:chgData name="Sen, Rishav" userId="4804c497-5a64-48cc-bf24-00c07ab3b38b" providerId="ADAL" clId="{4725C34C-3390-492C-A51A-42B9868AB06F}" dt="2025-04-24T16:25:09.169" v="2271" actId="1035"/>
          <ac:spMkLst>
            <pc:docMk/>
            <pc:sldMk cId="1358133960" sldId="2147377333"/>
            <ac:spMk id="405" creationId="{332A892C-DF06-B6E2-06AA-2B8714A567FF}"/>
          </ac:spMkLst>
        </pc:spChg>
        <pc:spChg chg="mod ord">
          <ac:chgData name="Sen, Rishav" userId="4804c497-5a64-48cc-bf24-00c07ab3b38b" providerId="ADAL" clId="{4725C34C-3390-492C-A51A-42B9868AB06F}" dt="2025-04-24T16:37:36.248" v="2447" actId="1076"/>
          <ac:spMkLst>
            <pc:docMk/>
            <pc:sldMk cId="1358133960" sldId="2147377333"/>
            <ac:spMk id="406" creationId="{03766A13-3D64-1D06-CBEA-7D2B4A4E0F13}"/>
          </ac:spMkLst>
        </pc:spChg>
        <pc:spChg chg="mod ord">
          <ac:chgData name="Sen, Rishav" userId="4804c497-5a64-48cc-bf24-00c07ab3b38b" providerId="ADAL" clId="{4725C34C-3390-492C-A51A-42B9868AB06F}" dt="2025-04-24T16:37:33.133" v="2446" actId="14100"/>
          <ac:spMkLst>
            <pc:docMk/>
            <pc:sldMk cId="1358133960" sldId="2147377333"/>
            <ac:spMk id="407" creationId="{0D1CD375-0F5A-2746-3DB3-CD798DFC2F2D}"/>
          </ac:spMkLst>
        </pc:spChg>
        <pc:spChg chg="mod">
          <ac:chgData name="Sen, Rishav" userId="4804c497-5a64-48cc-bf24-00c07ab3b38b" providerId="ADAL" clId="{4725C34C-3390-492C-A51A-42B9868AB06F}" dt="2025-04-24T16:29:19.681" v="2362" actId="1035"/>
          <ac:spMkLst>
            <pc:docMk/>
            <pc:sldMk cId="1358133960" sldId="2147377333"/>
            <ac:spMk id="413" creationId="{F864FA36-D5F6-2ADB-DE3F-5F60DB9D0B15}"/>
          </ac:spMkLst>
        </pc:spChg>
        <pc:spChg chg="mod">
          <ac:chgData name="Sen, Rishav" userId="4804c497-5a64-48cc-bf24-00c07ab3b38b" providerId="ADAL" clId="{4725C34C-3390-492C-A51A-42B9868AB06F}" dt="2025-04-24T16:22:19.953" v="2210" actId="1035"/>
          <ac:spMkLst>
            <pc:docMk/>
            <pc:sldMk cId="1358133960" sldId="2147377333"/>
            <ac:spMk id="420" creationId="{76F1629A-E260-C4C8-B6DB-0DE62B8741B2}"/>
          </ac:spMkLst>
        </pc:spChg>
        <pc:spChg chg="mod">
          <ac:chgData name="Sen, Rishav" userId="4804c497-5a64-48cc-bf24-00c07ab3b38b" providerId="ADAL" clId="{4725C34C-3390-492C-A51A-42B9868AB06F}" dt="2025-04-24T22:07:32.224" v="5357" actId="20577"/>
          <ac:spMkLst>
            <pc:docMk/>
            <pc:sldMk cId="1358133960" sldId="2147377333"/>
            <ac:spMk id="424" creationId="{EA72472E-D82F-2F30-087B-E520E2B28E23}"/>
          </ac:spMkLst>
        </pc:spChg>
        <pc:spChg chg="mod">
          <ac:chgData name="Sen, Rishav" userId="4804c497-5a64-48cc-bf24-00c07ab3b38b" providerId="ADAL" clId="{4725C34C-3390-492C-A51A-42B9868AB06F}" dt="2025-04-24T16:25:09.169" v="2271" actId="1035"/>
          <ac:spMkLst>
            <pc:docMk/>
            <pc:sldMk cId="1358133960" sldId="2147377333"/>
            <ac:spMk id="426" creationId="{206A7902-0B3B-B04A-D0C1-405CDF9B3379}"/>
          </ac:spMkLst>
        </pc:spChg>
        <pc:grpChg chg="add mod">
          <ac:chgData name="Sen, Rishav" userId="4804c497-5a64-48cc-bf24-00c07ab3b38b" providerId="ADAL" clId="{4725C34C-3390-492C-A51A-42B9868AB06F}" dt="2025-04-24T04:43:09.147" v="486" actId="164"/>
          <ac:grpSpMkLst>
            <pc:docMk/>
            <pc:sldMk cId="1358133960" sldId="2147377333"/>
            <ac:grpSpMk id="9" creationId="{8D8637F2-DEFD-4BB7-6133-79E4FA393BF1}"/>
          </ac:grpSpMkLst>
        </pc:grpChg>
        <pc:grpChg chg="mod">
          <ac:chgData name="Sen, Rishav" userId="4804c497-5a64-48cc-bf24-00c07ab3b38b" providerId="ADAL" clId="{4725C34C-3390-492C-A51A-42B9868AB06F}" dt="2025-04-24T04:45:18.351" v="507" actId="164"/>
          <ac:grpSpMkLst>
            <pc:docMk/>
            <pc:sldMk cId="1358133960" sldId="2147377333"/>
            <ac:grpSpMk id="31" creationId="{3E2476F6-F610-1545-2058-ACD06D1F3411}"/>
          </ac:grpSpMkLst>
        </pc:grpChg>
        <pc:grpChg chg="add mod">
          <ac:chgData name="Sen, Rishav" userId="4804c497-5a64-48cc-bf24-00c07ab3b38b" providerId="ADAL" clId="{4725C34C-3390-492C-A51A-42B9868AB06F}" dt="2025-04-24T16:47:43.759" v="2856" actId="164"/>
          <ac:grpSpMkLst>
            <pc:docMk/>
            <pc:sldMk cId="1358133960" sldId="2147377333"/>
            <ac:grpSpMk id="32" creationId="{AC1BF882-5D0F-A2D4-6FD8-EEABB555E491}"/>
          </ac:grpSpMkLst>
        </pc:grpChg>
        <pc:grpChg chg="add mod">
          <ac:chgData name="Sen, Rishav" userId="4804c497-5a64-48cc-bf24-00c07ab3b38b" providerId="ADAL" clId="{4725C34C-3390-492C-A51A-42B9868AB06F}" dt="2025-04-24T16:27:58.820" v="2295" actId="14100"/>
          <ac:grpSpMkLst>
            <pc:docMk/>
            <pc:sldMk cId="1358133960" sldId="2147377333"/>
            <ac:grpSpMk id="49" creationId="{28EE57FB-0853-23D9-ACCE-CD683E8CD3E8}"/>
          </ac:grpSpMkLst>
        </pc:grpChg>
        <pc:grpChg chg="add del mod">
          <ac:chgData name="Sen, Rishav" userId="4804c497-5a64-48cc-bf24-00c07ab3b38b" providerId="ADAL" clId="{4725C34C-3390-492C-A51A-42B9868AB06F}" dt="2025-04-24T16:25:41.702" v="2277" actId="165"/>
          <ac:grpSpMkLst>
            <pc:docMk/>
            <pc:sldMk cId="1358133960" sldId="2147377333"/>
            <ac:grpSpMk id="52" creationId="{D87A81AB-E772-C2BE-B5E9-D6F275E90935}"/>
          </ac:grpSpMkLst>
        </pc:grpChg>
        <pc:grpChg chg="add mod">
          <ac:chgData name="Sen, Rishav" userId="4804c497-5a64-48cc-bf24-00c07ab3b38b" providerId="ADAL" clId="{4725C34C-3390-492C-A51A-42B9868AB06F}" dt="2025-04-24T16:26:58.644" v="2288" actId="164"/>
          <ac:grpSpMkLst>
            <pc:docMk/>
            <pc:sldMk cId="1358133960" sldId="2147377333"/>
            <ac:grpSpMk id="59" creationId="{7FE87F0C-31E5-5F5A-22BB-31463540BB19}"/>
          </ac:grpSpMkLst>
        </pc:grpChg>
        <pc:grpChg chg="add mod">
          <ac:chgData name="Sen, Rishav" userId="4804c497-5a64-48cc-bf24-00c07ab3b38b" providerId="ADAL" clId="{4725C34C-3390-492C-A51A-42B9868AB06F}" dt="2025-04-24T16:47:43.759" v="2856" actId="164"/>
          <ac:grpSpMkLst>
            <pc:docMk/>
            <pc:sldMk cId="1358133960" sldId="2147377333"/>
            <ac:grpSpMk id="136" creationId="{66EB270C-1159-8AB4-E796-D948938FF787}"/>
          </ac:grpSpMkLst>
        </pc:grpChg>
        <pc:grpChg chg="mod">
          <ac:chgData name="Sen, Rishav" userId="4804c497-5a64-48cc-bf24-00c07ab3b38b" providerId="ADAL" clId="{4725C34C-3390-492C-A51A-42B9868AB06F}" dt="2025-04-24T16:29:06.433" v="2315" actId="1035"/>
          <ac:grpSpMkLst>
            <pc:docMk/>
            <pc:sldMk cId="1358133960" sldId="2147377333"/>
            <ac:grpSpMk id="317" creationId="{D96A00EA-9DA8-F0EE-A7F2-9986F3D2C339}"/>
          </ac:grpSpMkLst>
        </pc:grpChg>
        <pc:cxnChg chg="add mod">
          <ac:chgData name="Sen, Rishav" userId="4804c497-5a64-48cc-bf24-00c07ab3b38b" providerId="ADAL" clId="{4725C34C-3390-492C-A51A-42B9868AB06F}" dt="2025-04-24T16:38:39.381" v="2449" actId="1582"/>
          <ac:cxnSpMkLst>
            <pc:docMk/>
            <pc:sldMk cId="1358133960" sldId="2147377333"/>
            <ac:cxnSpMk id="129" creationId="{B0D2C30E-772D-4209-DE0B-98C46885FCF6}"/>
          </ac:cxnSpMkLst>
        </pc:cxnChg>
        <pc:cxnChg chg="add mod">
          <ac:chgData name="Sen, Rishav" userId="4804c497-5a64-48cc-bf24-00c07ab3b38b" providerId="ADAL" clId="{4725C34C-3390-492C-A51A-42B9868AB06F}" dt="2025-04-24T16:49:50.675" v="2868" actId="1076"/>
          <ac:cxnSpMkLst>
            <pc:docMk/>
            <pc:sldMk cId="1358133960" sldId="2147377333"/>
            <ac:cxnSpMk id="138" creationId="{65F597DF-4348-A93E-C7DF-A04E98AF6BA1}"/>
          </ac:cxnSpMkLst>
        </pc:cxnChg>
        <pc:cxnChg chg="add mod">
          <ac:chgData name="Sen, Rishav" userId="4804c497-5a64-48cc-bf24-00c07ab3b38b" providerId="ADAL" clId="{4725C34C-3390-492C-A51A-42B9868AB06F}" dt="2025-04-24T16:56:56.540" v="2948" actId="1076"/>
          <ac:cxnSpMkLst>
            <pc:docMk/>
            <pc:sldMk cId="1358133960" sldId="2147377333"/>
            <ac:cxnSpMk id="140" creationId="{2C2548FE-E343-EB0A-EC16-857FF8CE019A}"/>
          </ac:cxnSpMkLst>
        </pc:cxnChg>
      </pc:sldChg>
      <pc:sldChg chg="delSp modSp del mod delAnim">
        <pc:chgData name="Sen, Rishav" userId="4804c497-5a64-48cc-bf24-00c07ab3b38b" providerId="ADAL" clId="{4725C34C-3390-492C-A51A-42B9868AB06F}" dt="2025-04-24T04:33:05.573" v="257" actId="47"/>
        <pc:sldMkLst>
          <pc:docMk/>
          <pc:sldMk cId="87336242" sldId="2147377357"/>
        </pc:sldMkLst>
        <pc:grpChg chg="del">
          <ac:chgData name="Sen, Rishav" userId="4804c497-5a64-48cc-bf24-00c07ab3b38b" providerId="ADAL" clId="{4725C34C-3390-492C-A51A-42B9868AB06F}" dt="2025-04-24T04:21:08.927" v="13" actId="478"/>
          <ac:grpSpMkLst>
            <pc:docMk/>
            <pc:sldMk cId="87336242" sldId="2147377357"/>
            <ac:grpSpMk id="24" creationId="{08D68BFC-953F-3EE7-169D-539764D8A864}"/>
          </ac:grpSpMkLst>
        </pc:grpChg>
        <pc:grpChg chg="mod">
          <ac:chgData name="Sen, Rishav" userId="4804c497-5a64-48cc-bf24-00c07ab3b38b" providerId="ADAL" clId="{4725C34C-3390-492C-A51A-42B9868AB06F}" dt="2025-04-24T04:21:18.034" v="14" actId="1076"/>
          <ac:grpSpMkLst>
            <pc:docMk/>
            <pc:sldMk cId="87336242" sldId="2147377357"/>
            <ac:grpSpMk id="54" creationId="{D0FB5EC8-6968-4580-C12F-F1FF8ADE6261}"/>
          </ac:grpSpMkLst>
        </pc:grpChg>
        <pc:grpChg chg="mod">
          <ac:chgData name="Sen, Rishav" userId="4804c497-5a64-48cc-bf24-00c07ab3b38b" providerId="ADAL" clId="{4725C34C-3390-492C-A51A-42B9868AB06F}" dt="2025-04-24T04:21:18.034" v="14" actId="1076"/>
          <ac:grpSpMkLst>
            <pc:docMk/>
            <pc:sldMk cId="87336242" sldId="2147377357"/>
            <ac:grpSpMk id="59" creationId="{058B72D7-0436-F97B-768B-1E6941F07F80}"/>
          </ac:grpSpMkLst>
        </pc:grpChg>
        <pc:grpChg chg="del">
          <ac:chgData name="Sen, Rishav" userId="4804c497-5a64-48cc-bf24-00c07ab3b38b" providerId="ADAL" clId="{4725C34C-3390-492C-A51A-42B9868AB06F}" dt="2025-04-24T04:21:07.149" v="12" actId="478"/>
          <ac:grpSpMkLst>
            <pc:docMk/>
            <pc:sldMk cId="87336242" sldId="2147377357"/>
            <ac:grpSpMk id="61" creationId="{D7CAA089-A3AA-3E6E-BBB6-B1CE6D5BF3FD}"/>
          </ac:grpSpMkLst>
        </pc:grpChg>
        <pc:grpChg chg="mod">
          <ac:chgData name="Sen, Rishav" userId="4804c497-5a64-48cc-bf24-00c07ab3b38b" providerId="ADAL" clId="{4725C34C-3390-492C-A51A-42B9868AB06F}" dt="2025-04-24T04:21:18.034" v="14" actId="1076"/>
          <ac:grpSpMkLst>
            <pc:docMk/>
            <pc:sldMk cId="87336242" sldId="2147377357"/>
            <ac:grpSpMk id="62" creationId="{99E524FF-309B-6E19-75C2-B18477FCEBA2}"/>
          </ac:grpSpMkLst>
        </pc:grpChg>
      </pc:sldChg>
      <pc:sldChg chg="addSp delSp modSp mod delAnim modAnim modNotesTx">
        <pc:chgData name="Sen, Rishav" userId="4804c497-5a64-48cc-bf24-00c07ab3b38b" providerId="ADAL" clId="{4725C34C-3390-492C-A51A-42B9868AB06F}" dt="2025-04-24T21:54:29.267" v="5001" actId="478"/>
        <pc:sldMkLst>
          <pc:docMk/>
          <pc:sldMk cId="1261026169" sldId="2147377361"/>
        </pc:sldMkLst>
        <pc:spChg chg="mod">
          <ac:chgData name="Sen, Rishav" userId="4804c497-5a64-48cc-bf24-00c07ab3b38b" providerId="ADAL" clId="{4725C34C-3390-492C-A51A-42B9868AB06F}" dt="2025-04-24T20:55:10.005" v="3607" actId="6549"/>
          <ac:spMkLst>
            <pc:docMk/>
            <pc:sldMk cId="1261026169" sldId="2147377361"/>
            <ac:spMk id="2" creationId="{F0A788A0-EFEB-8664-2924-9B8B4A8F2046}"/>
          </ac:spMkLst>
        </pc:spChg>
        <pc:spChg chg="mod">
          <ac:chgData name="Sen, Rishav" userId="4804c497-5a64-48cc-bf24-00c07ab3b38b" providerId="ADAL" clId="{4725C34C-3390-492C-A51A-42B9868AB06F}" dt="2025-04-24T21:51:47.088" v="4975" actId="20577"/>
          <ac:spMkLst>
            <pc:docMk/>
            <pc:sldMk cId="1261026169" sldId="2147377361"/>
            <ac:spMk id="3" creationId="{5F09B226-6B2C-7819-DC94-D48F9E0C86A5}"/>
          </ac:spMkLst>
        </pc:spChg>
        <pc:spChg chg="del mod">
          <ac:chgData name="Sen, Rishav" userId="4804c497-5a64-48cc-bf24-00c07ab3b38b" providerId="ADAL" clId="{4725C34C-3390-492C-A51A-42B9868AB06F}" dt="2025-04-24T20:56:21.839" v="3637" actId="478"/>
          <ac:spMkLst>
            <pc:docMk/>
            <pc:sldMk cId="1261026169" sldId="2147377361"/>
            <ac:spMk id="40" creationId="{974A0E41-9EF8-5F05-D98A-8A2F671BFC5D}"/>
          </ac:spMkLst>
        </pc:spChg>
        <pc:spChg chg="add del mod">
          <ac:chgData name="Sen, Rishav" userId="4804c497-5a64-48cc-bf24-00c07ab3b38b" providerId="ADAL" clId="{4725C34C-3390-492C-A51A-42B9868AB06F}" dt="2025-04-24T21:51:57.547" v="4978" actId="478"/>
          <ac:spMkLst>
            <pc:docMk/>
            <pc:sldMk cId="1261026169" sldId="2147377361"/>
            <ac:spMk id="50" creationId="{4115409E-E23F-6758-E1DD-3AF715E44E58}"/>
          </ac:spMkLst>
        </pc:spChg>
        <pc:spChg chg="add del">
          <ac:chgData name="Sen, Rishav" userId="4804c497-5a64-48cc-bf24-00c07ab3b38b" providerId="ADAL" clId="{4725C34C-3390-492C-A51A-42B9868AB06F}" dt="2025-04-24T21:52:10.203" v="4980" actId="478"/>
          <ac:spMkLst>
            <pc:docMk/>
            <pc:sldMk cId="1261026169" sldId="2147377361"/>
            <ac:spMk id="52" creationId="{F19F978D-9C44-715A-6D8E-DD3D0C85AD24}"/>
          </ac:spMkLst>
        </pc:spChg>
        <pc:spChg chg="mod">
          <ac:chgData name="Sen, Rishav" userId="4804c497-5a64-48cc-bf24-00c07ab3b38b" providerId="ADAL" clId="{4725C34C-3390-492C-A51A-42B9868AB06F}" dt="2025-04-24T21:08:51.788" v="3984" actId="1037"/>
          <ac:spMkLst>
            <pc:docMk/>
            <pc:sldMk cId="1261026169" sldId="2147377361"/>
            <ac:spMk id="58" creationId="{06900828-8677-53B5-7D88-957C93C966AA}"/>
          </ac:spMkLst>
        </pc:spChg>
        <pc:spChg chg="add del">
          <ac:chgData name="Sen, Rishav" userId="4804c497-5a64-48cc-bf24-00c07ab3b38b" providerId="ADAL" clId="{4725C34C-3390-492C-A51A-42B9868AB06F}" dt="2025-04-24T21:52:26.201" v="4982" actId="478"/>
          <ac:spMkLst>
            <pc:docMk/>
            <pc:sldMk cId="1261026169" sldId="2147377361"/>
            <ac:spMk id="59" creationId="{4FD8B371-9A4D-2C0D-608F-8EF57F0BA58D}"/>
          </ac:spMkLst>
        </pc:spChg>
        <pc:spChg chg="add del">
          <ac:chgData name="Sen, Rishav" userId="4804c497-5a64-48cc-bf24-00c07ab3b38b" providerId="ADAL" clId="{4725C34C-3390-492C-A51A-42B9868AB06F}" dt="2025-04-24T21:52:38.684" v="4984" actId="478"/>
          <ac:spMkLst>
            <pc:docMk/>
            <pc:sldMk cId="1261026169" sldId="2147377361"/>
            <ac:spMk id="60" creationId="{41340B2F-A4D3-08A2-799D-F03111EE060C}"/>
          </ac:spMkLst>
        </pc:spChg>
        <pc:spChg chg="add mod">
          <ac:chgData name="Sen, Rishav" userId="4804c497-5a64-48cc-bf24-00c07ab3b38b" providerId="ADAL" clId="{4725C34C-3390-492C-A51A-42B9868AB06F}" dt="2025-04-24T21:53:18.752" v="4988" actId="164"/>
          <ac:spMkLst>
            <pc:docMk/>
            <pc:sldMk cId="1261026169" sldId="2147377361"/>
            <ac:spMk id="61" creationId="{18489F0A-0A69-BAD6-EE6B-81DBE3087009}"/>
          </ac:spMkLst>
        </pc:spChg>
        <pc:spChg chg="add mod">
          <ac:chgData name="Sen, Rishav" userId="4804c497-5a64-48cc-bf24-00c07ab3b38b" providerId="ADAL" clId="{4725C34C-3390-492C-A51A-42B9868AB06F}" dt="2025-04-24T21:54:00.564" v="4997" actId="164"/>
          <ac:spMkLst>
            <pc:docMk/>
            <pc:sldMk cId="1261026169" sldId="2147377361"/>
            <ac:spMk id="64" creationId="{9BE998AA-DD71-5B69-5E66-2E76232A9339}"/>
          </ac:spMkLst>
        </pc:spChg>
        <pc:spChg chg="del mod topLvl">
          <ac:chgData name="Sen, Rishav" userId="4804c497-5a64-48cc-bf24-00c07ab3b38b" providerId="ADAL" clId="{4725C34C-3390-492C-A51A-42B9868AB06F}" dt="2025-04-24T21:53:32.025" v="4992" actId="478"/>
          <ac:spMkLst>
            <pc:docMk/>
            <pc:sldMk cId="1261026169" sldId="2147377361"/>
            <ac:spMk id="65" creationId="{9567F06A-0141-1D04-A5A1-4D0D53F167A5}"/>
          </ac:spMkLst>
        </pc:spChg>
        <pc:grpChg chg="mod">
          <ac:chgData name="Sen, Rishav" userId="4804c497-5a64-48cc-bf24-00c07ab3b38b" providerId="ADAL" clId="{4725C34C-3390-492C-A51A-42B9868AB06F}" dt="2025-04-24T21:53:18.752" v="4988" actId="164"/>
          <ac:grpSpMkLst>
            <pc:docMk/>
            <pc:sldMk cId="1261026169" sldId="2147377361"/>
            <ac:grpSpMk id="39" creationId="{810FEF10-D788-7842-D8A0-3884F1695947}"/>
          </ac:grpSpMkLst>
        </pc:grpChg>
        <pc:grpChg chg="add del mod">
          <ac:chgData name="Sen, Rishav" userId="4804c497-5a64-48cc-bf24-00c07ab3b38b" providerId="ADAL" clId="{4725C34C-3390-492C-A51A-42B9868AB06F}" dt="2025-04-24T21:53:32.025" v="4992" actId="478"/>
          <ac:grpSpMkLst>
            <pc:docMk/>
            <pc:sldMk cId="1261026169" sldId="2147377361"/>
            <ac:grpSpMk id="49" creationId="{A40FE427-AF38-882E-D518-49E63B566B83}"/>
          </ac:grpSpMkLst>
        </pc:grpChg>
        <pc:grpChg chg="mod topLvl">
          <ac:chgData name="Sen, Rishav" userId="4804c497-5a64-48cc-bf24-00c07ab3b38b" providerId="ADAL" clId="{4725C34C-3390-492C-A51A-42B9868AB06F}" dt="2025-04-24T21:54:00.564" v="4997" actId="164"/>
          <ac:grpSpMkLst>
            <pc:docMk/>
            <pc:sldMk cId="1261026169" sldId="2147377361"/>
            <ac:grpSpMk id="62" creationId="{D4523F93-6E1A-5860-1929-B8B02CDD3409}"/>
          </ac:grpSpMkLst>
        </pc:grpChg>
        <pc:grpChg chg="add mod">
          <ac:chgData name="Sen, Rishav" userId="4804c497-5a64-48cc-bf24-00c07ab3b38b" providerId="ADAL" clId="{4725C34C-3390-492C-A51A-42B9868AB06F}" dt="2025-04-24T21:53:18.752" v="4988" actId="164"/>
          <ac:grpSpMkLst>
            <pc:docMk/>
            <pc:sldMk cId="1261026169" sldId="2147377361"/>
            <ac:grpSpMk id="63" creationId="{06B0D7D1-78CE-A23F-6FEF-D8B32A56BD2C}"/>
          </ac:grpSpMkLst>
        </pc:grpChg>
        <pc:grpChg chg="add del mod">
          <ac:chgData name="Sen, Rishav" userId="4804c497-5a64-48cc-bf24-00c07ab3b38b" providerId="ADAL" clId="{4725C34C-3390-492C-A51A-42B9868AB06F}" dt="2025-04-24T21:54:29.267" v="5001" actId="478"/>
          <ac:grpSpMkLst>
            <pc:docMk/>
            <pc:sldMk cId="1261026169" sldId="2147377361"/>
            <ac:grpSpMk id="66" creationId="{B720F0FA-F205-B262-70D2-C58C64B4363A}"/>
          </ac:grpSpMkLst>
        </pc:grpChg>
        <pc:cxnChg chg="mod">
          <ac:chgData name="Sen, Rishav" userId="4804c497-5a64-48cc-bf24-00c07ab3b38b" providerId="ADAL" clId="{4725C34C-3390-492C-A51A-42B9868AB06F}" dt="2025-04-24T21:54:29.267" v="5001" actId="478"/>
          <ac:cxnSpMkLst>
            <pc:docMk/>
            <pc:sldMk cId="1261026169" sldId="2147377361"/>
            <ac:cxnSpMk id="25" creationId="{C60EE332-DA42-85EC-09F9-44AF302EB7A0}"/>
          </ac:cxnSpMkLst>
        </pc:cxnChg>
        <pc:cxnChg chg="mod">
          <ac:chgData name="Sen, Rishav" userId="4804c497-5a64-48cc-bf24-00c07ab3b38b" providerId="ADAL" clId="{4725C34C-3390-492C-A51A-42B9868AB06F}" dt="2025-04-24T21:54:29.267" v="5001" actId="478"/>
          <ac:cxnSpMkLst>
            <pc:docMk/>
            <pc:sldMk cId="1261026169" sldId="2147377361"/>
            <ac:cxnSpMk id="26" creationId="{E9A721E3-6E2E-B824-6112-28E4BF998113}"/>
          </ac:cxnSpMkLst>
        </pc:cxnChg>
        <pc:cxnChg chg="mod">
          <ac:chgData name="Sen, Rishav" userId="4804c497-5a64-48cc-bf24-00c07ab3b38b" providerId="ADAL" clId="{4725C34C-3390-492C-A51A-42B9868AB06F}" dt="2025-04-24T21:54:29.267" v="5001" actId="478"/>
          <ac:cxnSpMkLst>
            <pc:docMk/>
            <pc:sldMk cId="1261026169" sldId="2147377361"/>
            <ac:cxnSpMk id="57" creationId="{E301907D-EED9-A646-A4DD-21C3C9A8029D}"/>
          </ac:cxnSpMkLst>
        </pc:cxnChg>
      </pc:sldChg>
      <pc:sldChg chg="addSp delSp modSp mod modAnim modNotesTx">
        <pc:chgData name="Sen, Rishav" userId="4804c497-5a64-48cc-bf24-00c07ab3b38b" providerId="ADAL" clId="{4725C34C-3390-492C-A51A-42B9868AB06F}" dt="2025-04-24T16:17:14.827" v="2126" actId="5793"/>
        <pc:sldMkLst>
          <pc:docMk/>
          <pc:sldMk cId="327162354" sldId="2147377366"/>
        </pc:sldMkLst>
        <pc:spChg chg="mod">
          <ac:chgData name="Sen, Rishav" userId="4804c497-5a64-48cc-bf24-00c07ab3b38b" providerId="ADAL" clId="{4725C34C-3390-492C-A51A-42B9868AB06F}" dt="2025-04-24T04:25:19.952" v="55" actId="20577"/>
          <ac:spMkLst>
            <pc:docMk/>
            <pc:sldMk cId="327162354" sldId="2147377366"/>
            <ac:spMk id="2" creationId="{B465A2E0-2969-4B9E-39CF-42F7AA8C7C4E}"/>
          </ac:spMkLst>
        </pc:spChg>
        <pc:spChg chg="mod">
          <ac:chgData name="Sen, Rishav" userId="4804c497-5a64-48cc-bf24-00c07ab3b38b" providerId="ADAL" clId="{4725C34C-3390-492C-A51A-42B9868AB06F}" dt="2025-04-24T15:57:24.034" v="1704" actId="14100"/>
          <ac:spMkLst>
            <pc:docMk/>
            <pc:sldMk cId="327162354" sldId="2147377366"/>
            <ac:spMk id="3" creationId="{1F36C003-E4FB-4832-5275-2DFEB01E407B}"/>
          </ac:spMkLst>
        </pc:spChg>
        <pc:spChg chg="mod">
          <ac:chgData name="Sen, Rishav" userId="4804c497-5a64-48cc-bf24-00c07ab3b38b" providerId="ADAL" clId="{4725C34C-3390-492C-A51A-42B9868AB06F}" dt="2025-04-24T04:26:38.205" v="90"/>
          <ac:spMkLst>
            <pc:docMk/>
            <pc:sldMk cId="327162354" sldId="2147377366"/>
            <ac:spMk id="10" creationId="{934328E4-16FA-BEF0-BA6B-0506C4083A02}"/>
          </ac:spMkLst>
        </pc:spChg>
        <pc:spChg chg="mod">
          <ac:chgData name="Sen, Rishav" userId="4804c497-5a64-48cc-bf24-00c07ab3b38b" providerId="ADAL" clId="{4725C34C-3390-492C-A51A-42B9868AB06F}" dt="2025-04-24T04:26:38.205" v="90"/>
          <ac:spMkLst>
            <pc:docMk/>
            <pc:sldMk cId="327162354" sldId="2147377366"/>
            <ac:spMk id="14" creationId="{D5E544FE-141D-914B-2265-2EAE4EBDFF7B}"/>
          </ac:spMkLst>
        </pc:spChg>
        <pc:spChg chg="mod">
          <ac:chgData name="Sen, Rishav" userId="4804c497-5a64-48cc-bf24-00c07ab3b38b" providerId="ADAL" clId="{4725C34C-3390-492C-A51A-42B9868AB06F}" dt="2025-04-24T04:26:38.205" v="90"/>
          <ac:spMkLst>
            <pc:docMk/>
            <pc:sldMk cId="327162354" sldId="2147377366"/>
            <ac:spMk id="21" creationId="{827940E6-ABD3-52BE-A68D-6A755BE56519}"/>
          </ac:spMkLst>
        </pc:spChg>
        <pc:spChg chg="mod">
          <ac:chgData name="Sen, Rishav" userId="4804c497-5a64-48cc-bf24-00c07ab3b38b" providerId="ADAL" clId="{4725C34C-3390-492C-A51A-42B9868AB06F}" dt="2025-04-24T04:26:38.205" v="90"/>
          <ac:spMkLst>
            <pc:docMk/>
            <pc:sldMk cId="327162354" sldId="2147377366"/>
            <ac:spMk id="22" creationId="{6F9EA4A7-1BC8-59E8-D037-1CA87381A6ED}"/>
          </ac:spMkLst>
        </pc:spChg>
        <pc:spChg chg="del mod">
          <ac:chgData name="Sen, Rishav" userId="4804c497-5a64-48cc-bf24-00c07ab3b38b" providerId="ADAL" clId="{4725C34C-3390-492C-A51A-42B9868AB06F}" dt="2025-04-24T04:29:32.093" v="177" actId="478"/>
          <ac:spMkLst>
            <pc:docMk/>
            <pc:sldMk cId="327162354" sldId="2147377366"/>
            <ac:spMk id="27" creationId="{1FE61E73-D016-1E41-9694-2F90445C38FF}"/>
          </ac:spMkLst>
        </pc:spChg>
        <pc:spChg chg="mod">
          <ac:chgData name="Sen, Rishav" userId="4804c497-5a64-48cc-bf24-00c07ab3b38b" providerId="ADAL" clId="{4725C34C-3390-492C-A51A-42B9868AB06F}" dt="2025-04-24T04:26:38.205" v="90"/>
          <ac:spMkLst>
            <pc:docMk/>
            <pc:sldMk cId="327162354" sldId="2147377366"/>
            <ac:spMk id="29" creationId="{129E64B7-B39D-AF61-3EF6-1C72C18323F9}"/>
          </ac:spMkLst>
        </pc:spChg>
        <pc:spChg chg="mod">
          <ac:chgData name="Sen, Rishav" userId="4804c497-5a64-48cc-bf24-00c07ab3b38b" providerId="ADAL" clId="{4725C34C-3390-492C-A51A-42B9868AB06F}" dt="2025-04-24T04:26:38.205" v="90"/>
          <ac:spMkLst>
            <pc:docMk/>
            <pc:sldMk cId="327162354" sldId="2147377366"/>
            <ac:spMk id="32" creationId="{21C63BCF-7D20-290E-6BED-9DD4B0B62F63}"/>
          </ac:spMkLst>
        </pc:spChg>
        <pc:spChg chg="mod">
          <ac:chgData name="Sen, Rishav" userId="4804c497-5a64-48cc-bf24-00c07ab3b38b" providerId="ADAL" clId="{4725C34C-3390-492C-A51A-42B9868AB06F}" dt="2025-04-24T04:26:38.205" v="90"/>
          <ac:spMkLst>
            <pc:docMk/>
            <pc:sldMk cId="327162354" sldId="2147377366"/>
            <ac:spMk id="34" creationId="{DB9730EE-C52E-A6A1-0D7F-52AF181A3F97}"/>
          </ac:spMkLst>
        </pc:spChg>
        <pc:spChg chg="mod">
          <ac:chgData name="Sen, Rishav" userId="4804c497-5a64-48cc-bf24-00c07ab3b38b" providerId="ADAL" clId="{4725C34C-3390-492C-A51A-42B9868AB06F}" dt="2025-04-24T04:26:38.205" v="90"/>
          <ac:spMkLst>
            <pc:docMk/>
            <pc:sldMk cId="327162354" sldId="2147377366"/>
            <ac:spMk id="35" creationId="{60D9271D-2B48-4ED7-F3BD-FB4AD8F06B09}"/>
          </ac:spMkLst>
        </pc:spChg>
        <pc:spChg chg="mod">
          <ac:chgData name="Sen, Rishav" userId="4804c497-5a64-48cc-bf24-00c07ab3b38b" providerId="ADAL" clId="{4725C34C-3390-492C-A51A-42B9868AB06F}" dt="2025-04-24T04:26:38.205" v="90"/>
          <ac:spMkLst>
            <pc:docMk/>
            <pc:sldMk cId="327162354" sldId="2147377366"/>
            <ac:spMk id="37" creationId="{BF72162F-DBC1-34BA-B5B7-CBEC6F540B96}"/>
          </ac:spMkLst>
        </pc:spChg>
        <pc:spChg chg="add mod">
          <ac:chgData name="Sen, Rishav" userId="4804c497-5a64-48cc-bf24-00c07ab3b38b" providerId="ADAL" clId="{4725C34C-3390-492C-A51A-42B9868AB06F}" dt="2025-04-24T04:29:58.173" v="182" actId="1076"/>
          <ac:spMkLst>
            <pc:docMk/>
            <pc:sldMk cId="327162354" sldId="2147377366"/>
            <ac:spMk id="38" creationId="{D56B2FA0-9A52-7BA0-9D54-DE912FDC579D}"/>
          </ac:spMkLst>
        </pc:spChg>
        <pc:spChg chg="add mod">
          <ac:chgData name="Sen, Rishav" userId="4804c497-5a64-48cc-bf24-00c07ab3b38b" providerId="ADAL" clId="{4725C34C-3390-492C-A51A-42B9868AB06F}" dt="2025-04-24T04:29:58.173" v="182" actId="1076"/>
          <ac:spMkLst>
            <pc:docMk/>
            <pc:sldMk cId="327162354" sldId="2147377366"/>
            <ac:spMk id="40" creationId="{BAFA633F-A430-AD5F-D245-97BFFC650EA9}"/>
          </ac:spMkLst>
        </pc:spChg>
        <pc:spChg chg="add mod">
          <ac:chgData name="Sen, Rishav" userId="4804c497-5a64-48cc-bf24-00c07ab3b38b" providerId="ADAL" clId="{4725C34C-3390-492C-A51A-42B9868AB06F}" dt="2025-04-24T04:29:58.173" v="182" actId="1076"/>
          <ac:spMkLst>
            <pc:docMk/>
            <pc:sldMk cId="327162354" sldId="2147377366"/>
            <ac:spMk id="41" creationId="{BAA1511C-D3D8-D74F-AEA7-F1912F496A25}"/>
          </ac:spMkLst>
        </pc:spChg>
        <pc:spChg chg="add mod">
          <ac:chgData name="Sen, Rishav" userId="4804c497-5a64-48cc-bf24-00c07ab3b38b" providerId="ADAL" clId="{4725C34C-3390-492C-A51A-42B9868AB06F}" dt="2025-04-24T04:29:58.173" v="182" actId="1076"/>
          <ac:spMkLst>
            <pc:docMk/>
            <pc:sldMk cId="327162354" sldId="2147377366"/>
            <ac:spMk id="43" creationId="{066A4400-F721-33F5-F968-5778ABEFB68B}"/>
          </ac:spMkLst>
        </pc:spChg>
        <pc:spChg chg="add mod">
          <ac:chgData name="Sen, Rishav" userId="4804c497-5a64-48cc-bf24-00c07ab3b38b" providerId="ADAL" clId="{4725C34C-3390-492C-A51A-42B9868AB06F}" dt="2025-04-24T04:29:58.173" v="182" actId="1076"/>
          <ac:spMkLst>
            <pc:docMk/>
            <pc:sldMk cId="327162354" sldId="2147377366"/>
            <ac:spMk id="44" creationId="{84BE08E4-663D-AC32-24F2-9DB01926F33F}"/>
          </ac:spMkLst>
        </pc:spChg>
        <pc:spChg chg="add mod">
          <ac:chgData name="Sen, Rishav" userId="4804c497-5a64-48cc-bf24-00c07ab3b38b" providerId="ADAL" clId="{4725C34C-3390-492C-A51A-42B9868AB06F}" dt="2025-04-24T04:30:31.282" v="191" actId="164"/>
          <ac:spMkLst>
            <pc:docMk/>
            <pc:sldMk cId="327162354" sldId="2147377366"/>
            <ac:spMk id="45" creationId="{4C11B146-C9ED-C72D-CB4B-AC25C5E9BFAC}"/>
          </ac:spMkLst>
        </pc:spChg>
        <pc:spChg chg="add mod">
          <ac:chgData name="Sen, Rishav" userId="4804c497-5a64-48cc-bf24-00c07ab3b38b" providerId="ADAL" clId="{4725C34C-3390-492C-A51A-42B9868AB06F}" dt="2025-04-24T04:30:31.282" v="191" actId="164"/>
          <ac:spMkLst>
            <pc:docMk/>
            <pc:sldMk cId="327162354" sldId="2147377366"/>
            <ac:spMk id="47" creationId="{54A8D229-DBAF-D3E9-51D2-473A519D337A}"/>
          </ac:spMkLst>
        </pc:spChg>
        <pc:spChg chg="add mod">
          <ac:chgData name="Sen, Rishav" userId="4804c497-5a64-48cc-bf24-00c07ab3b38b" providerId="ADAL" clId="{4725C34C-3390-492C-A51A-42B9868AB06F}" dt="2025-04-24T04:30:31.282" v="191" actId="164"/>
          <ac:spMkLst>
            <pc:docMk/>
            <pc:sldMk cId="327162354" sldId="2147377366"/>
            <ac:spMk id="48" creationId="{82AC746F-DC4D-5299-AE6B-BDEE2D55C6F5}"/>
          </ac:spMkLst>
        </pc:spChg>
        <pc:spChg chg="add mod">
          <ac:chgData name="Sen, Rishav" userId="4804c497-5a64-48cc-bf24-00c07ab3b38b" providerId="ADAL" clId="{4725C34C-3390-492C-A51A-42B9868AB06F}" dt="2025-04-24T04:30:31.282" v="191" actId="164"/>
          <ac:spMkLst>
            <pc:docMk/>
            <pc:sldMk cId="327162354" sldId="2147377366"/>
            <ac:spMk id="49" creationId="{15643FCD-4E0A-38A7-0236-1C776DD9C4A0}"/>
          </ac:spMkLst>
        </pc:spChg>
        <pc:spChg chg="add mod">
          <ac:chgData name="Sen, Rishav" userId="4804c497-5a64-48cc-bf24-00c07ab3b38b" providerId="ADAL" clId="{4725C34C-3390-492C-A51A-42B9868AB06F}" dt="2025-04-24T04:30:31.282" v="191" actId="164"/>
          <ac:spMkLst>
            <pc:docMk/>
            <pc:sldMk cId="327162354" sldId="2147377366"/>
            <ac:spMk id="51" creationId="{C1DB12CC-E44C-7F71-F3F3-2BB962496048}"/>
          </ac:spMkLst>
        </pc:spChg>
        <pc:spChg chg="add mod">
          <ac:chgData name="Sen, Rishav" userId="4804c497-5a64-48cc-bf24-00c07ab3b38b" providerId="ADAL" clId="{4725C34C-3390-492C-A51A-42B9868AB06F}" dt="2025-04-24T04:30:31.282" v="191" actId="164"/>
          <ac:spMkLst>
            <pc:docMk/>
            <pc:sldMk cId="327162354" sldId="2147377366"/>
            <ac:spMk id="52" creationId="{4DFFC912-843C-270F-09BC-C80ED7F2AA4F}"/>
          </ac:spMkLst>
        </pc:spChg>
        <pc:spChg chg="add mod">
          <ac:chgData name="Sen, Rishav" userId="4804c497-5a64-48cc-bf24-00c07ab3b38b" providerId="ADAL" clId="{4725C34C-3390-492C-A51A-42B9868AB06F}" dt="2025-04-24T16:01:56.829" v="1814" actId="20577"/>
          <ac:spMkLst>
            <pc:docMk/>
            <pc:sldMk cId="327162354" sldId="2147377366"/>
            <ac:spMk id="54" creationId="{E37156B0-C3CF-6F89-94DB-920C395007DB}"/>
          </ac:spMkLst>
        </pc:spChg>
        <pc:grpChg chg="mod">
          <ac:chgData name="Sen, Rishav" userId="4804c497-5a64-48cc-bf24-00c07ab3b38b" providerId="ADAL" clId="{4725C34C-3390-492C-A51A-42B9868AB06F}" dt="2025-04-24T15:59:00.644" v="1788" actId="1036"/>
          <ac:grpSpMkLst>
            <pc:docMk/>
            <pc:sldMk cId="327162354" sldId="2147377366"/>
            <ac:grpSpMk id="5" creationId="{3F6B480B-6C89-D829-9ED5-E6FAEEA6BC08}"/>
          </ac:grpSpMkLst>
        </pc:grpChg>
        <pc:grpChg chg="mod">
          <ac:chgData name="Sen, Rishav" userId="4804c497-5a64-48cc-bf24-00c07ab3b38b" providerId="ADAL" clId="{4725C34C-3390-492C-A51A-42B9868AB06F}" dt="2025-04-24T15:59:00.644" v="1788" actId="1036"/>
          <ac:grpSpMkLst>
            <pc:docMk/>
            <pc:sldMk cId="327162354" sldId="2147377366"/>
            <ac:grpSpMk id="11" creationId="{6928F505-697C-61D5-4B60-635CB4FF754D}"/>
          </ac:grpSpMkLst>
        </pc:grpChg>
        <pc:grpChg chg="mod">
          <ac:chgData name="Sen, Rishav" userId="4804c497-5a64-48cc-bf24-00c07ab3b38b" providerId="ADAL" clId="{4725C34C-3390-492C-A51A-42B9868AB06F}" dt="2025-04-24T04:30:31.282" v="191" actId="164"/>
          <ac:grpSpMkLst>
            <pc:docMk/>
            <pc:sldMk cId="327162354" sldId="2147377366"/>
            <ac:grpSpMk id="24" creationId="{9779F921-8030-2148-3278-6E077E3C809A}"/>
          </ac:grpSpMkLst>
        </pc:grpChg>
        <pc:grpChg chg="add mod">
          <ac:chgData name="Sen, Rishav" userId="4804c497-5a64-48cc-bf24-00c07ab3b38b" providerId="ADAL" clId="{4725C34C-3390-492C-A51A-42B9868AB06F}" dt="2025-04-24T15:59:00.644" v="1788" actId="1036"/>
          <ac:grpSpMkLst>
            <pc:docMk/>
            <pc:sldMk cId="327162354" sldId="2147377366"/>
            <ac:grpSpMk id="53" creationId="{D10EA4E3-33C3-0899-2B2D-751416D57845}"/>
          </ac:grpSpMkLst>
        </pc:grpChg>
        <pc:cxnChg chg="add mod">
          <ac:chgData name="Sen, Rishav" userId="4804c497-5a64-48cc-bf24-00c07ab3b38b" providerId="ADAL" clId="{4725C34C-3390-492C-A51A-42B9868AB06F}" dt="2025-04-24T04:29:58.173" v="182" actId="1076"/>
          <ac:cxnSpMkLst>
            <pc:docMk/>
            <pc:sldMk cId="327162354" sldId="2147377366"/>
            <ac:cxnSpMk id="39" creationId="{8339A569-EF7C-A229-62A9-222ABE196E06}"/>
          </ac:cxnSpMkLst>
        </pc:cxnChg>
        <pc:cxnChg chg="add mod">
          <ac:chgData name="Sen, Rishav" userId="4804c497-5a64-48cc-bf24-00c07ab3b38b" providerId="ADAL" clId="{4725C34C-3390-492C-A51A-42B9868AB06F}" dt="2025-04-24T04:29:58.173" v="182" actId="1076"/>
          <ac:cxnSpMkLst>
            <pc:docMk/>
            <pc:sldMk cId="327162354" sldId="2147377366"/>
            <ac:cxnSpMk id="42" creationId="{D7B93DED-2A3B-7A32-FC09-A2FBF7B2712D}"/>
          </ac:cxnSpMkLst>
        </pc:cxnChg>
        <pc:cxnChg chg="add mod">
          <ac:chgData name="Sen, Rishav" userId="4804c497-5a64-48cc-bf24-00c07ab3b38b" providerId="ADAL" clId="{4725C34C-3390-492C-A51A-42B9868AB06F}" dt="2025-04-24T04:30:31.282" v="191" actId="164"/>
          <ac:cxnSpMkLst>
            <pc:docMk/>
            <pc:sldMk cId="327162354" sldId="2147377366"/>
            <ac:cxnSpMk id="46" creationId="{8279AB21-2855-BC1C-EEAF-43367E5AF97B}"/>
          </ac:cxnSpMkLst>
        </pc:cxnChg>
        <pc:cxnChg chg="add mod">
          <ac:chgData name="Sen, Rishav" userId="4804c497-5a64-48cc-bf24-00c07ab3b38b" providerId="ADAL" clId="{4725C34C-3390-492C-A51A-42B9868AB06F}" dt="2025-04-24T04:30:31.282" v="191" actId="164"/>
          <ac:cxnSpMkLst>
            <pc:docMk/>
            <pc:sldMk cId="327162354" sldId="2147377366"/>
            <ac:cxnSpMk id="50" creationId="{9C70FB21-C435-E92C-94DD-E9539E6BD22F}"/>
          </ac:cxnSpMkLst>
        </pc:cxnChg>
        <pc:cxnChg chg="add mod">
          <ac:chgData name="Sen, Rishav" userId="4804c497-5a64-48cc-bf24-00c07ab3b38b" providerId="ADAL" clId="{4725C34C-3390-492C-A51A-42B9868AB06F}" dt="2025-04-24T16:01:49.790" v="1813" actId="13822"/>
          <ac:cxnSpMkLst>
            <pc:docMk/>
            <pc:sldMk cId="327162354" sldId="2147377366"/>
            <ac:cxnSpMk id="56" creationId="{026761C0-8743-C163-2BF8-95D7D36FB16E}"/>
          </ac:cxnSpMkLst>
        </pc:cxnChg>
      </pc:sldChg>
      <pc:sldChg chg="addSp modSp mod ord modAnim modNotesTx">
        <pc:chgData name="Sen, Rishav" userId="4804c497-5a64-48cc-bf24-00c07ab3b38b" providerId="ADAL" clId="{4725C34C-3390-492C-A51A-42B9868AB06F}" dt="2025-04-24T18:44:49.462" v="3129"/>
        <pc:sldMkLst>
          <pc:docMk/>
          <pc:sldMk cId="3948360956" sldId="2147377370"/>
        </pc:sldMkLst>
        <pc:spChg chg="mod">
          <ac:chgData name="Sen, Rishav" userId="4804c497-5a64-48cc-bf24-00c07ab3b38b" providerId="ADAL" clId="{4725C34C-3390-492C-A51A-42B9868AB06F}" dt="2025-04-24T16:05:19.711" v="1827"/>
          <ac:spMkLst>
            <pc:docMk/>
            <pc:sldMk cId="3948360956" sldId="2147377370"/>
            <ac:spMk id="2" creationId="{8A46445C-0E9B-9B76-617C-E69964DC22DD}"/>
          </ac:spMkLst>
        </pc:spChg>
        <pc:spChg chg="add">
          <ac:chgData name="Sen, Rishav" userId="4804c497-5a64-48cc-bf24-00c07ab3b38b" providerId="ADAL" clId="{4725C34C-3390-492C-A51A-42B9868AB06F}" dt="2025-04-24T16:06:52.058" v="1874"/>
          <ac:spMkLst>
            <pc:docMk/>
            <pc:sldMk cId="3948360956" sldId="2147377370"/>
            <ac:spMk id="3" creationId="{78EAC9E1-11C5-7D33-BEB1-2EF06F4D3C48}"/>
          </ac:spMkLst>
        </pc:spChg>
        <pc:spChg chg="mod">
          <ac:chgData name="Sen, Rishav" userId="4804c497-5a64-48cc-bf24-00c07ab3b38b" providerId="ADAL" clId="{4725C34C-3390-492C-A51A-42B9868AB06F}" dt="2025-04-24T16:11:59.454" v="2056" actId="20577"/>
          <ac:spMkLst>
            <pc:docMk/>
            <pc:sldMk cId="3948360956" sldId="2147377370"/>
            <ac:spMk id="7" creationId="{4180FD76-1024-78B5-CC49-520C7B9AE615}"/>
          </ac:spMkLst>
        </pc:spChg>
        <pc:spChg chg="mod">
          <ac:chgData name="Sen, Rishav" userId="4804c497-5a64-48cc-bf24-00c07ab3b38b" providerId="ADAL" clId="{4725C34C-3390-492C-A51A-42B9868AB06F}" dt="2025-04-24T16:20:56.962" v="2163" actId="114"/>
          <ac:spMkLst>
            <pc:docMk/>
            <pc:sldMk cId="3948360956" sldId="2147377370"/>
            <ac:spMk id="10" creationId="{FC2A865E-3717-BA15-75E9-9A8856673A8D}"/>
          </ac:spMkLst>
        </pc:spChg>
        <pc:spChg chg="mod">
          <ac:chgData name="Sen, Rishav" userId="4804c497-5a64-48cc-bf24-00c07ab3b38b" providerId="ADAL" clId="{4725C34C-3390-492C-A51A-42B9868AB06F}" dt="2025-04-24T16:11:19.912" v="2015" actId="113"/>
          <ac:spMkLst>
            <pc:docMk/>
            <pc:sldMk cId="3948360956" sldId="2147377370"/>
            <ac:spMk id="12" creationId="{C405A476-FAC9-A70F-4A8E-619C13C66F2B}"/>
          </ac:spMkLst>
        </pc:spChg>
        <pc:spChg chg="mod">
          <ac:chgData name="Sen, Rishav" userId="4804c497-5a64-48cc-bf24-00c07ab3b38b" providerId="ADAL" clId="{4725C34C-3390-492C-A51A-42B9868AB06F}" dt="2025-04-24T16:11:27.450" v="2018" actId="114"/>
          <ac:spMkLst>
            <pc:docMk/>
            <pc:sldMk cId="3948360956" sldId="2147377370"/>
            <ac:spMk id="14" creationId="{770E91DE-4525-3C54-EDA0-F322F8AEAD3A}"/>
          </ac:spMkLst>
        </pc:spChg>
      </pc:sldChg>
      <pc:sldChg chg="addSp modSp mod ord modAnim modNotesTx">
        <pc:chgData name="Sen, Rishav" userId="4804c497-5a64-48cc-bf24-00c07ab3b38b" providerId="ADAL" clId="{4725C34C-3390-492C-A51A-42B9868AB06F}" dt="2025-04-24T22:04:11.797" v="5207"/>
        <pc:sldMkLst>
          <pc:docMk/>
          <pc:sldMk cId="995479464" sldId="2147377371"/>
        </pc:sldMkLst>
        <pc:spChg chg="mod">
          <ac:chgData name="Sen, Rishav" userId="4804c497-5a64-48cc-bf24-00c07ab3b38b" providerId="ADAL" clId="{4725C34C-3390-492C-A51A-42B9868AB06F}" dt="2025-04-24T05:10:52.261" v="1171" actId="21"/>
          <ac:spMkLst>
            <pc:docMk/>
            <pc:sldMk cId="995479464" sldId="2147377371"/>
            <ac:spMk id="2" creationId="{2FDD779A-5217-799E-4E7E-59A790E0AC11}"/>
          </ac:spMkLst>
        </pc:spChg>
        <pc:spChg chg="add mod">
          <ac:chgData name="Sen, Rishav" userId="4804c497-5a64-48cc-bf24-00c07ab3b38b" providerId="ADAL" clId="{4725C34C-3390-492C-A51A-42B9868AB06F}" dt="2025-04-24T18:14:12.794" v="3074" actId="207"/>
          <ac:spMkLst>
            <pc:docMk/>
            <pc:sldMk cId="995479464" sldId="2147377371"/>
            <ac:spMk id="5" creationId="{11050EDA-39E4-71BD-4D1B-0B834C286677}"/>
          </ac:spMkLst>
        </pc:spChg>
        <pc:spChg chg="mod">
          <ac:chgData name="Sen, Rishav" userId="4804c497-5a64-48cc-bf24-00c07ab3b38b" providerId="ADAL" clId="{4725C34C-3390-492C-A51A-42B9868AB06F}" dt="2025-04-24T21:34:43.746" v="4610" actId="14100"/>
          <ac:spMkLst>
            <pc:docMk/>
            <pc:sldMk cId="995479464" sldId="2147377371"/>
            <ac:spMk id="7" creationId="{B5B88E67-F2C7-2C2B-DA00-711360FBE749}"/>
          </ac:spMkLst>
        </pc:spChg>
        <pc:spChg chg="mod">
          <ac:chgData name="Sen, Rishav" userId="4804c497-5a64-48cc-bf24-00c07ab3b38b" providerId="ADAL" clId="{4725C34C-3390-492C-A51A-42B9868AB06F}" dt="2025-04-24T21:34:43.746" v="4610" actId="14100"/>
          <ac:spMkLst>
            <pc:docMk/>
            <pc:sldMk cId="995479464" sldId="2147377371"/>
            <ac:spMk id="8" creationId="{BF3972CE-0EC8-77AA-569D-70E41C321F1E}"/>
          </ac:spMkLst>
        </pc:spChg>
        <pc:spChg chg="mod">
          <ac:chgData name="Sen, Rishav" userId="4804c497-5a64-48cc-bf24-00c07ab3b38b" providerId="ADAL" clId="{4725C34C-3390-492C-A51A-42B9868AB06F}" dt="2025-04-24T21:34:43.746" v="4610" actId="14100"/>
          <ac:spMkLst>
            <pc:docMk/>
            <pc:sldMk cId="995479464" sldId="2147377371"/>
            <ac:spMk id="9" creationId="{745CC133-ED3A-A870-88AE-214CF97D3E64}"/>
          </ac:spMkLst>
        </pc:spChg>
        <pc:spChg chg="mod">
          <ac:chgData name="Sen, Rishav" userId="4804c497-5a64-48cc-bf24-00c07ab3b38b" providerId="ADAL" clId="{4725C34C-3390-492C-A51A-42B9868AB06F}" dt="2025-04-24T21:34:43.746" v="4610" actId="14100"/>
          <ac:spMkLst>
            <pc:docMk/>
            <pc:sldMk cId="995479464" sldId="2147377371"/>
            <ac:spMk id="10" creationId="{2A8F1A7A-65DB-4D17-66FB-26B9E02D8F05}"/>
          </ac:spMkLst>
        </pc:spChg>
        <pc:spChg chg="mod">
          <ac:chgData name="Sen, Rishav" userId="4804c497-5a64-48cc-bf24-00c07ab3b38b" providerId="ADAL" clId="{4725C34C-3390-492C-A51A-42B9868AB06F}" dt="2025-04-24T21:34:43.746" v="4610" actId="14100"/>
          <ac:spMkLst>
            <pc:docMk/>
            <pc:sldMk cId="995479464" sldId="2147377371"/>
            <ac:spMk id="11" creationId="{E0171365-6DBD-7636-FE02-6B0C1867E888}"/>
          </ac:spMkLst>
        </pc:spChg>
        <pc:spChg chg="mod">
          <ac:chgData name="Sen, Rishav" userId="4804c497-5a64-48cc-bf24-00c07ab3b38b" providerId="ADAL" clId="{4725C34C-3390-492C-A51A-42B9868AB06F}" dt="2025-04-24T21:34:43.746" v="4610" actId="14100"/>
          <ac:spMkLst>
            <pc:docMk/>
            <pc:sldMk cId="995479464" sldId="2147377371"/>
            <ac:spMk id="12" creationId="{9A2C7740-49A4-CF4C-4AEC-A6862A983B1D}"/>
          </ac:spMkLst>
        </pc:spChg>
      </pc:sldChg>
      <pc:sldChg chg="modSp mod modAnim modNotesTx">
        <pc:chgData name="Sen, Rishav" userId="4804c497-5a64-48cc-bf24-00c07ab3b38b" providerId="ADAL" clId="{4725C34C-3390-492C-A51A-42B9868AB06F}" dt="2025-04-24T20:53:05.093" v="3487" actId="14100"/>
        <pc:sldMkLst>
          <pc:docMk/>
          <pc:sldMk cId="2411623609" sldId="2147377373"/>
        </pc:sldMkLst>
        <pc:spChg chg="mod">
          <ac:chgData name="Sen, Rishav" userId="4804c497-5a64-48cc-bf24-00c07ab3b38b" providerId="ADAL" clId="{4725C34C-3390-492C-A51A-42B9868AB06F}" dt="2025-04-24T20:52:57.831" v="3486" actId="20577"/>
          <ac:spMkLst>
            <pc:docMk/>
            <pc:sldMk cId="2411623609" sldId="2147377373"/>
            <ac:spMk id="3" creationId="{D733C611-4028-5CC1-08CE-A4E68E70AD8C}"/>
          </ac:spMkLst>
        </pc:spChg>
        <pc:spChg chg="mod">
          <ac:chgData name="Sen, Rishav" userId="4804c497-5a64-48cc-bf24-00c07ab3b38b" providerId="ADAL" clId="{4725C34C-3390-492C-A51A-42B9868AB06F}" dt="2025-04-24T18:13:25.313" v="3070" actId="14100"/>
          <ac:spMkLst>
            <pc:docMk/>
            <pc:sldMk cId="2411623609" sldId="2147377373"/>
            <ac:spMk id="8" creationId="{A3062501-08DB-357D-A1F7-16A2C3CA61F3}"/>
          </ac:spMkLst>
        </pc:spChg>
        <pc:spChg chg="mod">
          <ac:chgData name="Sen, Rishav" userId="4804c497-5a64-48cc-bf24-00c07ab3b38b" providerId="ADAL" clId="{4725C34C-3390-492C-A51A-42B9868AB06F}" dt="2025-04-24T18:08:51.227" v="2997" actId="14100"/>
          <ac:spMkLst>
            <pc:docMk/>
            <pc:sldMk cId="2411623609" sldId="2147377373"/>
            <ac:spMk id="25" creationId="{D61BEB11-D3DC-A630-DB9D-BC0B17F0E974}"/>
          </ac:spMkLst>
        </pc:spChg>
        <pc:spChg chg="mod">
          <ac:chgData name="Sen, Rishav" userId="4804c497-5a64-48cc-bf24-00c07ab3b38b" providerId="ADAL" clId="{4725C34C-3390-492C-A51A-42B9868AB06F}" dt="2025-04-24T20:53:05.093" v="3487" actId="14100"/>
          <ac:spMkLst>
            <pc:docMk/>
            <pc:sldMk cId="2411623609" sldId="2147377373"/>
            <ac:spMk id="51" creationId="{7E6D3AC1-930B-8866-9A5C-742393F79FB0}"/>
          </ac:spMkLst>
        </pc:spChg>
        <pc:spChg chg="mod">
          <ac:chgData name="Sen, Rishav" userId="4804c497-5a64-48cc-bf24-00c07ab3b38b" providerId="ADAL" clId="{4725C34C-3390-492C-A51A-42B9868AB06F}" dt="2025-04-24T18:09:15.907" v="3011" actId="1035"/>
          <ac:spMkLst>
            <pc:docMk/>
            <pc:sldMk cId="2411623609" sldId="2147377373"/>
            <ac:spMk id="94" creationId="{12D21D16-A02B-0DF4-43CD-E95790552711}"/>
          </ac:spMkLst>
        </pc:spChg>
        <pc:grpChg chg="mod">
          <ac:chgData name="Sen, Rishav" userId="4804c497-5a64-48cc-bf24-00c07ab3b38b" providerId="ADAL" clId="{4725C34C-3390-492C-A51A-42B9868AB06F}" dt="2025-04-24T18:13:18.091" v="3069" actId="1076"/>
          <ac:grpSpMkLst>
            <pc:docMk/>
            <pc:sldMk cId="2411623609" sldId="2147377373"/>
            <ac:grpSpMk id="9" creationId="{0812F8F7-5C28-FA9D-B528-9C3597CC09DE}"/>
          </ac:grpSpMkLst>
        </pc:grpChg>
        <pc:grpChg chg="mod">
          <ac:chgData name="Sen, Rishav" userId="4804c497-5a64-48cc-bf24-00c07ab3b38b" providerId="ADAL" clId="{4725C34C-3390-492C-A51A-42B9868AB06F}" dt="2025-04-24T18:08:51.227" v="2997" actId="14100"/>
          <ac:grpSpMkLst>
            <pc:docMk/>
            <pc:sldMk cId="2411623609" sldId="2147377373"/>
            <ac:grpSpMk id="36" creationId="{CEE60C36-65A8-2C94-D4DC-C9E2BC67E384}"/>
          </ac:grpSpMkLst>
        </pc:grpChg>
        <pc:cxnChg chg="mod">
          <ac:chgData name="Sen, Rishav" userId="4804c497-5a64-48cc-bf24-00c07ab3b38b" providerId="ADAL" clId="{4725C34C-3390-492C-A51A-42B9868AB06F}" dt="2025-04-24T18:09:11.655" v="3001" actId="14100"/>
          <ac:cxnSpMkLst>
            <pc:docMk/>
            <pc:sldMk cId="2411623609" sldId="2147377373"/>
            <ac:cxnSpMk id="93" creationId="{7CC4B475-48F0-1D76-AA0D-4C24535F39FA}"/>
          </ac:cxnSpMkLst>
        </pc:cxnChg>
      </pc:sldChg>
      <pc:sldChg chg="del mod modShow">
        <pc:chgData name="Sen, Rishav" userId="4804c497-5a64-48cc-bf24-00c07ab3b38b" providerId="ADAL" clId="{4725C34C-3390-492C-A51A-42B9868AB06F}" dt="2025-04-24T22:57:01.550" v="5464" actId="47"/>
        <pc:sldMkLst>
          <pc:docMk/>
          <pc:sldMk cId="419574910" sldId="2147377374"/>
        </pc:sldMkLst>
      </pc:sldChg>
      <pc:sldChg chg="modSp mod">
        <pc:chgData name="Sen, Rishav" userId="4804c497-5a64-48cc-bf24-00c07ab3b38b" providerId="ADAL" clId="{4725C34C-3390-492C-A51A-42B9868AB06F}" dt="2025-04-24T04:37:55.608" v="399" actId="20577"/>
        <pc:sldMkLst>
          <pc:docMk/>
          <pc:sldMk cId="295766788" sldId="2147377375"/>
        </pc:sldMkLst>
        <pc:spChg chg="mod">
          <ac:chgData name="Sen, Rishav" userId="4804c497-5a64-48cc-bf24-00c07ab3b38b" providerId="ADAL" clId="{4725C34C-3390-492C-A51A-42B9868AB06F}" dt="2025-04-24T04:37:55.608" v="399" actId="20577"/>
          <ac:spMkLst>
            <pc:docMk/>
            <pc:sldMk cId="295766788" sldId="2147377375"/>
            <ac:spMk id="3" creationId="{1323DABE-F6B0-4337-D4C3-9A42393D0CA9}"/>
          </ac:spMkLst>
        </pc:spChg>
      </pc:sldChg>
      <pc:sldChg chg="addSp delSp modSp new mod delAnim modAnim">
        <pc:chgData name="Sen, Rishav" userId="4804c497-5a64-48cc-bf24-00c07ab3b38b" providerId="ADAL" clId="{4725C34C-3390-492C-A51A-42B9868AB06F}" dt="2025-04-25T18:12:58.527" v="5493" actId="1076"/>
        <pc:sldMkLst>
          <pc:docMk/>
          <pc:sldMk cId="1262987375" sldId="2147377376"/>
        </pc:sldMkLst>
        <pc:spChg chg="mod">
          <ac:chgData name="Sen, Rishav" userId="4804c497-5a64-48cc-bf24-00c07ab3b38b" providerId="ADAL" clId="{4725C34C-3390-492C-A51A-42B9868AB06F}" dt="2025-04-25T18:07:54.780" v="5478" actId="20577"/>
          <ac:spMkLst>
            <pc:docMk/>
            <pc:sldMk cId="1262987375" sldId="2147377376"/>
            <ac:spMk id="2" creationId="{F5DB3FEB-846A-6B17-2C0E-F6CAE2D16E0D}"/>
          </ac:spMkLst>
        </pc:spChg>
        <pc:spChg chg="del mod">
          <ac:chgData name="Sen, Rishav" userId="4804c497-5a64-48cc-bf24-00c07ab3b38b" providerId="ADAL" clId="{4725C34C-3390-492C-A51A-42B9868AB06F}" dt="2025-04-24T22:42:41.510" v="5400" actId="22"/>
          <ac:spMkLst>
            <pc:docMk/>
            <pc:sldMk cId="1262987375" sldId="2147377376"/>
            <ac:spMk id="3" creationId="{23E65A30-FA8E-924F-4E7B-62B99F56E852}"/>
          </ac:spMkLst>
        </pc:spChg>
        <pc:spChg chg="add del mod">
          <ac:chgData name="Sen, Rishav" userId="4804c497-5a64-48cc-bf24-00c07ab3b38b" providerId="ADAL" clId="{4725C34C-3390-492C-A51A-42B9868AB06F}" dt="2025-04-24T22:44:49.941" v="5405" actId="22"/>
          <ac:spMkLst>
            <pc:docMk/>
            <pc:sldMk cId="1262987375" sldId="2147377376"/>
            <ac:spMk id="8" creationId="{B4739F49-D07E-9838-0C0C-308C6CA12030}"/>
          </ac:spMkLst>
        </pc:spChg>
        <pc:spChg chg="add del mod">
          <ac:chgData name="Sen, Rishav" userId="4804c497-5a64-48cc-bf24-00c07ab3b38b" providerId="ADAL" clId="{4725C34C-3390-492C-A51A-42B9868AB06F}" dt="2025-04-24T22:45:33.700" v="5419" actId="478"/>
          <ac:spMkLst>
            <pc:docMk/>
            <pc:sldMk cId="1262987375" sldId="2147377376"/>
            <ac:spMk id="11" creationId="{EFC00F5B-B54D-DD14-6168-CBA6D7F81612}"/>
          </ac:spMkLst>
        </pc:spChg>
        <pc:spChg chg="add del mod">
          <ac:chgData name="Sen, Rishav" userId="4804c497-5a64-48cc-bf24-00c07ab3b38b" providerId="ADAL" clId="{4725C34C-3390-492C-A51A-42B9868AB06F}" dt="2025-04-24T22:47:35.176" v="5421" actId="22"/>
          <ac:spMkLst>
            <pc:docMk/>
            <pc:sldMk cId="1262987375" sldId="2147377376"/>
            <ac:spMk id="13" creationId="{99EA8A99-4F0D-1F08-98EC-E4AEC7F274B4}"/>
          </ac:spMkLst>
        </pc:spChg>
        <pc:spChg chg="add del mod">
          <ac:chgData name="Sen, Rishav" userId="4804c497-5a64-48cc-bf24-00c07ab3b38b" providerId="ADAL" clId="{4725C34C-3390-492C-A51A-42B9868AB06F}" dt="2025-04-24T22:49:14.099" v="5431"/>
          <ac:spMkLst>
            <pc:docMk/>
            <pc:sldMk cId="1262987375" sldId="2147377376"/>
            <ac:spMk id="16" creationId="{7B2DE70F-3A17-2FA0-166E-4B8CD3561135}"/>
          </ac:spMkLst>
        </pc:spChg>
        <pc:spChg chg="add mod">
          <ac:chgData name="Sen, Rishav" userId="4804c497-5a64-48cc-bf24-00c07ab3b38b" providerId="ADAL" clId="{4725C34C-3390-492C-A51A-42B9868AB06F}" dt="2025-04-24T22:50:02.890" v="5446" actId="1076"/>
          <ac:spMkLst>
            <pc:docMk/>
            <pc:sldMk cId="1262987375" sldId="2147377376"/>
            <ac:spMk id="18" creationId="{7C06D800-8BAA-FBDB-3301-FBB6D208B33B}"/>
          </ac:spMkLst>
        </pc:spChg>
        <pc:spChg chg="add del mod">
          <ac:chgData name="Sen, Rishav" userId="4804c497-5a64-48cc-bf24-00c07ab3b38b" providerId="ADAL" clId="{4725C34C-3390-492C-A51A-42B9868AB06F}" dt="2025-04-24T22:56:34.708" v="5448" actId="22"/>
          <ac:spMkLst>
            <pc:docMk/>
            <pc:sldMk cId="1262987375" sldId="2147377376"/>
            <ac:spMk id="20" creationId="{8A88D405-6CFD-D810-EEC6-CB33D04C976D}"/>
          </ac:spMkLst>
        </pc:spChg>
        <pc:spChg chg="add del mod">
          <ac:chgData name="Sen, Rishav" userId="4804c497-5a64-48cc-bf24-00c07ab3b38b" providerId="ADAL" clId="{4725C34C-3390-492C-A51A-42B9868AB06F}" dt="2025-04-25T18:08:38.346" v="5480" actId="22"/>
          <ac:spMkLst>
            <pc:docMk/>
            <pc:sldMk cId="1262987375" sldId="2147377376"/>
            <ac:spMk id="24" creationId="{C65CB73D-1EB5-E755-8A6F-46A0A8A93276}"/>
          </ac:spMkLst>
        </pc:spChg>
        <pc:spChg chg="add del mod">
          <ac:chgData name="Sen, Rishav" userId="4804c497-5a64-48cc-bf24-00c07ab3b38b" providerId="ADAL" clId="{4725C34C-3390-492C-A51A-42B9868AB06F}" dt="2025-04-25T18:08:59.377" v="5483" actId="22"/>
          <ac:spMkLst>
            <pc:docMk/>
            <pc:sldMk cId="1262987375" sldId="2147377376"/>
            <ac:spMk id="28" creationId="{BA435C38-89A6-0CA2-073A-D0873E1A8249}"/>
          </ac:spMkLst>
        </pc:spChg>
        <pc:spChg chg="add del mod">
          <ac:chgData name="Sen, Rishav" userId="4804c497-5a64-48cc-bf24-00c07ab3b38b" providerId="ADAL" clId="{4725C34C-3390-492C-A51A-42B9868AB06F}" dt="2025-04-25T18:12:44.018" v="5489" actId="22"/>
          <ac:spMkLst>
            <pc:docMk/>
            <pc:sldMk cId="1262987375" sldId="2147377376"/>
            <ac:spMk id="32" creationId="{FD4FCCDF-BF83-9C5C-0E4B-3BC0AE83DD0B}"/>
          </ac:spMkLst>
        </pc:spChg>
        <pc:picChg chg="add del mod ord modCrop">
          <ac:chgData name="Sen, Rishav" userId="4804c497-5a64-48cc-bf24-00c07ab3b38b" providerId="ADAL" clId="{4725C34C-3390-492C-A51A-42B9868AB06F}" dt="2025-04-24T22:44:49.094" v="5404" actId="478"/>
          <ac:picMkLst>
            <pc:docMk/>
            <pc:sldMk cId="1262987375" sldId="2147377376"/>
            <ac:picMk id="6" creationId="{AB196058-330B-A908-C056-35C41A9A42A6}"/>
          </ac:picMkLst>
        </pc:picChg>
        <pc:picChg chg="add del mod ord modCrop">
          <ac:chgData name="Sen, Rishav" userId="4804c497-5a64-48cc-bf24-00c07ab3b38b" providerId="ADAL" clId="{4725C34C-3390-492C-A51A-42B9868AB06F}" dt="2025-04-24T22:47:34.283" v="5420" actId="478"/>
          <ac:picMkLst>
            <pc:docMk/>
            <pc:sldMk cId="1262987375" sldId="2147377376"/>
            <ac:picMk id="10" creationId="{57332CC1-B153-7A5E-4D2A-7EFC30E24CFA}"/>
          </ac:picMkLst>
        </pc:picChg>
        <pc:picChg chg="add del mod ord">
          <ac:chgData name="Sen, Rishav" userId="4804c497-5a64-48cc-bf24-00c07ab3b38b" providerId="ADAL" clId="{4725C34C-3390-492C-A51A-42B9868AB06F}" dt="2025-04-24T22:56:33.703" v="5447" actId="478"/>
          <ac:picMkLst>
            <pc:docMk/>
            <pc:sldMk cId="1262987375" sldId="2147377376"/>
            <ac:picMk id="15" creationId="{D436F8F7-8606-CDE2-B549-4C9DBF307B35}"/>
          </ac:picMkLst>
        </pc:picChg>
        <pc:picChg chg="add del mod ord">
          <ac:chgData name="Sen, Rishav" userId="4804c497-5a64-48cc-bf24-00c07ab3b38b" providerId="ADAL" clId="{4725C34C-3390-492C-A51A-42B9868AB06F}" dt="2025-04-25T18:08:37.150" v="5479" actId="478"/>
          <ac:picMkLst>
            <pc:docMk/>
            <pc:sldMk cId="1262987375" sldId="2147377376"/>
            <ac:picMk id="22" creationId="{A5A307B6-F7C1-ECC2-051B-E63A95B9B9F5}"/>
          </ac:picMkLst>
        </pc:picChg>
        <pc:picChg chg="add del mod ord">
          <ac:chgData name="Sen, Rishav" userId="4804c497-5a64-48cc-bf24-00c07ab3b38b" providerId="ADAL" clId="{4725C34C-3390-492C-A51A-42B9868AB06F}" dt="2025-04-25T18:08:58.299" v="5482" actId="478"/>
          <ac:picMkLst>
            <pc:docMk/>
            <pc:sldMk cId="1262987375" sldId="2147377376"/>
            <ac:picMk id="26" creationId="{5538E190-9089-479F-8F6C-0589EC3CA650}"/>
          </ac:picMkLst>
        </pc:picChg>
        <pc:picChg chg="add del mod ord">
          <ac:chgData name="Sen, Rishav" userId="4804c497-5a64-48cc-bf24-00c07ab3b38b" providerId="ADAL" clId="{4725C34C-3390-492C-A51A-42B9868AB06F}" dt="2025-04-25T18:12:42.780" v="5488" actId="478"/>
          <ac:picMkLst>
            <pc:docMk/>
            <pc:sldMk cId="1262987375" sldId="2147377376"/>
            <ac:picMk id="30" creationId="{013FDFD3-B009-7993-2114-4F85E33CD5C5}"/>
          </ac:picMkLst>
        </pc:picChg>
        <pc:picChg chg="add mod ord">
          <ac:chgData name="Sen, Rishav" userId="4804c497-5a64-48cc-bf24-00c07ab3b38b" providerId="ADAL" clId="{4725C34C-3390-492C-A51A-42B9868AB06F}" dt="2025-04-25T18:12:58.527" v="5493" actId="1076"/>
          <ac:picMkLst>
            <pc:docMk/>
            <pc:sldMk cId="1262987375" sldId="2147377376"/>
            <ac:picMk id="34" creationId="{D7558ADC-1C87-A3CD-369A-F7CA99660ADA}"/>
          </ac:picMkLst>
        </pc:picChg>
      </pc:sldChg>
      <pc:sldChg chg="modSp new mod">
        <pc:chgData name="Sen, Rishav" userId="4804c497-5a64-48cc-bf24-00c07ab3b38b" providerId="ADAL" clId="{4725C34C-3390-492C-A51A-42B9868AB06F}" dt="2025-04-24T20:44:38.402" v="3354" actId="404"/>
        <pc:sldMkLst>
          <pc:docMk/>
          <pc:sldMk cId="2306912491" sldId="2147377377"/>
        </pc:sldMkLst>
        <pc:spChg chg="mod">
          <ac:chgData name="Sen, Rishav" userId="4804c497-5a64-48cc-bf24-00c07ab3b38b" providerId="ADAL" clId="{4725C34C-3390-492C-A51A-42B9868AB06F}" dt="2025-04-24T20:40:35.543" v="3253" actId="20577"/>
          <ac:spMkLst>
            <pc:docMk/>
            <pc:sldMk cId="2306912491" sldId="2147377377"/>
            <ac:spMk id="2" creationId="{B9A24156-0D3A-9EAC-803F-EEA780DFD92D}"/>
          </ac:spMkLst>
        </pc:spChg>
        <pc:spChg chg="mod">
          <ac:chgData name="Sen, Rishav" userId="4804c497-5a64-48cc-bf24-00c07ab3b38b" providerId="ADAL" clId="{4725C34C-3390-492C-A51A-42B9868AB06F}" dt="2025-04-24T20:44:38.402" v="3354" actId="404"/>
          <ac:spMkLst>
            <pc:docMk/>
            <pc:sldMk cId="2306912491" sldId="2147377377"/>
            <ac:spMk id="3" creationId="{3F827F17-B7B2-D290-9BBE-726E04DDAE16}"/>
          </ac:spMkLst>
        </pc:spChg>
      </pc:sldChg>
      <pc:sldChg chg="modSp new del mod">
        <pc:chgData name="Sen, Rishav" userId="4804c497-5a64-48cc-bf24-00c07ab3b38b" providerId="ADAL" clId="{4725C34C-3390-492C-A51A-42B9868AB06F}" dt="2025-04-24T21:36:25.545" v="4680" actId="47"/>
        <pc:sldMkLst>
          <pc:docMk/>
          <pc:sldMk cId="2717067441" sldId="2147377378"/>
        </pc:sldMkLst>
        <pc:spChg chg="mod">
          <ac:chgData name="Sen, Rishav" userId="4804c497-5a64-48cc-bf24-00c07ab3b38b" providerId="ADAL" clId="{4725C34C-3390-492C-A51A-42B9868AB06F}" dt="2025-04-24T21:36:23.557" v="4679" actId="27636"/>
          <ac:spMkLst>
            <pc:docMk/>
            <pc:sldMk cId="2717067441" sldId="2147377378"/>
            <ac:spMk id="2" creationId="{CA814830-3238-1BE1-F839-02BBEE04AE5C}"/>
          </ac:spMkLst>
        </pc:spChg>
        <pc:spChg chg="mod">
          <ac:chgData name="Sen, Rishav" userId="4804c497-5a64-48cc-bf24-00c07ab3b38b" providerId="ADAL" clId="{4725C34C-3390-492C-A51A-42B9868AB06F}" dt="2025-04-24T21:29:35.118" v="4570" actId="20577"/>
          <ac:spMkLst>
            <pc:docMk/>
            <pc:sldMk cId="2717067441" sldId="2147377378"/>
            <ac:spMk id="3" creationId="{2170CC14-2F15-A384-C7F1-F8EBBF1321B5}"/>
          </ac:spMkLst>
        </pc:spChg>
      </pc:sldChg>
      <pc:sldChg chg="add ord modNotesTx">
        <pc:chgData name="Sen, Rishav" userId="4804c497-5a64-48cc-bf24-00c07ab3b38b" providerId="ADAL" clId="{4725C34C-3390-492C-A51A-42B9868AB06F}" dt="2025-04-24T22:09:58.544" v="5388"/>
        <pc:sldMkLst>
          <pc:docMk/>
          <pc:sldMk cId="2273245090" sldId="2147377379"/>
        </pc:sldMkLst>
      </pc:sldChg>
    </pc:docChg>
  </pc:docChgLst>
</pc:chgInfo>
</file>

<file path=ppt/comments/modernComment_110_A07834D2.xml><?xml version="1.0" encoding="utf-8"?>
<p188:cmLst xmlns:a="http://schemas.openxmlformats.org/drawingml/2006/main" xmlns:r="http://schemas.openxmlformats.org/officeDocument/2006/relationships" xmlns:p188="http://schemas.microsoft.com/office/powerpoint/2018/8/main">
  <p188:cm id="{216D4EF0-25AD-8B47-988F-800E1958BF9D}" authorId="{E06A3309-2284-B3BF-4F8B-4771D62CA81C}" created="2025-04-15T20:52:07.611">
    <pc:sldMkLst xmlns:pc="http://schemas.microsoft.com/office/powerpoint/2013/main/command">
      <pc:docMk/>
      <pc:sldMk cId="2692232402" sldId="272"/>
    </pc:sldMkLst>
    <p188:txBody>
      <a:bodyPr/>
      <a:lstStyle/>
      <a:p>
        <a:r>
          <a:rPr lang="en-US"/>
          <a:t>Check with Nissan if they want you to be saying that you are working on multi-building (maybe they want to keep it secret?)
</a:t>
        </a:r>
      </a:p>
    </p188:txBody>
  </p188:cm>
</p188:cmLst>
</file>

<file path=ppt/comments/modernComment_112_401B36B4.xml><?xml version="1.0" encoding="utf-8"?>
<p188:cmLst xmlns:a="http://schemas.openxmlformats.org/drawingml/2006/main" xmlns:r="http://schemas.openxmlformats.org/officeDocument/2006/relationships" xmlns:p188="http://schemas.microsoft.com/office/powerpoint/2018/8/main">
  <p188:cm id="{9581CBFE-40B7-DA49-9C22-B788AF272D2E}" authorId="{E06A3309-2284-B3BF-4F8B-4771D62CA81C}" created="2025-04-15T20:48:30.842">
    <pc:sldMkLst xmlns:pc="http://schemas.microsoft.com/office/powerpoint/2013/main/command">
      <pc:docMk/>
      <pc:sldMk cId="1075525300" sldId="274"/>
    </pc:sldMkLst>
    <p188:txBody>
      <a:bodyPr/>
      <a:lstStyle/>
      <a:p>
        <a:r>
          <a:rPr lang="en-US"/>
          <a:t>This should be at the start of the proposed approach. And then work your way towards each part of the architecture or to talk about which parts of these have HARD problems that need to be solved by some novel approach..</a:t>
        </a:r>
      </a:p>
    </p188:txBody>
  </p188:cm>
</p188:cmLst>
</file>

<file path=ppt/comments/modernComment_7FFE60CF_A3815A9F.xml><?xml version="1.0" encoding="utf-8"?>
<p188:cmLst xmlns:a="http://schemas.openxmlformats.org/drawingml/2006/main" xmlns:r="http://schemas.openxmlformats.org/officeDocument/2006/relationships" xmlns:p188="http://schemas.microsoft.com/office/powerpoint/2018/8/main">
  <p188:cm id="{81D4381D-9C7D-5C49-B443-F99FDC38897C}" authorId="{E06A3309-2284-B3BF-4F8B-4771D62CA81C}" created="2025-04-15T20:41:07.497">
    <pc:sldMkLst xmlns:pc="http://schemas.microsoft.com/office/powerpoint/2013/main/command">
      <pc:docMk/>
      <pc:sldMk cId="2743163551" sldId="2147377359"/>
    </pc:sldMkLst>
    <p188:txBody>
      <a:bodyPr/>
      <a:lstStyle/>
      <a:p>
        <a:r>
          <a:rPr lang="en-US"/>
          <a:t>You probably can put the challenges first and then formalize the problem definition.
</a:t>
        </a:r>
      </a:p>
    </p188:txBody>
  </p188:cm>
</p188:cmLst>
</file>

<file path=ppt/comments/modernComment_7FFE60D0_9707E06.xml><?xml version="1.0" encoding="utf-8"?>
<p188:cmLst xmlns:a="http://schemas.openxmlformats.org/drawingml/2006/main" xmlns:r="http://schemas.openxmlformats.org/officeDocument/2006/relationships" xmlns:p188="http://schemas.microsoft.com/office/powerpoint/2018/8/main">
  <p188:cm id="{17E96CF8-A81A-F64D-B356-4D0F748C4693}" authorId="{E06A3309-2284-B3BF-4F8B-4771D62CA81C}" created="2025-04-15T20:44:07.249">
    <pc:sldMkLst xmlns:pc="http://schemas.microsoft.com/office/powerpoint/2013/main/command">
      <pc:docMk/>
      <pc:sldMk cId="158367238" sldId="2147377360"/>
    </pc:sldMkLst>
    <p188:txBody>
      <a:bodyPr/>
      <a:lstStyle/>
      <a:p>
        <a:r>
          <a:rPr lang="en-US"/>
          <a:t>This should start with a section about your proposed approach and why it will be better than the state of the art.
</a:t>
        </a:r>
      </a:p>
    </p188:txBody>
  </p188:cm>
  <p188:cm id="{372EAA9C-003F-7B4A-B12D-74F065DF021A}" authorId="{E06A3309-2284-B3BF-4F8B-4771D62CA81C}" created="2025-04-15T20:51:04.335">
    <pc:sldMkLst xmlns:pc="http://schemas.microsoft.com/office/powerpoint/2013/main/command">
      <pc:docMk/>
      <pc:sldMk cId="158367238" sldId="2147377360"/>
    </pc:sldMkLst>
    <p188:txBody>
      <a:bodyPr/>
      <a:lstStyle/>
      <a:p>
        <a:r>
          <a:rPr lang="en-US"/>
          <a:t>You have DG-MCTS and dMCTS. Show a single slide that presents these two approaches briefly, talk about what the differences are and why the need for 2 different methods.</a:t>
        </a:r>
      </a:p>
    </p188:txBody>
  </p188:cm>
</p188:cmLst>
</file>

<file path=ppt/comments/modernComment_7FFE60D1_4B29BB79.xml><?xml version="1.0" encoding="utf-8"?>
<p188:cmLst xmlns:a="http://schemas.openxmlformats.org/drawingml/2006/main" xmlns:r="http://schemas.openxmlformats.org/officeDocument/2006/relationships" xmlns:p188="http://schemas.microsoft.com/office/powerpoint/2018/8/main">
  <p188:cm id="{ED4E12B3-B1A9-E84A-91D5-40475A806614}" authorId="{E06A3309-2284-B3BF-4F8B-4771D62CA81C}" created="2025-04-15T20:45:33.081">
    <pc:sldMkLst xmlns:pc="http://schemas.microsoft.com/office/powerpoint/2013/main/command">
      <pc:docMk/>
      <pc:sldMk cId="1261026169" sldId="2147377361"/>
    </pc:sldMkLst>
    <p188:txBody>
      <a:bodyPr/>
      <a:lstStyle/>
      <a:p>
        <a:r>
          <a:rPr lang="en-US"/>
          <a:t>The order of slides 18,19,20 seem wrong. Action space reduction, then temporal decomposition  and then action explosion again?</a:t>
        </a:r>
      </a:p>
    </p188:txBody>
  </p188:cm>
</p188:cmLst>
</file>

<file path=ppt/comments/modernComment_7FFE60DA_EB5734FC.xml><?xml version="1.0" encoding="utf-8"?>
<p188:cmLst xmlns:a="http://schemas.openxmlformats.org/drawingml/2006/main" xmlns:r="http://schemas.openxmlformats.org/officeDocument/2006/relationships" xmlns:p188="http://schemas.microsoft.com/office/powerpoint/2018/8/main">
  <p188:cm id="{24AF5B6F-6F5E-48ED-A5FB-5A91A98F3A41}" authorId="{E06A3309-2284-B3BF-4F8B-4771D62CA81C}" status="resolved" created="2025-04-15T20:40:13.485">
    <ac:txMkLst xmlns:ac="http://schemas.microsoft.com/office/drawing/2013/main/command">
      <pc:docMk xmlns:pc="http://schemas.microsoft.com/office/powerpoint/2013/main/command"/>
      <pc:sldMk xmlns:pc="http://schemas.microsoft.com/office/powerpoint/2013/main/command" cId="2820123330" sldId="259"/>
      <ac:spMk id="3" creationId="{33798E2E-E8EA-8824-A2E6-FDCDD9D75D71}"/>
      <ac:txMk cp="0" len="13">
        <ac:context len="320" hash="160338632"/>
      </ac:txMk>
    </ac:txMkLst>
    <p188:txBody>
      <a:bodyPr/>
      <a:lstStyle/>
      <a:p>
        <a:r>
          <a:rPr lang="en-US"/>
          <a:t>Make them sentences.</a:t>
        </a:r>
      </a:p>
    </p188:txBody>
  </p188:cm>
</p188:cmLst>
</file>

<file path=ppt/comments/modernComment_7FFE60DB_3B55CFA8.xml><?xml version="1.0" encoding="utf-8"?>
<p188:cmLst xmlns:a="http://schemas.openxmlformats.org/drawingml/2006/main" xmlns:r="http://schemas.openxmlformats.org/officeDocument/2006/relationships" xmlns:p188="http://schemas.microsoft.com/office/powerpoint/2018/8/main">
  <p188:cm id="{1F91694A-4939-4189-946A-57803632F025}" authorId="{E06A3309-2284-B3BF-4F8B-4771D62CA81C}" status="resolved" created="2025-04-15T20:40:13.485">
    <ac:txMkLst xmlns:ac="http://schemas.microsoft.com/office/drawing/2013/main/command">
      <pc:docMk xmlns:pc="http://schemas.microsoft.com/office/powerpoint/2013/main/command"/>
      <pc:sldMk xmlns:pc="http://schemas.microsoft.com/office/powerpoint/2013/main/command" cId="2820123330" sldId="259"/>
      <ac:spMk id="3" creationId="{33798E2E-E8EA-8824-A2E6-FDCDD9D75D71}"/>
      <ac:txMk cp="0" len="13">
        <ac:context len="320" hash="160338632"/>
      </ac:txMk>
    </ac:txMkLst>
    <p188:txBody>
      <a:bodyPr/>
      <a:lstStyle/>
      <a:p>
        <a:r>
          <a:rPr lang="en-US"/>
          <a:t>Make them sentences.</a:t>
        </a:r>
      </a:p>
    </p188:txBody>
  </p188:cm>
</p188:cmLst>
</file>

<file path=ppt/comments/modernComment_7FFE60DD_8FBE74B9.xml><?xml version="1.0" encoding="utf-8"?>
<p188:cmLst xmlns:a="http://schemas.openxmlformats.org/drawingml/2006/main" xmlns:r="http://schemas.openxmlformats.org/officeDocument/2006/relationships" xmlns:p188="http://schemas.microsoft.com/office/powerpoint/2018/8/main">
  <p188:cm id="{2A37A80A-3B4B-47B5-86C0-D05A0136858A}" authorId="{E06A3309-2284-B3BF-4F8B-4771D62CA81C}" created="2025-04-15T20:44:07.249">
    <pc:sldMkLst xmlns:pc="http://schemas.microsoft.com/office/powerpoint/2013/main/command">
      <pc:docMk/>
      <pc:sldMk cId="158367238" sldId="2147377360"/>
    </pc:sldMkLst>
    <p188:txBody>
      <a:bodyPr/>
      <a:lstStyle/>
      <a:p>
        <a:r>
          <a:rPr lang="en-US"/>
          <a:t>This should start with a section about your proposed approach and why it will be better than the state of the art.
</a:t>
        </a:r>
      </a:p>
    </p188:txBody>
  </p188:cm>
  <p188:cm id="{E2DD04E6-25C6-432A-807B-949C81F56BA2}" authorId="{E06A3309-2284-B3BF-4F8B-4771D62CA81C}" created="2025-04-15T20:51:04.335">
    <pc:sldMkLst xmlns:pc="http://schemas.microsoft.com/office/powerpoint/2013/main/command">
      <pc:docMk/>
      <pc:sldMk cId="158367238" sldId="2147377360"/>
    </pc:sldMkLst>
    <p188:txBody>
      <a:bodyPr/>
      <a:lstStyle/>
      <a:p>
        <a:r>
          <a:rPr lang="en-US"/>
          <a:t>You have DG-MCTS and dMCTS. Show a single slide that presents these two approaches briefly, talk about what the differences are and why the need for 2 different methods.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051052-CF89-4C07-8498-64B5BBBCD243}"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1A5830-E0FF-45F5-8773-E37226B1AAAD}" type="slidenum">
              <a:rPr lang="en-US" smtClean="0"/>
              <a:t>‹#›</a:t>
            </a:fld>
            <a:endParaRPr lang="en-US"/>
          </a:p>
        </p:txBody>
      </p:sp>
    </p:spTree>
    <p:extLst>
      <p:ext uri="{BB962C8B-B14F-4D97-AF65-F5344CB8AC3E}">
        <p14:creationId xmlns:p14="http://schemas.microsoft.com/office/powerpoint/2010/main" val="3203736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 Let’s begin with the Vehicle-to-Building or V2B problem. </a:t>
            </a:r>
          </a:p>
          <a:p>
            <a:pPr>
              <a:buFont typeface="Arial" panose="020B0604020202020204" pitchFamily="34" charset="0"/>
              <a:buChar char="•"/>
            </a:pPr>
            <a:r>
              <a:rPr lang="en-US" dirty="0"/>
              <a:t> EVs can charge or discharge, helping the building manage both energy and demand costs.</a:t>
            </a:r>
          </a:p>
          <a:p>
            <a:pPr>
              <a:buFont typeface="Arial" panose="020B0604020202020204" pitchFamily="34" charset="0"/>
              <a:buChar char="•"/>
            </a:pPr>
            <a:r>
              <a:rPr lang="en-US" dirty="0"/>
              <a:t> The goal is to reduce electricity bills while making sure EV users leave with enough charge.</a:t>
            </a:r>
          </a:p>
          <a:p>
            <a:pPr>
              <a:buFont typeface="Arial" panose="020B0604020202020204" pitchFamily="34" charset="0"/>
              <a:buChar char="•"/>
            </a:pPr>
            <a:r>
              <a:rPr lang="en-US" dirty="0"/>
              <a:t> This bi-directional flexibility enables peak shaving, demand response, and grid services — but also introduces uncertainty and complex decision-making, which we’ll explore next.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 This is a classic cyber-physical system — we have digital logic controlling energy decisions, and physical responses through EV batteries and building load.</a:t>
            </a:r>
          </a:p>
          <a:p>
            <a:pPr>
              <a:buFont typeface="Arial" panose="020B0604020202020204" pitchFamily="34" charset="0"/>
              <a:buChar char="•"/>
            </a:pPr>
            <a:endParaRPr lang="en-US" dirty="0"/>
          </a:p>
          <a:p>
            <a:pPr>
              <a:buFont typeface="Arial" panose="020B0604020202020204" pitchFamily="34" charset="0"/>
              <a:buNone/>
            </a:pPr>
            <a:r>
              <a:rPr lang="en-US" dirty="0"/>
              <a:t>Takeaway: Establishes V2B as a dynamic, bidirectional energy management problem tightly coupled with CPS logic and user behavior.</a:t>
            </a:r>
          </a:p>
        </p:txBody>
      </p:sp>
      <p:sp>
        <p:nvSpPr>
          <p:cNvPr id="4" name="Slide Number Placeholder 3"/>
          <p:cNvSpPr>
            <a:spLocks noGrp="1"/>
          </p:cNvSpPr>
          <p:nvPr>
            <p:ph type="sldNum" sz="quarter" idx="5"/>
          </p:nvPr>
        </p:nvSpPr>
        <p:spPr/>
        <p:txBody>
          <a:bodyPr/>
          <a:lstStyle/>
          <a:p>
            <a:fld id="{B91A5830-E0FF-45F5-8773-E37226B1AAAD}" type="slidenum">
              <a:rPr lang="en-US" smtClean="0"/>
              <a:t>3</a:t>
            </a:fld>
            <a:endParaRPr lang="en-US"/>
          </a:p>
        </p:txBody>
      </p:sp>
    </p:spTree>
    <p:extLst>
      <p:ext uri="{BB962C8B-B14F-4D97-AF65-F5344CB8AC3E}">
        <p14:creationId xmlns:p14="http://schemas.microsoft.com/office/powerpoint/2010/main" val="1025373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Step 1: Links to stochastic EV arrivals (uncertainty)</a:t>
            </a:r>
          </a:p>
          <a:p>
            <a:pPr>
              <a:buNone/>
            </a:pPr>
            <a:r>
              <a:rPr lang="en-US" dirty="0"/>
              <a:t>Step 2: Reuses MILP for offline peak estimation</a:t>
            </a:r>
          </a:p>
          <a:p>
            <a:pPr>
              <a:buNone/>
            </a:pPr>
            <a:r>
              <a:rPr lang="en-US" dirty="0"/>
              <a:t>Step 3: Comes from the action space reduction slide</a:t>
            </a:r>
          </a:p>
          <a:p>
            <a:r>
              <a:rPr lang="en-US" dirty="0"/>
              <a:t>Step 4–5: Comes from the “how MCTS works” explanation</a:t>
            </a:r>
          </a:p>
          <a:p>
            <a:endParaRPr lang="en-US" dirty="0"/>
          </a:p>
        </p:txBody>
      </p:sp>
      <p:sp>
        <p:nvSpPr>
          <p:cNvPr id="4" name="Slide Number Placeholder 3"/>
          <p:cNvSpPr>
            <a:spLocks noGrp="1"/>
          </p:cNvSpPr>
          <p:nvPr>
            <p:ph type="sldNum" sz="quarter" idx="5"/>
          </p:nvPr>
        </p:nvSpPr>
        <p:spPr/>
        <p:txBody>
          <a:bodyPr/>
          <a:lstStyle/>
          <a:p>
            <a:fld id="{B91A5830-E0FF-45F5-8773-E37226B1AAAD}" type="slidenum">
              <a:rPr lang="en-US" smtClean="0"/>
              <a:t>12</a:t>
            </a:fld>
            <a:endParaRPr lang="en-US"/>
          </a:p>
        </p:txBody>
      </p:sp>
    </p:spTree>
    <p:extLst>
      <p:ext uri="{BB962C8B-B14F-4D97-AF65-F5344CB8AC3E}">
        <p14:creationId xmlns:p14="http://schemas.microsoft.com/office/powerpoint/2010/main" val="1613168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DG-MCTS is the primary approach.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a:t>
            </a:r>
            <a:r>
              <a:rPr lang="en-US" dirty="0" err="1"/>
              <a:t>mcts</a:t>
            </a:r>
            <a:r>
              <a:rPr lang="en-US" dirty="0"/>
              <a:t> : Mention that it will be present in the paper – it is primarily important if scale up and speed are paramount</a:t>
            </a:r>
          </a:p>
        </p:txBody>
      </p:sp>
      <p:sp>
        <p:nvSpPr>
          <p:cNvPr id="4" name="Slide Number Placeholder 3"/>
          <p:cNvSpPr>
            <a:spLocks noGrp="1"/>
          </p:cNvSpPr>
          <p:nvPr>
            <p:ph type="sldNum" sz="quarter" idx="5"/>
          </p:nvPr>
        </p:nvSpPr>
        <p:spPr/>
        <p:txBody>
          <a:bodyPr/>
          <a:lstStyle/>
          <a:p>
            <a:fld id="{B91A5830-E0FF-45F5-8773-E37226B1AAAD}" type="slidenum">
              <a:rPr lang="en-US" smtClean="0"/>
              <a:t>14</a:t>
            </a:fld>
            <a:endParaRPr lang="en-US"/>
          </a:p>
        </p:txBody>
      </p:sp>
    </p:spTree>
    <p:extLst>
      <p:ext uri="{BB962C8B-B14F-4D97-AF65-F5344CB8AC3E}">
        <p14:creationId xmlns:p14="http://schemas.microsoft.com/office/powerpoint/2010/main" val="248957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DG-MCTS is good but could be faster – add a plot between speeds of DG-</a:t>
            </a:r>
            <a:r>
              <a:rPr lang="en-US" dirty="0" err="1"/>
              <a:t>mCTS</a:t>
            </a:r>
            <a:r>
              <a:rPr lang="en-US" dirty="0"/>
              <a:t> and </a:t>
            </a:r>
            <a:r>
              <a:rPr lang="en-US" dirty="0" err="1"/>
              <a:t>dmcts</a:t>
            </a:r>
            <a:endParaRPr lang="en-US" dirty="0"/>
          </a:p>
        </p:txBody>
      </p:sp>
      <p:sp>
        <p:nvSpPr>
          <p:cNvPr id="4" name="Slide Number Placeholder 3"/>
          <p:cNvSpPr>
            <a:spLocks noGrp="1"/>
          </p:cNvSpPr>
          <p:nvPr>
            <p:ph type="sldNum" sz="quarter" idx="5"/>
          </p:nvPr>
        </p:nvSpPr>
        <p:spPr/>
        <p:txBody>
          <a:bodyPr/>
          <a:lstStyle/>
          <a:p>
            <a:fld id="{B91A5830-E0FF-45F5-8773-E37226B1AAAD}" type="slidenum">
              <a:rPr lang="en-US" smtClean="0"/>
              <a:t>17</a:t>
            </a:fld>
            <a:endParaRPr lang="en-US"/>
          </a:p>
        </p:txBody>
      </p:sp>
    </p:spTree>
    <p:extLst>
      <p:ext uri="{BB962C8B-B14F-4D97-AF65-F5344CB8AC3E}">
        <p14:creationId xmlns:p14="http://schemas.microsoft.com/office/powerpoint/2010/main" val="390874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DG-MCTS: Comparable to LLF, better than RL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Robustness &amp; Sensitivity Tests: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91A5830-E0FF-45F5-8773-E37226B1AAAD}" type="slidenum">
              <a:rPr lang="en-US" smtClean="0"/>
              <a:t>18</a:t>
            </a:fld>
            <a:endParaRPr lang="en-US"/>
          </a:p>
        </p:txBody>
      </p:sp>
    </p:spTree>
    <p:extLst>
      <p:ext uri="{BB962C8B-B14F-4D97-AF65-F5344CB8AC3E}">
        <p14:creationId xmlns:p14="http://schemas.microsoft.com/office/powerpoint/2010/main" val="2697411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leveraging domain-specific heuristics over naïve Greedy policies to guide MCTS search</a:t>
            </a:r>
          </a:p>
          <a:p>
            <a:endParaRPr lang="en-US" dirty="0"/>
          </a:p>
        </p:txBody>
      </p:sp>
      <p:sp>
        <p:nvSpPr>
          <p:cNvPr id="4" name="Slide Number Placeholder 3"/>
          <p:cNvSpPr>
            <a:spLocks noGrp="1"/>
          </p:cNvSpPr>
          <p:nvPr>
            <p:ph type="sldNum" sz="quarter" idx="5"/>
          </p:nvPr>
        </p:nvSpPr>
        <p:spPr/>
        <p:txBody>
          <a:bodyPr/>
          <a:lstStyle/>
          <a:p>
            <a:fld id="{B91A5830-E0FF-45F5-8773-E37226B1AAAD}" type="slidenum">
              <a:rPr lang="en-US" smtClean="0"/>
              <a:t>21</a:t>
            </a:fld>
            <a:endParaRPr lang="en-US"/>
          </a:p>
        </p:txBody>
      </p:sp>
    </p:spTree>
    <p:extLst>
      <p:ext uri="{BB962C8B-B14F-4D97-AF65-F5344CB8AC3E}">
        <p14:creationId xmlns:p14="http://schemas.microsoft.com/office/powerpoint/2010/main" val="1351216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Diagram added in previous slides</a:t>
            </a:r>
          </a:p>
        </p:txBody>
      </p:sp>
      <p:sp>
        <p:nvSpPr>
          <p:cNvPr id="4" name="Slide Number Placeholder 3"/>
          <p:cNvSpPr>
            <a:spLocks noGrp="1"/>
          </p:cNvSpPr>
          <p:nvPr>
            <p:ph type="sldNum" sz="quarter" idx="5"/>
          </p:nvPr>
        </p:nvSpPr>
        <p:spPr/>
        <p:txBody>
          <a:bodyPr/>
          <a:lstStyle/>
          <a:p>
            <a:fld id="{B91A5830-E0FF-45F5-8773-E37226B1AAAD}" type="slidenum">
              <a:rPr lang="en-US" smtClean="0"/>
              <a:t>24</a:t>
            </a:fld>
            <a:endParaRPr lang="en-US"/>
          </a:p>
        </p:txBody>
      </p:sp>
    </p:spTree>
    <p:extLst>
      <p:ext uri="{BB962C8B-B14F-4D97-AF65-F5344CB8AC3E}">
        <p14:creationId xmlns:p14="http://schemas.microsoft.com/office/powerpoint/2010/main" val="383725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1" dirty="0"/>
              <a:t>reward</a:t>
            </a:r>
            <a:r>
              <a:rPr lang="en-US" dirty="0"/>
              <a:t> is based on total cost: energy, demand charge, and SoC penalties.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buNone/>
            </a:pPr>
            <a:r>
              <a:rPr lang="en-US" b="1" dirty="0"/>
              <a:t>Now let’s talk about the key features of DG-MCTS.</a:t>
            </a:r>
            <a:endParaRPr lang="en-US" dirty="0"/>
          </a:p>
          <a:p>
            <a:pPr>
              <a:buFont typeface="Arial" panose="020B0604020202020204" pitchFamily="34" charset="0"/>
              <a:buChar char="•"/>
            </a:pPr>
            <a:r>
              <a:rPr lang="en-US" b="1" dirty="0"/>
              <a:t>Handles Uncertainty:</a:t>
            </a:r>
            <a:br>
              <a:rPr lang="en-US" dirty="0"/>
            </a:br>
            <a:r>
              <a:rPr lang="en-US" dirty="0"/>
              <a:t>We simulate many plausible futures using exploration samples, making the algorithm robust to randomness in departures and load.</a:t>
            </a:r>
          </a:p>
          <a:p>
            <a:pPr>
              <a:buFont typeface="Arial" panose="020B0604020202020204" pitchFamily="34" charset="0"/>
              <a:buChar char="•"/>
            </a:pPr>
            <a:r>
              <a:rPr lang="en-US" b="1" dirty="0"/>
              <a:t>Plans Non-Myopically:</a:t>
            </a:r>
            <a:br>
              <a:rPr lang="en-US" dirty="0"/>
            </a:br>
            <a:r>
              <a:rPr lang="en-US" dirty="0"/>
              <a:t>Unlike greedy heuristics, MCTS plans across timesteps, allowing it to foresee peak loads and avoid future penalties.</a:t>
            </a:r>
          </a:p>
          <a:p>
            <a:pPr>
              <a:buFont typeface="Arial" panose="020B0604020202020204" pitchFamily="34" charset="0"/>
              <a:buChar char="•"/>
            </a:pPr>
            <a:r>
              <a:rPr lang="en-US" b="1" dirty="0"/>
              <a:t>Uses Domain Heuristics to Reduce Action Space:</a:t>
            </a:r>
            <a:br>
              <a:rPr lang="en-US" dirty="0"/>
            </a:br>
            <a:r>
              <a:rPr lang="en-US" dirty="0"/>
              <a:t>Rather than search over all charging combinations, we use insights like Least Laxity First (LLF) to guide feasible and meaningful decisions.</a:t>
            </a:r>
          </a:p>
          <a:p>
            <a:pPr>
              <a:buFont typeface="Arial" panose="020B0604020202020204" pitchFamily="34" charset="0"/>
              <a:buChar char="•"/>
            </a:pPr>
            <a:r>
              <a:rPr lang="en-US" b="1" dirty="0"/>
              <a:t>Scales Efficiently:</a:t>
            </a:r>
            <a:br>
              <a:rPr lang="en-US" dirty="0"/>
            </a:br>
            <a:r>
              <a:rPr lang="en-US" dirty="0"/>
              <a:t>Through decentralization and root parallelization, we make the method tractable even with many EVs and chargers.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91A5830-E0FF-45F5-8773-E37226B1AAAD}" type="slidenum">
              <a:rPr lang="en-US" smtClean="0"/>
              <a:t>25</a:t>
            </a:fld>
            <a:endParaRPr lang="en-US"/>
          </a:p>
        </p:txBody>
      </p:sp>
    </p:spTree>
    <p:extLst>
      <p:ext uri="{BB962C8B-B14F-4D97-AF65-F5344CB8AC3E}">
        <p14:creationId xmlns:p14="http://schemas.microsoft.com/office/powerpoint/2010/main" val="1147328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49b8c20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 name="Google Shape;140;g49b8c20594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dirty="0"/>
              <a:t>An introduction to the V2B charging problem</a:t>
            </a:r>
          </a:p>
          <a:p>
            <a:pPr marL="0" lvl="0" indent="0" algn="l" rtl="0">
              <a:lnSpc>
                <a:spcPct val="117999"/>
              </a:lnSpc>
              <a:spcBef>
                <a:spcPts val="0"/>
              </a:spcBef>
              <a:spcAft>
                <a:spcPts val="0"/>
              </a:spcAft>
              <a:buNone/>
            </a:pPr>
            <a:endParaRPr lang="en-US" dirty="0"/>
          </a:p>
          <a:p>
            <a:pPr marL="0" lvl="0" indent="0" algn="l" rtl="0">
              <a:lnSpc>
                <a:spcPct val="117999"/>
              </a:lnSpc>
              <a:spcBef>
                <a:spcPts val="0"/>
              </a:spcBef>
              <a:spcAft>
                <a:spcPts val="0"/>
              </a:spcAft>
              <a:buNone/>
            </a:pPr>
            <a:r>
              <a:rPr lang="en-US" b="1" dirty="0"/>
              <a:t>Peak load: </a:t>
            </a:r>
            <a:r>
              <a:rPr lang="en-US" dirty="0"/>
              <a:t>A building’s peak load is the maximum instantaneous power drawn during a billing period</a:t>
            </a:r>
          </a:p>
          <a:p>
            <a:pPr marL="171450" lvl="0" indent="-171450" algn="l" rtl="0">
              <a:lnSpc>
                <a:spcPct val="117999"/>
              </a:lnSpc>
              <a:spcBef>
                <a:spcPts val="0"/>
              </a:spcBef>
              <a:spcAft>
                <a:spcPts val="0"/>
              </a:spcAft>
            </a:pPr>
            <a:endParaRPr lang="en-US" dirty="0"/>
          </a:p>
          <a:p>
            <a:r>
              <a:rPr lang="en-US" sz="1100" b="1" dirty="0">
                <a:solidFill>
                  <a:srgbClr val="0E0E0E"/>
                </a:solidFill>
                <a:effectLst/>
                <a:latin typeface=".AppleSystemUIFont"/>
              </a:rPr>
              <a:t>Energy Resilience</a:t>
            </a:r>
            <a:r>
              <a:rPr lang="en-US" sz="1100" dirty="0">
                <a:solidFill>
                  <a:srgbClr val="0E0E0E"/>
                </a:solidFill>
                <a:effectLst/>
                <a:latin typeface=".AppleSystemUIFont"/>
              </a:rPr>
              <a:t>: Example, during Hurricane Helene, where EVs powered essential appliances in Charlotte, NC.</a:t>
            </a:r>
          </a:p>
          <a:p>
            <a:pPr marL="171450" lvl="0" indent="-171450" algn="l" rtl="0">
              <a:lnSpc>
                <a:spcPct val="117999"/>
              </a:lnSpc>
              <a:spcBef>
                <a:spcPts val="0"/>
              </a:spcBef>
              <a:spcAft>
                <a:spcPts val="0"/>
              </a:spcAft>
            </a:pPr>
            <a:endParaRPr dirty="0"/>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1307560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EF00E-6578-CC34-668C-D90C1B8683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0AC62C-D7C0-FB3E-82D8-A586EFFB96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6DF492-F200-BCAA-EF3D-D0C9F27256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DG-MCTS: Comparable to LLF, better than RL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Robustness &amp; Sensitivity Tests: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2949A2DC-914A-6586-B110-06A94FAA3176}"/>
              </a:ext>
            </a:extLst>
          </p:cNvPr>
          <p:cNvSpPr>
            <a:spLocks noGrp="1"/>
          </p:cNvSpPr>
          <p:nvPr>
            <p:ph type="sldNum" sz="quarter" idx="5"/>
          </p:nvPr>
        </p:nvSpPr>
        <p:spPr/>
        <p:txBody>
          <a:bodyPr/>
          <a:lstStyle/>
          <a:p>
            <a:fld id="{B91A5830-E0FF-45F5-8773-E37226B1AAAD}" type="slidenum">
              <a:rPr lang="en-US" smtClean="0"/>
              <a:t>28</a:t>
            </a:fld>
            <a:endParaRPr lang="en-US"/>
          </a:p>
        </p:txBody>
      </p:sp>
    </p:spTree>
    <p:extLst>
      <p:ext uri="{BB962C8B-B14F-4D97-AF65-F5344CB8AC3E}">
        <p14:creationId xmlns:p14="http://schemas.microsoft.com/office/powerpoint/2010/main" val="1700084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More electric vehicles demanding smart charging solutions</a:t>
            </a:r>
          </a:p>
          <a:p>
            <a:pPr marL="228600" indent="-228600">
              <a:buAutoNum type="arabicPeriod"/>
            </a:pPr>
            <a:r>
              <a:rPr lang="en-US" dirty="0"/>
              <a:t>Smart buildings offer workplace charging, but need to manage costs.</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B91A5830-E0FF-45F5-8773-E37226B1AAAD}" type="slidenum">
              <a:rPr lang="en-US" smtClean="0"/>
              <a:t>34</a:t>
            </a:fld>
            <a:endParaRPr lang="en-US"/>
          </a:p>
        </p:txBody>
      </p:sp>
    </p:spTree>
    <p:extLst>
      <p:ext uri="{BB962C8B-B14F-4D97-AF65-F5344CB8AC3E}">
        <p14:creationId xmlns:p14="http://schemas.microsoft.com/office/powerpoint/2010/main" val="2655306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 hew news about V2B – we see the use of the term V2X which includes V2B, V2G</a:t>
            </a:r>
          </a:p>
          <a:p>
            <a:r>
              <a:rPr lang="en-US" dirty="0"/>
              <a:t>Nissan has been a leader in the V2B space</a:t>
            </a:r>
          </a:p>
          <a:p>
            <a:r>
              <a:rPr lang="en-US" b="0" dirty="0"/>
              <a:t>Use of V2X is </a:t>
            </a:r>
            <a:r>
              <a:rPr lang="en-US" b="1" dirty="0"/>
              <a:t>steadily accelerating,</a:t>
            </a:r>
            <a:r>
              <a:rPr lang="en-US" dirty="0"/>
              <a:t> with large scale investments ( e.g. Massachusetts) and advancements in V2X technology (</a:t>
            </a:r>
            <a:r>
              <a:rPr lang="en-US" dirty="0" err="1"/>
              <a:t>Chargepoint</a:t>
            </a:r>
            <a:r>
              <a:rPr lang="en-US" dirty="0"/>
              <a:t>)</a:t>
            </a:r>
          </a:p>
        </p:txBody>
      </p:sp>
      <p:sp>
        <p:nvSpPr>
          <p:cNvPr id="4" name="Slide Number Placeholder 3"/>
          <p:cNvSpPr>
            <a:spLocks noGrp="1"/>
          </p:cNvSpPr>
          <p:nvPr>
            <p:ph type="sldNum" sz="quarter" idx="5"/>
          </p:nvPr>
        </p:nvSpPr>
        <p:spPr/>
        <p:txBody>
          <a:bodyPr/>
          <a:lstStyle/>
          <a:p>
            <a:fld id="{B91A5830-E0FF-45F5-8773-E37226B1AAAD}" type="slidenum">
              <a:rPr lang="en-US" smtClean="0"/>
              <a:t>4</a:t>
            </a:fld>
            <a:endParaRPr lang="en-US"/>
          </a:p>
        </p:txBody>
      </p:sp>
    </p:spTree>
    <p:extLst>
      <p:ext uri="{BB962C8B-B14F-4D97-AF65-F5344CB8AC3E}">
        <p14:creationId xmlns:p14="http://schemas.microsoft.com/office/powerpoint/2010/main" val="1148749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49b8c20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 name="Google Shape;140;g49b8c20594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171450" lvl="0" indent="-171450" algn="l" rtl="0">
              <a:lnSpc>
                <a:spcPct val="117999"/>
              </a:lnSpc>
              <a:spcBef>
                <a:spcPts val="0"/>
              </a:spcBef>
              <a:spcAft>
                <a:spcPts val="0"/>
              </a:spcAft>
            </a:pPr>
            <a:endParaRPr lang="en-US"/>
          </a:p>
          <a:p>
            <a:pPr marL="171450" lvl="0" indent="-171450" algn="l" rtl="0">
              <a:lnSpc>
                <a:spcPct val="117999"/>
              </a:lnSpc>
              <a:spcBef>
                <a:spcPts val="0"/>
              </a:spcBef>
              <a:spcAft>
                <a:spcPts val="0"/>
              </a:spcAft>
            </a:pPr>
            <a:r>
              <a:rPr lang="en-US"/>
              <a:t>Let’s get into the details of our scenario. The building gets power from the grid, and its energy usage is recorded over time. It has a mix of bidirectional chargers, which can charge and discharge EVs, and unidirectional chargers, which only allow </a:t>
            </a:r>
            <a:r>
              <a:rPr lang="en-US" err="1"/>
              <a:t>charging.When</a:t>
            </a:r>
            <a:r>
              <a:rPr lang="en-US"/>
              <a:t> an EV arrives, it’s assigned to a charger and tells the system two things: its required state of charge or SoC, which is the battery level it needs before its departure, and its departure time.</a:t>
            </a:r>
          </a:p>
          <a:p>
            <a:pPr marL="171450" lvl="0" indent="-171450" algn="l" rtl="0">
              <a:lnSpc>
                <a:spcPct val="117999"/>
              </a:lnSpc>
              <a:spcBef>
                <a:spcPts val="0"/>
              </a:spcBef>
              <a:spcAft>
                <a:spcPts val="0"/>
              </a:spcAft>
            </a:pPr>
            <a:r>
              <a:rPr lang="en-US"/>
              <a:t>Our goal is to optimize the charging and discharging rates for all EVs during their stay duration, in a way that minimizes the total electricity bill. The bill has two parts: energy cost for energy consumption for the building and EVs, and demand charges, which depend on the peak power draw in peak hours during the billing period. At the same time, we need to make sure all EV charging needs are met. </a:t>
            </a:r>
          </a:p>
          <a:p>
            <a:pPr marL="171450" lvl="0" indent="-171450" algn="l" rtl="0">
              <a:lnSpc>
                <a:spcPct val="117999"/>
              </a:lnSpc>
              <a:spcBef>
                <a:spcPts val="0"/>
              </a:spcBef>
              <a:spcAft>
                <a:spcPts val="0"/>
              </a:spcAft>
            </a:pPr>
            <a:endParaRPr lang="en-US" altLang="zh-CN"/>
          </a:p>
          <a:p>
            <a:pPr marL="0" lvl="0" indent="0" algn="l" rtl="0">
              <a:lnSpc>
                <a:spcPct val="117999"/>
              </a:lnSpc>
              <a:spcBef>
                <a:spcPts val="0"/>
              </a:spcBef>
              <a:spcAft>
                <a:spcPts val="0"/>
              </a:spcAft>
              <a:buNone/>
            </a:pPr>
            <a:r>
              <a:rPr lang="en-US" altLang="zh-CN"/>
              <a:t>-------------------------</a:t>
            </a:r>
          </a:p>
          <a:p>
            <a:pPr marL="0" lvl="0" indent="0" algn="l" rtl="0">
              <a:lnSpc>
                <a:spcPct val="117999"/>
              </a:lnSpc>
              <a:spcBef>
                <a:spcPts val="0"/>
              </a:spcBef>
              <a:spcAft>
                <a:spcPts val="0"/>
              </a:spcAft>
              <a:buNone/>
            </a:pPr>
            <a:r>
              <a:rPr lang="en-US"/>
              <a:t>Let’s dive into the details of our scenario. The building is powered by the grid, with energy usage recorded over time. It has a mix of bidirectional chargers, which can charge and discharge EVs, and unidirectional chargers, which only allow charging. </a:t>
            </a:r>
          </a:p>
          <a:p>
            <a:pPr marL="0" lvl="0" indent="0" algn="l" rtl="0">
              <a:lnSpc>
                <a:spcPct val="117999"/>
              </a:lnSpc>
              <a:spcBef>
                <a:spcPts val="0"/>
              </a:spcBef>
              <a:spcAft>
                <a:spcPts val="0"/>
              </a:spcAft>
              <a:buNone/>
            </a:pPr>
            <a:endParaRPr lang="en-US"/>
          </a:p>
          <a:p>
            <a:pPr marL="0" lvl="0" indent="0" algn="l" rtl="0">
              <a:lnSpc>
                <a:spcPct val="117999"/>
              </a:lnSpc>
              <a:spcBef>
                <a:spcPts val="0"/>
              </a:spcBef>
              <a:spcAft>
                <a:spcPts val="0"/>
              </a:spcAft>
              <a:buNone/>
            </a:pPr>
            <a:r>
              <a:rPr lang="en-US"/>
              <a:t>When an EV arrives, it’s assigned to a charger and provides two key details: its required state of charge (SoC) before departure and its departure time.</a:t>
            </a:r>
          </a:p>
          <a:p>
            <a:pPr marL="0" lvl="0" indent="0" algn="l" rtl="0">
              <a:lnSpc>
                <a:spcPct val="117999"/>
              </a:lnSpc>
              <a:spcBef>
                <a:spcPts val="0"/>
              </a:spcBef>
              <a:spcAft>
                <a:spcPts val="0"/>
              </a:spcAft>
              <a:buNone/>
            </a:pPr>
            <a:r>
              <a:rPr lang="en-US"/>
              <a:t>Our goal is to optimize charging and discharging rates for all EVs during their stay, minimizing the total electricity bill, which includes energy costs and demand charges based on peak power during peak hours, while ensuring all EV charging requirements are met. </a:t>
            </a:r>
          </a:p>
          <a:p>
            <a:pPr marL="0" lvl="0" indent="0" algn="l" rtl="0">
              <a:lnSpc>
                <a:spcPct val="117999"/>
              </a:lnSpc>
              <a:spcBef>
                <a:spcPts val="0"/>
              </a:spcBef>
              <a:spcAft>
                <a:spcPts val="0"/>
              </a:spcAft>
              <a:buNone/>
            </a:pPr>
            <a:r>
              <a:rPr lang="en-US" altLang="zh-CN"/>
              <a:t>---------------------------</a:t>
            </a:r>
            <a:endParaRPr lang="en-US"/>
          </a:p>
          <a:p>
            <a:pPr marL="171450" lvl="0" indent="-171450" algn="l" rtl="0">
              <a:lnSpc>
                <a:spcPct val="117999"/>
              </a:lnSpc>
              <a:spcBef>
                <a:spcPts val="0"/>
              </a:spcBef>
              <a:spcAft>
                <a:spcPts val="0"/>
              </a:spcAft>
            </a:pPr>
            <a:endParaRPr lang="en-US"/>
          </a:p>
          <a:p>
            <a:pPr marL="171450" lvl="0" indent="-171450" algn="l" rtl="0">
              <a:lnSpc>
                <a:spcPct val="117999"/>
              </a:lnSpc>
              <a:spcBef>
                <a:spcPts val="0"/>
              </a:spcBef>
              <a:spcAft>
                <a:spcPts val="0"/>
              </a:spcAft>
            </a:pPr>
            <a:r>
              <a:rPr lang="en-US"/>
              <a:t>Traditional energy distribution is centralized</a:t>
            </a:r>
          </a:p>
          <a:p>
            <a:pPr marL="171450" lvl="0" indent="-171450" algn="l" rtl="0">
              <a:lnSpc>
                <a:spcPct val="117999"/>
              </a:lnSpc>
              <a:spcBef>
                <a:spcPts val="0"/>
              </a:spcBef>
              <a:spcAft>
                <a:spcPts val="0"/>
              </a:spcAft>
            </a:pPr>
            <a:endParaRPr lang="en-US"/>
          </a:p>
          <a:p>
            <a:pPr marL="171450" lvl="0" indent="-171450" algn="l" rtl="0">
              <a:lnSpc>
                <a:spcPct val="117999"/>
              </a:lnSpc>
              <a:spcBef>
                <a:spcPts val="0"/>
              </a:spcBef>
              <a:spcAft>
                <a:spcPts val="0"/>
              </a:spcAft>
            </a:pPr>
            <a:r>
              <a:rPr lang="en-US"/>
              <a:t>But with the addition of distributed energy resources transferring energy back to the main grid became is an option. </a:t>
            </a:r>
          </a:p>
          <a:p>
            <a:pPr marL="171450" lvl="0" indent="-171450" algn="l" rtl="0">
              <a:lnSpc>
                <a:spcPct val="117999"/>
              </a:lnSpc>
              <a:spcBef>
                <a:spcPts val="0"/>
              </a:spcBef>
              <a:spcAft>
                <a:spcPts val="0"/>
              </a:spcAft>
            </a:pPr>
            <a:endParaRPr lang="en-US"/>
          </a:p>
          <a:p>
            <a:pPr marL="171450" lvl="0" indent="-171450" algn="l" rtl="0">
              <a:lnSpc>
                <a:spcPct val="117999"/>
              </a:lnSpc>
              <a:spcBef>
                <a:spcPts val="0"/>
              </a:spcBef>
              <a:spcAft>
                <a:spcPts val="0"/>
              </a:spcAft>
            </a:pPr>
            <a:r>
              <a:rPr lang="en-US"/>
              <a:t>This also provides the opportunity for transferring energy directly between agents. </a:t>
            </a:r>
            <a:endParaRPr/>
          </a:p>
          <a:p>
            <a:pPr marL="0" lvl="0" indent="0" algn="l" rtl="0">
              <a:lnSpc>
                <a:spcPct val="117999"/>
              </a:lnSpc>
              <a:spcBef>
                <a:spcPts val="0"/>
              </a:spcBef>
              <a:spcAft>
                <a:spcPts val="0"/>
              </a:spcAft>
              <a:buNone/>
            </a:pPr>
            <a:endParaRPr/>
          </a:p>
        </p:txBody>
      </p:sp>
    </p:spTree>
    <p:extLst>
      <p:ext uri="{BB962C8B-B14F-4D97-AF65-F5344CB8AC3E}">
        <p14:creationId xmlns:p14="http://schemas.microsoft.com/office/powerpoint/2010/main" val="2370545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8EB7D-110F-4956-AD16-57BF41A1E0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160FF-107D-A67D-C51C-746BEC5750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5D598A-BA50-5B71-38D5-6CB666E44FE8}"/>
              </a:ext>
            </a:extLst>
          </p:cNvPr>
          <p:cNvSpPr>
            <a:spLocks noGrp="1"/>
          </p:cNvSpPr>
          <p:nvPr>
            <p:ph type="body" idx="1"/>
          </p:nvPr>
        </p:nvSpPr>
        <p:spPr/>
        <p:txBody>
          <a:bodyPr/>
          <a:lstStyle/>
          <a:p>
            <a:pPr marL="171450" indent="-171450">
              <a:buFont typeface="Arial" panose="020B0604020202020204" pitchFamily="34" charset="0"/>
              <a:buChar char="•"/>
            </a:pPr>
            <a:r>
              <a:rPr lang="en-US" dirty="0"/>
              <a:t>Once we understand the V2B problem, the real question is: why is it hard to solve?</a:t>
            </a:r>
          </a:p>
          <a:p>
            <a:pPr marL="171450" indent="-171450">
              <a:buFont typeface="Arial" panose="020B0604020202020204" pitchFamily="34" charset="0"/>
              <a:buChar char="•"/>
            </a:pPr>
            <a:r>
              <a:rPr lang="en-US" dirty="0"/>
              <a:t>First, uncertainty dominates—user arrivals, energy needs, and departure times are not known exactly.</a:t>
            </a:r>
          </a:p>
          <a:p>
            <a:pPr marL="171450" indent="-171450">
              <a:buFont typeface="Arial" panose="020B0604020202020204" pitchFamily="34" charset="0"/>
              <a:buChar char="•"/>
            </a:pPr>
            <a:r>
              <a:rPr lang="en-US" dirty="0"/>
              <a:t>Second, this isn’t just a short-horizon control problem. Demand charges are computed monthly, so early mistakes can’t be fixed easily.</a:t>
            </a:r>
          </a:p>
          <a:p>
            <a:pPr marL="171450" indent="-171450">
              <a:buFont typeface="Arial" panose="020B0604020202020204" pitchFamily="34" charset="0"/>
              <a:buChar char="•"/>
            </a:pPr>
            <a:r>
              <a:rPr lang="en-US" dirty="0"/>
              <a:t>Third, the action space is huge—each charger and car adds exponential complexity.</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Takeaway: </a:t>
            </a:r>
            <a:r>
              <a:rPr lang="en-US" b="0" dirty="0"/>
              <a:t>This slide sets up the modeling and algorithmic innovation to follow. It tells the viewer: </a:t>
            </a:r>
            <a:r>
              <a:rPr lang="en-US" b="0" i="1" dirty="0"/>
              <a:t>This is not your average control problem.</a:t>
            </a:r>
            <a:endParaRPr lang="en-US" b="0" dirty="0"/>
          </a:p>
        </p:txBody>
      </p:sp>
      <p:sp>
        <p:nvSpPr>
          <p:cNvPr id="4" name="Slide Number Placeholder 3">
            <a:extLst>
              <a:ext uri="{FF2B5EF4-FFF2-40B4-BE49-F238E27FC236}">
                <a16:creationId xmlns:a16="http://schemas.microsoft.com/office/drawing/2014/main" id="{C43BE978-1881-1001-DCCC-9407C1C05C29}"/>
              </a:ext>
            </a:extLst>
          </p:cNvPr>
          <p:cNvSpPr>
            <a:spLocks noGrp="1"/>
          </p:cNvSpPr>
          <p:nvPr>
            <p:ph type="sldNum" sz="quarter" idx="5"/>
          </p:nvPr>
        </p:nvSpPr>
        <p:spPr/>
        <p:txBody>
          <a:bodyPr/>
          <a:lstStyle/>
          <a:p>
            <a:fld id="{B91A5830-E0FF-45F5-8773-E37226B1AAAD}" type="slidenum">
              <a:rPr lang="en-US" smtClean="0"/>
              <a:t>5</a:t>
            </a:fld>
            <a:endParaRPr lang="en-US"/>
          </a:p>
        </p:txBody>
      </p:sp>
    </p:spTree>
    <p:extLst>
      <p:ext uri="{BB962C8B-B14F-4D97-AF65-F5344CB8AC3E}">
        <p14:creationId xmlns:p14="http://schemas.microsoft.com/office/powerpoint/2010/main" val="735413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49b8c20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 name="Google Shape;140;g49b8c20594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dirty="0"/>
              <a:t>Building’s load - &gt;off-peak &amp; peak pricing -&gt;peak BL</a:t>
            </a:r>
          </a:p>
          <a:p>
            <a:pPr marL="171450" marR="0" lvl="0" indent="-171450" algn="l" defTabSz="9144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dirty="0"/>
              <a:t>Costs:</a:t>
            </a:r>
          </a:p>
          <a:p>
            <a:pPr marL="628650" marR="0" lvl="1" indent="-171450" algn="l" defTabSz="9144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dirty="0"/>
              <a:t>Energy cost</a:t>
            </a:r>
          </a:p>
          <a:p>
            <a:pPr marL="628650" marR="0" lvl="1" indent="-171450" algn="l" defTabSz="9144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dirty="0"/>
              <a:t>Demand cost</a:t>
            </a:r>
          </a:p>
          <a:p>
            <a:pPr marL="628650" marR="0" lvl="1" indent="-171450" algn="l" defTabSz="9144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dirty="0"/>
              <a:t>Total cost</a:t>
            </a:r>
          </a:p>
          <a:p>
            <a:pPr marL="171450" marR="0" lvl="0" indent="-171450" algn="l" defTabSz="9144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dirty="0"/>
              <a:t>How to optimize -&gt; show optimal charging actions</a:t>
            </a:r>
          </a:p>
          <a:p>
            <a:pPr marL="171450" marR="0" lvl="0" indent="-171450" algn="l" defTabSz="9144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dirty="0"/>
              <a:t>Using the charging actions -&gt; BL lowers -&gt; lower peak power</a:t>
            </a:r>
          </a:p>
          <a:p>
            <a:pPr marL="0" marR="0" lvl="0" indent="0" algn="l" defTabSz="914400" rtl="0" eaLnBrk="1" fontAlgn="auto" latinLnBrk="0" hangingPunct="1">
              <a:lnSpc>
                <a:spcPct val="117999"/>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17999"/>
              </a:lnSpc>
              <a:spcBef>
                <a:spcPts val="0"/>
              </a:spcBef>
              <a:spcAft>
                <a:spcPts val="0"/>
              </a:spcAft>
              <a:buClrTx/>
              <a:buSzTx/>
              <a:buFont typeface="Arial" panose="020B0604020202020204" pitchFamily="34" charset="0"/>
              <a:buNone/>
              <a:tabLst/>
              <a:defRPr/>
            </a:pPr>
            <a:r>
              <a:rPr lang="en-US" dirty="0"/>
              <a:t>Here you can see the cost split: demand and energy. If we reduce peak consumption, we reduce the demand charge. So the controller must time charging and discharging to shift loads — and that brings us to the formulation.</a:t>
            </a:r>
          </a:p>
          <a:p>
            <a:pPr marL="0" marR="0" lvl="0" indent="0" algn="l" defTabSz="914400" rtl="0" eaLnBrk="1" fontAlgn="auto" latinLnBrk="0" hangingPunct="1">
              <a:lnSpc>
                <a:spcPct val="117999"/>
              </a:lnSpc>
              <a:spcBef>
                <a:spcPts val="0"/>
              </a:spcBef>
              <a:spcAft>
                <a:spcPts val="0"/>
              </a:spcAft>
              <a:buClrTx/>
              <a:buSzTx/>
              <a:buFont typeface="Arial" panose="020B0604020202020204" pitchFamily="34" charset="0"/>
              <a:buNone/>
              <a:tabLst/>
              <a:defRPr/>
            </a:pPr>
            <a:endParaRPr lang="en-US" dirty="0"/>
          </a:p>
          <a:p>
            <a:pPr marL="171450" marR="0" lvl="0" indent="-171450" algn="l" defTabSz="9144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dirty="0"/>
              <a:t>To solve this problem, we need to reason across time, uncertainty, and constraints. </a:t>
            </a:r>
          </a:p>
          <a:p>
            <a:pPr marL="171450" marR="0" lvl="0" indent="-171450" algn="l" defTabSz="9144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dirty="0"/>
              <a:t>MDPs provide a natural framework for online, sequential decision-making under uncertainty.</a:t>
            </a:r>
          </a:p>
          <a:p>
            <a:pPr marL="0" marR="0" lvl="0" indent="0" algn="l" defTabSz="914400" rtl="0" eaLnBrk="1" fontAlgn="auto" latinLnBrk="0" hangingPunct="1">
              <a:lnSpc>
                <a:spcPct val="117999"/>
              </a:lnSpc>
              <a:spcBef>
                <a:spcPts val="0"/>
              </a:spcBef>
              <a:spcAft>
                <a:spcPts val="0"/>
              </a:spcAft>
              <a:buClrTx/>
              <a:buSzTx/>
              <a:buFontTx/>
              <a:buNone/>
              <a:tabLst/>
              <a:defRPr/>
            </a:pPr>
            <a:endParaRPr lang="en-US" dirty="0"/>
          </a:p>
          <a:p>
            <a:pPr marL="0" marR="0" lvl="0" indent="0" algn="l" defTabSz="914400" rtl="0" eaLnBrk="1" fontAlgn="auto" latinLnBrk="0" hangingPunct="1">
              <a:lnSpc>
                <a:spcPct val="117999"/>
              </a:lnSpc>
              <a:spcBef>
                <a:spcPts val="0"/>
              </a:spcBef>
              <a:spcAft>
                <a:spcPts val="0"/>
              </a:spcAft>
              <a:buClrTx/>
              <a:buSzTx/>
              <a:buFontTx/>
              <a:buNone/>
              <a:tabLst/>
              <a:defRPr/>
            </a:pPr>
            <a:r>
              <a:rPr lang="en-US" dirty="0"/>
              <a:t>Takeaway: Introduces formal control modeling under uncertainty with online decision-making.</a:t>
            </a:r>
          </a:p>
          <a:p>
            <a:pPr marL="0" lvl="0" indent="0" algn="l" rtl="0">
              <a:lnSpc>
                <a:spcPct val="117999"/>
              </a:lnSpc>
              <a:spcBef>
                <a:spcPts val="0"/>
              </a:spcBef>
              <a:spcAft>
                <a:spcPts val="0"/>
              </a:spcAft>
              <a:buNone/>
            </a:pPr>
            <a:endParaRPr lang="en-US" dirty="0"/>
          </a:p>
        </p:txBody>
      </p:sp>
    </p:spTree>
    <p:extLst>
      <p:ext uri="{BB962C8B-B14F-4D97-AF65-F5344CB8AC3E}">
        <p14:creationId xmlns:p14="http://schemas.microsoft.com/office/powerpoint/2010/main" val="2329946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98909-D5A8-3284-653F-2D441214CF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9B5859-A1C1-EFCA-F4F6-F4A1ED9C7D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33B154-8662-61D0-AA44-846CD50F2AD7}"/>
              </a:ext>
            </a:extLst>
          </p:cNvPr>
          <p:cNvSpPr>
            <a:spLocks noGrp="1"/>
          </p:cNvSpPr>
          <p:nvPr>
            <p:ph type="body" idx="1"/>
          </p:nvPr>
        </p:nvSpPr>
        <p:spPr/>
        <p:txBody>
          <a:bodyPr/>
          <a:lstStyle/>
          <a:p>
            <a:r>
              <a:rPr lang="en-US" dirty="0"/>
              <a:t>To solve this problem, we need to reason across time, uncertainty, and constraints. MDPs provide a natural framework for online, sequential decision-making under uncertainty.</a:t>
            </a:r>
          </a:p>
        </p:txBody>
      </p:sp>
      <p:sp>
        <p:nvSpPr>
          <p:cNvPr id="4" name="Slide Number Placeholder 3">
            <a:extLst>
              <a:ext uri="{FF2B5EF4-FFF2-40B4-BE49-F238E27FC236}">
                <a16:creationId xmlns:a16="http://schemas.microsoft.com/office/drawing/2014/main" id="{B6311B1B-FEC1-22BC-433C-948A9AF5339E}"/>
              </a:ext>
            </a:extLst>
          </p:cNvPr>
          <p:cNvSpPr>
            <a:spLocks noGrp="1"/>
          </p:cNvSpPr>
          <p:nvPr>
            <p:ph type="sldNum" sz="quarter" idx="5"/>
          </p:nvPr>
        </p:nvSpPr>
        <p:spPr/>
        <p:txBody>
          <a:bodyPr/>
          <a:lstStyle/>
          <a:p>
            <a:fld id="{B91A5830-E0FF-45F5-8773-E37226B1AAAD}" type="slidenum">
              <a:rPr lang="en-US" smtClean="0"/>
              <a:t>7</a:t>
            </a:fld>
            <a:endParaRPr lang="en-US"/>
          </a:p>
        </p:txBody>
      </p:sp>
    </p:spTree>
    <p:extLst>
      <p:ext uri="{BB962C8B-B14F-4D97-AF65-F5344CB8AC3E}">
        <p14:creationId xmlns:p14="http://schemas.microsoft.com/office/powerpoint/2010/main" val="2976332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Motivate the combinatorial explosion in action space.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Emphasize that V2B requires fast decisions, so pruning is crucial.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Takeaway: </a:t>
            </a:r>
            <a:r>
              <a:rPr lang="en-US" dirty="0"/>
              <a:t>Domain knowledge drastically reduces the action space, making real-time planning feasible.</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indent="-171450">
              <a:buFont typeface="Arial" panose="020B0604020202020204" pitchFamily="34" charset="0"/>
              <a:buChar char="•"/>
            </a:pPr>
            <a:r>
              <a:rPr lang="en-US" b="1" dirty="0"/>
              <a:t>Next</a:t>
            </a:r>
            <a:r>
              <a:rPr lang="en-US" dirty="0"/>
              <a:t>: Having reduced action space, we now show how to handle long horizons and uncertainty.</a:t>
            </a:r>
            <a:endParaRPr lang="en-US" b="0" dirty="0"/>
          </a:p>
        </p:txBody>
      </p:sp>
      <p:sp>
        <p:nvSpPr>
          <p:cNvPr id="4" name="Slide Number Placeholder 3"/>
          <p:cNvSpPr>
            <a:spLocks noGrp="1"/>
          </p:cNvSpPr>
          <p:nvPr>
            <p:ph type="sldNum" sz="quarter" idx="5"/>
          </p:nvPr>
        </p:nvSpPr>
        <p:spPr/>
        <p:txBody>
          <a:bodyPr/>
          <a:lstStyle/>
          <a:p>
            <a:fld id="{B91A5830-E0FF-45F5-8773-E37226B1AAAD}" type="slidenum">
              <a:rPr lang="en-US" smtClean="0"/>
              <a:t>8</a:t>
            </a:fld>
            <a:endParaRPr lang="en-US"/>
          </a:p>
        </p:txBody>
      </p:sp>
    </p:spTree>
    <p:extLst>
      <p:ext uri="{BB962C8B-B14F-4D97-AF65-F5344CB8AC3E}">
        <p14:creationId xmlns:p14="http://schemas.microsoft.com/office/powerpoint/2010/main" val="814839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8BFF3-A76E-2D01-A090-23B99666C7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EE16FF-7867-F4D2-CB08-9915B1247E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0A3C88-5CC3-10BF-6B70-5A7B4D5C8338}"/>
              </a:ext>
            </a:extLst>
          </p:cNvPr>
          <p:cNvSpPr>
            <a:spLocks noGrp="1"/>
          </p:cNvSpPr>
          <p:nvPr>
            <p:ph type="body" idx="1"/>
          </p:nvPr>
        </p:nvSpPr>
        <p:spPr/>
        <p:txBody>
          <a:bodyPr/>
          <a:lstStyle/>
          <a:p>
            <a:r>
              <a:rPr lang="en-US" dirty="0"/>
              <a:t>MILP – Mixed Integer Linear Program – say it full</a:t>
            </a:r>
          </a:p>
          <a:p>
            <a:endParaRPr lang="en-US" dirty="0"/>
          </a:p>
          <a:p>
            <a:r>
              <a:rPr lang="en-US" dirty="0"/>
              <a:t>So far, we saw how to model V2B optimization as a sequential decision problem. </a:t>
            </a:r>
          </a:p>
          <a:p>
            <a:r>
              <a:rPr lang="en-US" dirty="0"/>
              <a:t>But how do we solve it? </a:t>
            </a:r>
          </a:p>
          <a:p>
            <a:pPr marL="171450" indent="-171450">
              <a:buFont typeface="Arial" panose="020B0604020202020204" pitchFamily="34" charset="0"/>
              <a:buChar char="•"/>
            </a:pPr>
            <a:r>
              <a:rPr lang="en-US" dirty="0"/>
              <a:t>Traditional methods all fall short</a:t>
            </a:r>
          </a:p>
          <a:p>
            <a:pPr marL="628650" lvl="1" indent="-171450">
              <a:buFont typeface="Arial" panose="020B0604020202020204" pitchFamily="34" charset="0"/>
              <a:buChar char="•"/>
            </a:pPr>
            <a:r>
              <a:rPr lang="en-US" dirty="0"/>
              <a:t>MILP assumes perfect foresight</a:t>
            </a:r>
          </a:p>
          <a:p>
            <a:pPr marL="628650" lvl="1" indent="-171450">
              <a:buFont typeface="Arial" panose="020B0604020202020204" pitchFamily="34" charset="0"/>
              <a:buChar char="•"/>
            </a:pPr>
            <a:r>
              <a:rPr lang="en-US" dirty="0"/>
              <a:t>heuristics are too simple</a:t>
            </a:r>
          </a:p>
          <a:p>
            <a:pPr marL="628650" lvl="1" indent="-171450">
              <a:buFont typeface="Arial" panose="020B0604020202020204" pitchFamily="34" charset="0"/>
              <a:buChar char="•"/>
            </a:pPr>
            <a:r>
              <a:rPr lang="en-US" dirty="0"/>
              <a:t>RL suffers from sample inefficiency and struggles with rare or delayed feedback like demand charges. </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This motivates an online, adaptive, yet efficient solution, </a:t>
            </a:r>
            <a:r>
              <a:rPr lang="en-US" i="0" dirty="0"/>
              <a:t>that handles uncertainty and scales </a:t>
            </a:r>
            <a:endParaRPr lang="en-US" dirty="0"/>
          </a:p>
          <a:p>
            <a:endParaRPr lang="en-US" dirty="0"/>
          </a:p>
        </p:txBody>
      </p:sp>
      <p:sp>
        <p:nvSpPr>
          <p:cNvPr id="4" name="Slide Number Placeholder 3">
            <a:extLst>
              <a:ext uri="{FF2B5EF4-FFF2-40B4-BE49-F238E27FC236}">
                <a16:creationId xmlns:a16="http://schemas.microsoft.com/office/drawing/2014/main" id="{5C0676CC-9B9B-C655-7FCB-FA9636526CF5}"/>
              </a:ext>
            </a:extLst>
          </p:cNvPr>
          <p:cNvSpPr>
            <a:spLocks noGrp="1"/>
          </p:cNvSpPr>
          <p:nvPr>
            <p:ph type="sldNum" sz="quarter" idx="5"/>
          </p:nvPr>
        </p:nvSpPr>
        <p:spPr/>
        <p:txBody>
          <a:bodyPr/>
          <a:lstStyle/>
          <a:p>
            <a:fld id="{B91A5830-E0FF-45F5-8773-E37226B1AAAD}" type="slidenum">
              <a:rPr lang="en-US" smtClean="0"/>
              <a:t>9</a:t>
            </a:fld>
            <a:endParaRPr lang="en-US"/>
          </a:p>
        </p:txBody>
      </p:sp>
    </p:spTree>
    <p:extLst>
      <p:ext uri="{BB962C8B-B14F-4D97-AF65-F5344CB8AC3E}">
        <p14:creationId xmlns:p14="http://schemas.microsoft.com/office/powerpoint/2010/main" val="3485024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MCTS -  get better decisions the more you simulate — "anytime" property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p>
          <a:p>
            <a:pPr marL="171450" indent="-171450">
              <a:buFont typeface="Arial" panose="020B0604020202020204" pitchFamily="34" charset="0"/>
              <a:buChar char="•"/>
            </a:pPr>
            <a:r>
              <a:rPr lang="en-US" dirty="0"/>
              <a:t>This is our core solution slide. It explains </a:t>
            </a:r>
            <a:r>
              <a:rPr lang="en-US" i="1" dirty="0"/>
              <a:t>how</a:t>
            </a:r>
            <a:r>
              <a:rPr lang="en-US" dirty="0"/>
              <a:t> we solve the problem using MCTS</a:t>
            </a:r>
          </a:p>
          <a:p>
            <a:pPr marL="171450" indent="-171450">
              <a:buFont typeface="Arial" panose="020B0604020202020204" pitchFamily="34" charset="0"/>
              <a:buChar char="•"/>
            </a:pPr>
            <a:r>
              <a:rPr lang="en-US" dirty="0"/>
              <a:t>The algorithm builds and refines a tree at each decision point — not just one plan, but constantly re-planning</a:t>
            </a:r>
          </a:p>
          <a:p>
            <a:pPr marL="171450" indent="-171450">
              <a:buFont typeface="Arial" panose="020B0604020202020204" pitchFamily="34" charset="0"/>
              <a:buChar char="•"/>
            </a:pPr>
            <a:r>
              <a:rPr lang="en-US" dirty="0"/>
              <a:t>This gives us robustness to uncertainty</a:t>
            </a:r>
            <a:endParaRPr lang="en-US" b="0" i="0" dirty="0"/>
          </a:p>
        </p:txBody>
      </p:sp>
      <p:sp>
        <p:nvSpPr>
          <p:cNvPr id="4" name="Slide Number Placeholder 3"/>
          <p:cNvSpPr>
            <a:spLocks noGrp="1"/>
          </p:cNvSpPr>
          <p:nvPr>
            <p:ph type="sldNum" sz="quarter" idx="5"/>
          </p:nvPr>
        </p:nvSpPr>
        <p:spPr/>
        <p:txBody>
          <a:bodyPr/>
          <a:lstStyle/>
          <a:p>
            <a:fld id="{B91A5830-E0FF-45F5-8773-E37226B1AAAD}" type="slidenum">
              <a:rPr lang="en-US" smtClean="0"/>
              <a:t>10</a:t>
            </a:fld>
            <a:endParaRPr lang="en-US"/>
          </a:p>
        </p:txBody>
      </p:sp>
    </p:spTree>
    <p:extLst>
      <p:ext uri="{BB962C8B-B14F-4D97-AF65-F5344CB8AC3E}">
        <p14:creationId xmlns:p14="http://schemas.microsoft.com/office/powerpoint/2010/main" val="4183155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t>Given that we have to solve for long horizon problems, we need to decompose the problem temporally to keep it tractable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indent="-171450">
              <a:buFont typeface="Arial" panose="020B0604020202020204" pitchFamily="34" charset="0"/>
              <a:buChar char="•"/>
            </a:pPr>
            <a:r>
              <a:rPr lang="en-US" b="0" dirty="0"/>
              <a:t>To make computation faster, we parallelize the solution using RP</a:t>
            </a:r>
          </a:p>
        </p:txBody>
      </p:sp>
      <p:sp>
        <p:nvSpPr>
          <p:cNvPr id="4" name="Slide Number Placeholder 3"/>
          <p:cNvSpPr>
            <a:spLocks noGrp="1"/>
          </p:cNvSpPr>
          <p:nvPr>
            <p:ph type="sldNum" sz="quarter" idx="5"/>
          </p:nvPr>
        </p:nvSpPr>
        <p:spPr/>
        <p:txBody>
          <a:bodyPr/>
          <a:lstStyle/>
          <a:p>
            <a:fld id="{B91A5830-E0FF-45F5-8773-E37226B1AAAD}" type="slidenum">
              <a:rPr lang="en-US" smtClean="0"/>
              <a:t>11</a:t>
            </a:fld>
            <a:endParaRPr lang="en-US"/>
          </a:p>
        </p:txBody>
      </p:sp>
    </p:spTree>
    <p:extLst>
      <p:ext uri="{BB962C8B-B14F-4D97-AF65-F5344CB8AC3E}">
        <p14:creationId xmlns:p14="http://schemas.microsoft.com/office/powerpoint/2010/main" val="4183155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61031-C6FE-84B8-7DB9-D0409849B5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865F5C-0A72-DE63-E4DC-858DE1159E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CFA85A-1AB2-004D-546B-036B817FFBC4}"/>
              </a:ext>
            </a:extLst>
          </p:cNvPr>
          <p:cNvSpPr>
            <a:spLocks noGrp="1"/>
          </p:cNvSpPr>
          <p:nvPr>
            <p:ph type="dt" sz="half" idx="10"/>
          </p:nvPr>
        </p:nvSpPr>
        <p:spPr>
          <a:xfrm>
            <a:off x="838200" y="6356350"/>
            <a:ext cx="2743200" cy="365125"/>
          </a:xfrm>
          <a:prstGeom prst="rect">
            <a:avLst/>
          </a:prstGeom>
        </p:spPr>
        <p:txBody>
          <a:bodyPr/>
          <a:lstStyle/>
          <a:p>
            <a:fld id="{FE0DA879-322C-466B-A956-81872018B320}" type="datetime1">
              <a:rPr lang="en-US" smtClean="0"/>
              <a:t>4/23/2025</a:t>
            </a:fld>
            <a:endParaRPr lang="en-US" dirty="0"/>
          </a:p>
        </p:txBody>
      </p:sp>
      <p:sp>
        <p:nvSpPr>
          <p:cNvPr id="5" name="Footer Placeholder 4">
            <a:extLst>
              <a:ext uri="{FF2B5EF4-FFF2-40B4-BE49-F238E27FC236}">
                <a16:creationId xmlns:a16="http://schemas.microsoft.com/office/drawing/2014/main" id="{D9617D80-5D75-2CC0-54CB-1E241B5D913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D6A0794-235A-0E36-8A9C-25B9E44F97BA}"/>
              </a:ext>
            </a:extLst>
          </p:cNvPr>
          <p:cNvSpPr>
            <a:spLocks noGrp="1"/>
          </p:cNvSpPr>
          <p:nvPr>
            <p:ph type="sldNum" sz="quarter" idx="12"/>
          </p:nvPr>
        </p:nvSpPr>
        <p:spPr/>
        <p:txBody>
          <a:bodyPr/>
          <a:lstStyle>
            <a:lvl1pPr>
              <a:defRPr>
                <a:solidFill>
                  <a:schemeClr val="tx1">
                    <a:lumMod val="85000"/>
                    <a:lumOff val="15000"/>
                  </a:schemeClr>
                </a:solidFill>
              </a:defRPr>
            </a:lvl1pPr>
          </a:lstStyle>
          <a:p>
            <a:fld id="{0559CA9F-7850-464E-AAF0-0C07180EE81E}" type="slidenum">
              <a:rPr lang="en-US" smtClean="0"/>
              <a:t>‹#›</a:t>
            </a:fld>
            <a:endParaRPr lang="en-US"/>
          </a:p>
        </p:txBody>
      </p:sp>
    </p:spTree>
    <p:extLst>
      <p:ext uri="{BB962C8B-B14F-4D97-AF65-F5344CB8AC3E}">
        <p14:creationId xmlns:p14="http://schemas.microsoft.com/office/powerpoint/2010/main" val="2184140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B4BD-F2B2-8538-332A-76EF84002E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227846-138F-AA2A-6C4C-6A36DE2344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6755E-7C36-A296-7926-2C0482E4838D}"/>
              </a:ext>
            </a:extLst>
          </p:cNvPr>
          <p:cNvSpPr>
            <a:spLocks noGrp="1"/>
          </p:cNvSpPr>
          <p:nvPr>
            <p:ph type="dt" sz="half" idx="10"/>
          </p:nvPr>
        </p:nvSpPr>
        <p:spPr>
          <a:xfrm>
            <a:off x="838200" y="6356350"/>
            <a:ext cx="2743200" cy="365125"/>
          </a:xfrm>
          <a:prstGeom prst="rect">
            <a:avLst/>
          </a:prstGeom>
        </p:spPr>
        <p:txBody>
          <a:bodyPr/>
          <a:lstStyle/>
          <a:p>
            <a:fld id="{49CF669E-C159-4CAE-8120-200F2EF0BE5E}" type="datetime1">
              <a:rPr lang="en-US" smtClean="0"/>
              <a:t>4/23/2025</a:t>
            </a:fld>
            <a:endParaRPr lang="en-US"/>
          </a:p>
        </p:txBody>
      </p:sp>
      <p:sp>
        <p:nvSpPr>
          <p:cNvPr id="5" name="Footer Placeholder 4">
            <a:extLst>
              <a:ext uri="{FF2B5EF4-FFF2-40B4-BE49-F238E27FC236}">
                <a16:creationId xmlns:a16="http://schemas.microsoft.com/office/drawing/2014/main" id="{D4AABE92-6071-759F-CAF4-29B0E7508B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52BE71-19A0-FED6-BF1E-951E14091441}"/>
              </a:ext>
            </a:extLst>
          </p:cNvPr>
          <p:cNvSpPr>
            <a:spLocks noGrp="1"/>
          </p:cNvSpPr>
          <p:nvPr>
            <p:ph type="sldNum" sz="quarter" idx="12"/>
          </p:nvPr>
        </p:nvSpPr>
        <p:spPr/>
        <p:txBody>
          <a:bodyPr/>
          <a:lstStyle/>
          <a:p>
            <a:fld id="{0559CA9F-7850-464E-AAF0-0C07180EE81E}" type="slidenum">
              <a:rPr lang="en-US" smtClean="0"/>
              <a:t>‹#›</a:t>
            </a:fld>
            <a:endParaRPr lang="en-US"/>
          </a:p>
        </p:txBody>
      </p:sp>
    </p:spTree>
    <p:extLst>
      <p:ext uri="{BB962C8B-B14F-4D97-AF65-F5344CB8AC3E}">
        <p14:creationId xmlns:p14="http://schemas.microsoft.com/office/powerpoint/2010/main" val="2235376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7AFC03-47C7-7048-B654-D9528CCB8B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55DF7D-A984-D9CA-C1BD-63119C0579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37862-08CA-E235-9E8F-68A9BD87BC85}"/>
              </a:ext>
            </a:extLst>
          </p:cNvPr>
          <p:cNvSpPr>
            <a:spLocks noGrp="1"/>
          </p:cNvSpPr>
          <p:nvPr>
            <p:ph type="dt" sz="half" idx="10"/>
          </p:nvPr>
        </p:nvSpPr>
        <p:spPr>
          <a:xfrm>
            <a:off x="838200" y="6356350"/>
            <a:ext cx="2743200" cy="365125"/>
          </a:xfrm>
          <a:prstGeom prst="rect">
            <a:avLst/>
          </a:prstGeom>
        </p:spPr>
        <p:txBody>
          <a:bodyPr/>
          <a:lstStyle/>
          <a:p>
            <a:fld id="{2CB7F71E-47EA-4457-AF24-123F61C2BF75}" type="datetime1">
              <a:rPr lang="en-US" smtClean="0"/>
              <a:t>4/23/2025</a:t>
            </a:fld>
            <a:endParaRPr lang="en-US"/>
          </a:p>
        </p:txBody>
      </p:sp>
      <p:sp>
        <p:nvSpPr>
          <p:cNvPr id="5" name="Footer Placeholder 4">
            <a:extLst>
              <a:ext uri="{FF2B5EF4-FFF2-40B4-BE49-F238E27FC236}">
                <a16:creationId xmlns:a16="http://schemas.microsoft.com/office/drawing/2014/main" id="{27F41001-F43B-1D5E-7238-BAE18DE377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9EC72D-FB40-92D1-4EB6-31C9C9C66B49}"/>
              </a:ext>
            </a:extLst>
          </p:cNvPr>
          <p:cNvSpPr>
            <a:spLocks noGrp="1"/>
          </p:cNvSpPr>
          <p:nvPr>
            <p:ph type="sldNum" sz="quarter" idx="12"/>
          </p:nvPr>
        </p:nvSpPr>
        <p:spPr/>
        <p:txBody>
          <a:bodyPr/>
          <a:lstStyle/>
          <a:p>
            <a:fld id="{0559CA9F-7850-464E-AAF0-0C07180EE81E}" type="slidenum">
              <a:rPr lang="en-US" smtClean="0"/>
              <a:t>‹#›</a:t>
            </a:fld>
            <a:endParaRPr lang="en-US"/>
          </a:p>
        </p:txBody>
      </p:sp>
    </p:spTree>
    <p:extLst>
      <p:ext uri="{BB962C8B-B14F-4D97-AF65-F5344CB8AC3E}">
        <p14:creationId xmlns:p14="http://schemas.microsoft.com/office/powerpoint/2010/main" val="4241267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F40D-FD12-515F-37E2-C6746F23FB1B}"/>
              </a:ext>
            </a:extLst>
          </p:cNvPr>
          <p:cNvSpPr>
            <a:spLocks noGrp="1"/>
          </p:cNvSpPr>
          <p:nvPr>
            <p:ph type="title"/>
          </p:nvPr>
        </p:nvSpPr>
        <p:spPr>
          <a:xfrm>
            <a:off x="838199" y="78254"/>
            <a:ext cx="10515599" cy="949699"/>
          </a:xfrm>
        </p:spPr>
        <p:txBody>
          <a:bodyPr/>
          <a:lstStyle>
            <a:lvl1pPr algn="l">
              <a:defRPr/>
            </a:lvl1pPr>
          </a:lstStyle>
          <a:p>
            <a:r>
              <a:rPr lang="en-US"/>
              <a:t>Click to edit Master title style</a:t>
            </a:r>
          </a:p>
        </p:txBody>
      </p:sp>
      <p:sp>
        <p:nvSpPr>
          <p:cNvPr id="3" name="Content Placeholder 2">
            <a:extLst>
              <a:ext uri="{FF2B5EF4-FFF2-40B4-BE49-F238E27FC236}">
                <a16:creationId xmlns:a16="http://schemas.microsoft.com/office/drawing/2014/main" id="{A17C609D-A847-10C8-0624-FF9A622D7B31}"/>
              </a:ext>
            </a:extLst>
          </p:cNvPr>
          <p:cNvSpPr>
            <a:spLocks noGrp="1"/>
          </p:cNvSpPr>
          <p:nvPr>
            <p:ph idx="1"/>
          </p:nvPr>
        </p:nvSpPr>
        <p:spPr>
          <a:xfrm>
            <a:off x="838200" y="1278965"/>
            <a:ext cx="10515600" cy="47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EAE823-AD7E-60EE-E769-DF0C500C3AC0}"/>
              </a:ext>
            </a:extLst>
          </p:cNvPr>
          <p:cNvSpPr>
            <a:spLocks noGrp="1"/>
          </p:cNvSpPr>
          <p:nvPr>
            <p:ph type="dt" sz="half" idx="10"/>
          </p:nvPr>
        </p:nvSpPr>
        <p:spPr>
          <a:xfrm>
            <a:off x="838200" y="6356350"/>
            <a:ext cx="2743200" cy="365125"/>
          </a:xfrm>
          <a:prstGeom prst="rect">
            <a:avLst/>
          </a:prstGeom>
        </p:spPr>
        <p:txBody>
          <a:bodyPr/>
          <a:lstStyle/>
          <a:p>
            <a:fld id="{41627F43-1181-4046-8119-8D9DE6587C6C}" type="datetime1">
              <a:rPr lang="en-US" smtClean="0"/>
              <a:t>4/23/2025</a:t>
            </a:fld>
            <a:endParaRPr lang="en-US"/>
          </a:p>
        </p:txBody>
      </p:sp>
      <p:sp>
        <p:nvSpPr>
          <p:cNvPr id="5" name="Footer Placeholder 4">
            <a:extLst>
              <a:ext uri="{FF2B5EF4-FFF2-40B4-BE49-F238E27FC236}">
                <a16:creationId xmlns:a16="http://schemas.microsoft.com/office/drawing/2014/main" id="{A3C15197-154B-B925-033D-5232531040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FB2630-2D2C-9A73-8C3D-E7177A5A4944}"/>
              </a:ext>
            </a:extLst>
          </p:cNvPr>
          <p:cNvSpPr>
            <a:spLocks noGrp="1"/>
          </p:cNvSpPr>
          <p:nvPr>
            <p:ph type="sldNum" sz="quarter" idx="12"/>
          </p:nvPr>
        </p:nvSpPr>
        <p:spPr/>
        <p:txBody>
          <a:bodyPr/>
          <a:lstStyle/>
          <a:p>
            <a:fld id="{0559CA9F-7850-464E-AAF0-0C07180EE81E}" type="slidenum">
              <a:rPr lang="en-US" smtClean="0"/>
              <a:t>‹#›</a:t>
            </a:fld>
            <a:endParaRPr lang="en-US"/>
          </a:p>
        </p:txBody>
      </p:sp>
    </p:spTree>
    <p:extLst>
      <p:ext uri="{BB962C8B-B14F-4D97-AF65-F5344CB8AC3E}">
        <p14:creationId xmlns:p14="http://schemas.microsoft.com/office/powerpoint/2010/main" val="2332146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FCDA1-0167-DC53-3F60-B86068C771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9CA946-04AA-03FE-259E-3921BD028C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F4A14B-27C7-D8E8-A3EA-3F3CA33A3074}"/>
              </a:ext>
            </a:extLst>
          </p:cNvPr>
          <p:cNvSpPr>
            <a:spLocks noGrp="1"/>
          </p:cNvSpPr>
          <p:nvPr>
            <p:ph type="dt" sz="half" idx="10"/>
          </p:nvPr>
        </p:nvSpPr>
        <p:spPr>
          <a:xfrm>
            <a:off x="838200" y="6356350"/>
            <a:ext cx="2743200" cy="365125"/>
          </a:xfrm>
          <a:prstGeom prst="rect">
            <a:avLst/>
          </a:prstGeom>
        </p:spPr>
        <p:txBody>
          <a:bodyPr/>
          <a:lstStyle/>
          <a:p>
            <a:fld id="{0FD6CBBD-F06B-4E42-8841-82708813B7AB}" type="datetime1">
              <a:rPr lang="en-US" smtClean="0"/>
              <a:t>4/23/2025</a:t>
            </a:fld>
            <a:endParaRPr lang="en-US"/>
          </a:p>
        </p:txBody>
      </p:sp>
      <p:sp>
        <p:nvSpPr>
          <p:cNvPr id="5" name="Footer Placeholder 4">
            <a:extLst>
              <a:ext uri="{FF2B5EF4-FFF2-40B4-BE49-F238E27FC236}">
                <a16:creationId xmlns:a16="http://schemas.microsoft.com/office/drawing/2014/main" id="{EE9D84F3-9DE6-3520-F6CB-3B0B148C7A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C86660C-2834-F2B8-10AB-C70E521787F0}"/>
              </a:ext>
            </a:extLst>
          </p:cNvPr>
          <p:cNvSpPr>
            <a:spLocks noGrp="1"/>
          </p:cNvSpPr>
          <p:nvPr>
            <p:ph type="sldNum" sz="quarter" idx="12"/>
          </p:nvPr>
        </p:nvSpPr>
        <p:spPr/>
        <p:txBody>
          <a:bodyPr/>
          <a:lstStyle/>
          <a:p>
            <a:fld id="{0559CA9F-7850-464E-AAF0-0C07180EE81E}" type="slidenum">
              <a:rPr lang="en-US" smtClean="0"/>
              <a:t>‹#›</a:t>
            </a:fld>
            <a:endParaRPr lang="en-US"/>
          </a:p>
        </p:txBody>
      </p:sp>
    </p:spTree>
    <p:extLst>
      <p:ext uri="{BB962C8B-B14F-4D97-AF65-F5344CB8AC3E}">
        <p14:creationId xmlns:p14="http://schemas.microsoft.com/office/powerpoint/2010/main" val="323572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3133A-151B-0531-BE84-D00D3DBD2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D54D83-E64E-2428-4A04-7B5634A6E3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803A64-E4A0-3A94-C1E6-4803343FE5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08D8E3-B687-FA30-C22A-5B0946A05B3D}"/>
              </a:ext>
            </a:extLst>
          </p:cNvPr>
          <p:cNvSpPr>
            <a:spLocks noGrp="1"/>
          </p:cNvSpPr>
          <p:nvPr>
            <p:ph type="dt" sz="half" idx="10"/>
          </p:nvPr>
        </p:nvSpPr>
        <p:spPr>
          <a:xfrm>
            <a:off x="838200" y="6356350"/>
            <a:ext cx="2743200" cy="365125"/>
          </a:xfrm>
          <a:prstGeom prst="rect">
            <a:avLst/>
          </a:prstGeom>
        </p:spPr>
        <p:txBody>
          <a:bodyPr/>
          <a:lstStyle/>
          <a:p>
            <a:fld id="{91F3ED5C-257E-42E7-96BF-4BA5E1E19AA1}" type="datetime1">
              <a:rPr lang="en-US" smtClean="0"/>
              <a:t>4/23/2025</a:t>
            </a:fld>
            <a:endParaRPr lang="en-US"/>
          </a:p>
        </p:txBody>
      </p:sp>
      <p:sp>
        <p:nvSpPr>
          <p:cNvPr id="6" name="Footer Placeholder 5">
            <a:extLst>
              <a:ext uri="{FF2B5EF4-FFF2-40B4-BE49-F238E27FC236}">
                <a16:creationId xmlns:a16="http://schemas.microsoft.com/office/drawing/2014/main" id="{608CB1EC-890F-E03A-B5CC-74A1D746CA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7B20A58-1350-6B47-FD2E-3431740C9AA2}"/>
              </a:ext>
            </a:extLst>
          </p:cNvPr>
          <p:cNvSpPr>
            <a:spLocks noGrp="1"/>
          </p:cNvSpPr>
          <p:nvPr>
            <p:ph type="sldNum" sz="quarter" idx="12"/>
          </p:nvPr>
        </p:nvSpPr>
        <p:spPr/>
        <p:txBody>
          <a:bodyPr/>
          <a:lstStyle/>
          <a:p>
            <a:fld id="{0559CA9F-7850-464E-AAF0-0C07180EE81E}" type="slidenum">
              <a:rPr lang="en-US" smtClean="0"/>
              <a:t>‹#›</a:t>
            </a:fld>
            <a:endParaRPr lang="en-US"/>
          </a:p>
        </p:txBody>
      </p:sp>
    </p:spTree>
    <p:extLst>
      <p:ext uri="{BB962C8B-B14F-4D97-AF65-F5344CB8AC3E}">
        <p14:creationId xmlns:p14="http://schemas.microsoft.com/office/powerpoint/2010/main" val="417776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91BEA-CC68-3ED7-3FA0-4C3FA4BCCA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774E6F-157E-1478-B822-55B63B635C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E85A90-A08F-E196-A229-B176BB0A3C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781DAF-2DC2-4ABA-B7B5-3C8B39FA27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544F8D-9FD4-136A-3B4A-C34049E29F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F79EDB-ECAD-999F-95E8-73BDA76F69D4}"/>
              </a:ext>
            </a:extLst>
          </p:cNvPr>
          <p:cNvSpPr>
            <a:spLocks noGrp="1"/>
          </p:cNvSpPr>
          <p:nvPr>
            <p:ph type="dt" sz="half" idx="10"/>
          </p:nvPr>
        </p:nvSpPr>
        <p:spPr>
          <a:xfrm>
            <a:off x="838200" y="6356350"/>
            <a:ext cx="2743200" cy="365125"/>
          </a:xfrm>
          <a:prstGeom prst="rect">
            <a:avLst/>
          </a:prstGeom>
        </p:spPr>
        <p:txBody>
          <a:bodyPr/>
          <a:lstStyle/>
          <a:p>
            <a:fld id="{74826C9A-E694-48BE-8030-4104003D9E16}" type="datetime1">
              <a:rPr lang="en-US" smtClean="0"/>
              <a:t>4/23/2025</a:t>
            </a:fld>
            <a:endParaRPr lang="en-US"/>
          </a:p>
        </p:txBody>
      </p:sp>
      <p:sp>
        <p:nvSpPr>
          <p:cNvPr id="8" name="Footer Placeholder 7">
            <a:extLst>
              <a:ext uri="{FF2B5EF4-FFF2-40B4-BE49-F238E27FC236}">
                <a16:creationId xmlns:a16="http://schemas.microsoft.com/office/drawing/2014/main" id="{9EEF9B93-0DDF-DACA-1BA5-01AEC2EF4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EE44876-1FF6-F2BB-AAAE-851F890A087F}"/>
              </a:ext>
            </a:extLst>
          </p:cNvPr>
          <p:cNvSpPr>
            <a:spLocks noGrp="1"/>
          </p:cNvSpPr>
          <p:nvPr>
            <p:ph type="sldNum" sz="quarter" idx="12"/>
          </p:nvPr>
        </p:nvSpPr>
        <p:spPr/>
        <p:txBody>
          <a:bodyPr/>
          <a:lstStyle/>
          <a:p>
            <a:fld id="{0559CA9F-7850-464E-AAF0-0C07180EE81E}" type="slidenum">
              <a:rPr lang="en-US" smtClean="0"/>
              <a:t>‹#›</a:t>
            </a:fld>
            <a:endParaRPr lang="en-US"/>
          </a:p>
        </p:txBody>
      </p:sp>
    </p:spTree>
    <p:extLst>
      <p:ext uri="{BB962C8B-B14F-4D97-AF65-F5344CB8AC3E}">
        <p14:creationId xmlns:p14="http://schemas.microsoft.com/office/powerpoint/2010/main" val="26787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21B4-88ED-8429-783A-58923325FA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BC73C2-5D2F-FD9B-EB22-68382332F391}"/>
              </a:ext>
            </a:extLst>
          </p:cNvPr>
          <p:cNvSpPr>
            <a:spLocks noGrp="1"/>
          </p:cNvSpPr>
          <p:nvPr>
            <p:ph type="dt" sz="half" idx="10"/>
          </p:nvPr>
        </p:nvSpPr>
        <p:spPr>
          <a:xfrm>
            <a:off x="838200" y="6356350"/>
            <a:ext cx="2743200" cy="365125"/>
          </a:xfrm>
          <a:prstGeom prst="rect">
            <a:avLst/>
          </a:prstGeom>
        </p:spPr>
        <p:txBody>
          <a:bodyPr/>
          <a:lstStyle/>
          <a:p>
            <a:fld id="{D1FCF17B-18AA-4062-B942-51C41384BE3F}" type="datetime1">
              <a:rPr lang="en-US" smtClean="0"/>
              <a:t>4/23/2025</a:t>
            </a:fld>
            <a:endParaRPr lang="en-US"/>
          </a:p>
        </p:txBody>
      </p:sp>
      <p:sp>
        <p:nvSpPr>
          <p:cNvPr id="4" name="Footer Placeholder 3">
            <a:extLst>
              <a:ext uri="{FF2B5EF4-FFF2-40B4-BE49-F238E27FC236}">
                <a16:creationId xmlns:a16="http://schemas.microsoft.com/office/drawing/2014/main" id="{41E4EB4C-698E-6E97-DAC0-0EBBEE789F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1F9BA30-6117-577C-5048-C08278DB341F}"/>
              </a:ext>
            </a:extLst>
          </p:cNvPr>
          <p:cNvSpPr>
            <a:spLocks noGrp="1"/>
          </p:cNvSpPr>
          <p:nvPr>
            <p:ph type="sldNum" sz="quarter" idx="12"/>
          </p:nvPr>
        </p:nvSpPr>
        <p:spPr/>
        <p:txBody>
          <a:bodyPr/>
          <a:lstStyle/>
          <a:p>
            <a:fld id="{0559CA9F-7850-464E-AAF0-0C07180EE81E}" type="slidenum">
              <a:rPr lang="en-US" smtClean="0"/>
              <a:t>‹#›</a:t>
            </a:fld>
            <a:endParaRPr lang="en-US"/>
          </a:p>
        </p:txBody>
      </p:sp>
    </p:spTree>
    <p:extLst>
      <p:ext uri="{BB962C8B-B14F-4D97-AF65-F5344CB8AC3E}">
        <p14:creationId xmlns:p14="http://schemas.microsoft.com/office/powerpoint/2010/main" val="3845943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316261-39CC-039F-53F5-445357F2ABE2}"/>
              </a:ext>
            </a:extLst>
          </p:cNvPr>
          <p:cNvSpPr>
            <a:spLocks noGrp="1"/>
          </p:cNvSpPr>
          <p:nvPr>
            <p:ph type="dt" sz="half" idx="10"/>
          </p:nvPr>
        </p:nvSpPr>
        <p:spPr>
          <a:xfrm>
            <a:off x="838200" y="6356350"/>
            <a:ext cx="2743200" cy="365125"/>
          </a:xfrm>
          <a:prstGeom prst="rect">
            <a:avLst/>
          </a:prstGeom>
        </p:spPr>
        <p:txBody>
          <a:bodyPr/>
          <a:lstStyle/>
          <a:p>
            <a:fld id="{3DF12689-F79C-48C6-B715-30FAFD7F008A}" type="datetime1">
              <a:rPr lang="en-US" smtClean="0"/>
              <a:t>4/23/2025</a:t>
            </a:fld>
            <a:endParaRPr lang="en-US"/>
          </a:p>
        </p:txBody>
      </p:sp>
      <p:sp>
        <p:nvSpPr>
          <p:cNvPr id="3" name="Footer Placeholder 2">
            <a:extLst>
              <a:ext uri="{FF2B5EF4-FFF2-40B4-BE49-F238E27FC236}">
                <a16:creationId xmlns:a16="http://schemas.microsoft.com/office/drawing/2014/main" id="{F3C19106-F8F4-216D-72C7-90D6133FE2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EFE6B2-58D0-FFCF-8C8D-C46748022F79}"/>
              </a:ext>
            </a:extLst>
          </p:cNvPr>
          <p:cNvSpPr>
            <a:spLocks noGrp="1"/>
          </p:cNvSpPr>
          <p:nvPr>
            <p:ph type="sldNum" sz="quarter" idx="12"/>
          </p:nvPr>
        </p:nvSpPr>
        <p:spPr/>
        <p:txBody>
          <a:bodyPr/>
          <a:lstStyle/>
          <a:p>
            <a:fld id="{0559CA9F-7850-464E-AAF0-0C07180EE81E}" type="slidenum">
              <a:rPr lang="en-US" smtClean="0"/>
              <a:t>‹#›</a:t>
            </a:fld>
            <a:endParaRPr lang="en-US"/>
          </a:p>
        </p:txBody>
      </p:sp>
    </p:spTree>
    <p:extLst>
      <p:ext uri="{BB962C8B-B14F-4D97-AF65-F5344CB8AC3E}">
        <p14:creationId xmlns:p14="http://schemas.microsoft.com/office/powerpoint/2010/main" val="1266826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423E-C01B-F11E-F854-6F84182A53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404174-6BDE-BF28-AD71-135F3E44C4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C110AB-121F-DFAB-D586-CCF6F1E400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1F6370-2A5B-DFDD-8533-ADFE9D4F954E}"/>
              </a:ext>
            </a:extLst>
          </p:cNvPr>
          <p:cNvSpPr>
            <a:spLocks noGrp="1"/>
          </p:cNvSpPr>
          <p:nvPr>
            <p:ph type="dt" sz="half" idx="10"/>
          </p:nvPr>
        </p:nvSpPr>
        <p:spPr>
          <a:xfrm>
            <a:off x="838200" y="6356350"/>
            <a:ext cx="2743200" cy="365125"/>
          </a:xfrm>
          <a:prstGeom prst="rect">
            <a:avLst/>
          </a:prstGeom>
        </p:spPr>
        <p:txBody>
          <a:bodyPr/>
          <a:lstStyle/>
          <a:p>
            <a:fld id="{D59288DC-219A-499E-85C5-04B4B2D50583}" type="datetime1">
              <a:rPr lang="en-US" smtClean="0"/>
              <a:t>4/23/2025</a:t>
            </a:fld>
            <a:endParaRPr lang="en-US"/>
          </a:p>
        </p:txBody>
      </p:sp>
      <p:sp>
        <p:nvSpPr>
          <p:cNvPr id="6" name="Footer Placeholder 5">
            <a:extLst>
              <a:ext uri="{FF2B5EF4-FFF2-40B4-BE49-F238E27FC236}">
                <a16:creationId xmlns:a16="http://schemas.microsoft.com/office/drawing/2014/main" id="{E529D9FE-BEB8-698D-E35A-0D4921BC0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E346249-31FE-FD16-C571-F9A6118BF727}"/>
              </a:ext>
            </a:extLst>
          </p:cNvPr>
          <p:cNvSpPr>
            <a:spLocks noGrp="1"/>
          </p:cNvSpPr>
          <p:nvPr>
            <p:ph type="sldNum" sz="quarter" idx="12"/>
          </p:nvPr>
        </p:nvSpPr>
        <p:spPr/>
        <p:txBody>
          <a:bodyPr/>
          <a:lstStyle/>
          <a:p>
            <a:fld id="{0559CA9F-7850-464E-AAF0-0C07180EE81E}" type="slidenum">
              <a:rPr lang="en-US" smtClean="0"/>
              <a:t>‹#›</a:t>
            </a:fld>
            <a:endParaRPr lang="en-US"/>
          </a:p>
        </p:txBody>
      </p:sp>
    </p:spTree>
    <p:extLst>
      <p:ext uri="{BB962C8B-B14F-4D97-AF65-F5344CB8AC3E}">
        <p14:creationId xmlns:p14="http://schemas.microsoft.com/office/powerpoint/2010/main" val="3232277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A09C6-01DF-0039-DA64-99E30B028B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598DDC-1D71-7C8A-9B35-AEEAAD7A42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8A2404D-6D59-CA6C-AF24-D1FAE069A0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4C0A28-3DEA-F608-6AD2-4973403CAA44}"/>
              </a:ext>
            </a:extLst>
          </p:cNvPr>
          <p:cNvSpPr>
            <a:spLocks noGrp="1"/>
          </p:cNvSpPr>
          <p:nvPr>
            <p:ph type="dt" sz="half" idx="10"/>
          </p:nvPr>
        </p:nvSpPr>
        <p:spPr>
          <a:xfrm>
            <a:off x="838200" y="6356350"/>
            <a:ext cx="2743200" cy="365125"/>
          </a:xfrm>
          <a:prstGeom prst="rect">
            <a:avLst/>
          </a:prstGeom>
        </p:spPr>
        <p:txBody>
          <a:bodyPr/>
          <a:lstStyle/>
          <a:p>
            <a:fld id="{7188529C-C958-4EA1-8C26-B32362F6619F}" type="datetime1">
              <a:rPr lang="en-US" smtClean="0"/>
              <a:t>4/23/2025</a:t>
            </a:fld>
            <a:endParaRPr lang="en-US"/>
          </a:p>
        </p:txBody>
      </p:sp>
      <p:sp>
        <p:nvSpPr>
          <p:cNvPr id="6" name="Footer Placeholder 5">
            <a:extLst>
              <a:ext uri="{FF2B5EF4-FFF2-40B4-BE49-F238E27FC236}">
                <a16:creationId xmlns:a16="http://schemas.microsoft.com/office/drawing/2014/main" id="{D7010598-4438-92C4-6C9B-6DE0CFE711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3092AC-3504-CAC9-49B6-3482C664F0E7}"/>
              </a:ext>
            </a:extLst>
          </p:cNvPr>
          <p:cNvSpPr>
            <a:spLocks noGrp="1"/>
          </p:cNvSpPr>
          <p:nvPr>
            <p:ph type="sldNum" sz="quarter" idx="12"/>
          </p:nvPr>
        </p:nvSpPr>
        <p:spPr/>
        <p:txBody>
          <a:bodyPr/>
          <a:lstStyle/>
          <a:p>
            <a:fld id="{0559CA9F-7850-464E-AAF0-0C07180EE81E}" type="slidenum">
              <a:rPr lang="en-US" smtClean="0"/>
              <a:t>‹#›</a:t>
            </a:fld>
            <a:endParaRPr lang="en-US"/>
          </a:p>
        </p:txBody>
      </p:sp>
    </p:spTree>
    <p:extLst>
      <p:ext uri="{BB962C8B-B14F-4D97-AF65-F5344CB8AC3E}">
        <p14:creationId xmlns:p14="http://schemas.microsoft.com/office/powerpoint/2010/main" val="4264204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ECB8CB-6D70-0D10-A628-07A2B09BE12D}"/>
              </a:ext>
            </a:extLst>
          </p:cNvPr>
          <p:cNvSpPr/>
          <p:nvPr userDrawn="1"/>
        </p:nvSpPr>
        <p:spPr>
          <a:xfrm>
            <a:off x="0" y="6184645"/>
            <a:ext cx="12192000" cy="673355"/>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DC75CF7-82F0-00DD-EB60-01A3C16B04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8CA1EC-F9E6-8003-7494-399509B3411A}"/>
              </a:ext>
            </a:extLst>
          </p:cNvPr>
          <p:cNvSpPr>
            <a:spLocks noGrp="1"/>
          </p:cNvSpPr>
          <p:nvPr>
            <p:ph type="body" idx="1"/>
          </p:nvPr>
        </p:nvSpPr>
        <p:spPr>
          <a:xfrm>
            <a:off x="838200" y="1825625"/>
            <a:ext cx="10515600" cy="42424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9597765-3104-76B8-6225-105D4FB28E94}"/>
              </a:ext>
            </a:extLst>
          </p:cNvPr>
          <p:cNvSpPr>
            <a:spLocks noGrp="1"/>
          </p:cNvSpPr>
          <p:nvPr>
            <p:ph type="sldNum" sz="quarter" idx="4"/>
          </p:nvPr>
        </p:nvSpPr>
        <p:spPr>
          <a:xfrm>
            <a:off x="11536828" y="6351167"/>
            <a:ext cx="437777" cy="365125"/>
          </a:xfrm>
          <a:prstGeom prst="rect">
            <a:avLst/>
          </a:prstGeom>
        </p:spPr>
        <p:txBody>
          <a:bodyPr vert="horz" lIns="91440" tIns="45720" rIns="91440" bIns="45720" rtlCol="0" anchor="ctr"/>
          <a:lstStyle>
            <a:lvl1pPr algn="r">
              <a:defRPr sz="1800">
                <a:solidFill>
                  <a:schemeClr val="tx1">
                    <a:lumMod val="85000"/>
                    <a:lumOff val="15000"/>
                  </a:schemeClr>
                </a:solidFill>
              </a:defRPr>
            </a:lvl1pPr>
          </a:lstStyle>
          <a:p>
            <a:fld id="{0559CA9F-7850-464E-AAF0-0C07180EE81E}" type="slidenum">
              <a:rPr lang="en-US" smtClean="0"/>
              <a:t>‹#›</a:t>
            </a:fld>
            <a:endParaRPr lang="en-US"/>
          </a:p>
        </p:txBody>
      </p:sp>
      <p:pic>
        <p:nvPicPr>
          <p:cNvPr id="8" name="Picture 7">
            <a:extLst>
              <a:ext uri="{FF2B5EF4-FFF2-40B4-BE49-F238E27FC236}">
                <a16:creationId xmlns:a16="http://schemas.microsoft.com/office/drawing/2014/main" id="{2311C055-9090-A9B1-5F0E-9037B9639CC4}"/>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9375736" y="6311900"/>
            <a:ext cx="1978064" cy="429533"/>
          </a:xfrm>
          <a:prstGeom prst="rect">
            <a:avLst/>
          </a:prstGeom>
        </p:spPr>
      </p:pic>
      <p:pic>
        <p:nvPicPr>
          <p:cNvPr id="9" name="Picture 8">
            <a:extLst>
              <a:ext uri="{FF2B5EF4-FFF2-40B4-BE49-F238E27FC236}">
                <a16:creationId xmlns:a16="http://schemas.microsoft.com/office/drawing/2014/main" id="{6675846A-C6A7-5409-CE73-13B2364C621D}"/>
              </a:ext>
            </a:extLst>
          </p:cNvPr>
          <p:cNvPicPr>
            <a:picLocks noChangeAspect="1"/>
          </p:cNvPicPr>
          <p:nvPr/>
        </p:nvPicPr>
        <p:blipFill rotWithShape="1">
          <a:blip r:embed="rId14">
            <a:duotone>
              <a:schemeClr val="accent4">
                <a:shade val="45000"/>
                <a:satMod val="135000"/>
              </a:schemeClr>
              <a:prstClr val="white"/>
            </a:duotone>
            <a:extLst>
              <a:ext uri="{28A0092B-C50C-407E-A947-70E740481C1C}">
                <a14:useLocalDpi xmlns:a14="http://schemas.microsoft.com/office/drawing/2010/main"/>
              </a:ext>
            </a:extLst>
          </a:blip>
          <a:srcRect b="-7"/>
          <a:stretch/>
        </p:blipFill>
        <p:spPr>
          <a:xfrm>
            <a:off x="0" y="6123686"/>
            <a:ext cx="12192000" cy="60959"/>
          </a:xfrm>
          <a:prstGeom prst="rect">
            <a:avLst/>
          </a:prstGeom>
        </p:spPr>
      </p:pic>
      <p:grpSp>
        <p:nvGrpSpPr>
          <p:cNvPr id="13" name="Group 12">
            <a:extLst>
              <a:ext uri="{FF2B5EF4-FFF2-40B4-BE49-F238E27FC236}">
                <a16:creationId xmlns:a16="http://schemas.microsoft.com/office/drawing/2014/main" id="{9B2A9518-F210-A8FE-6F4E-F5670850E71C}"/>
              </a:ext>
            </a:extLst>
          </p:cNvPr>
          <p:cNvGrpSpPr/>
          <p:nvPr/>
        </p:nvGrpSpPr>
        <p:grpSpPr>
          <a:xfrm>
            <a:off x="7403869" y="6395296"/>
            <a:ext cx="1880353" cy="330620"/>
            <a:chOff x="649984" y="6353912"/>
            <a:chExt cx="1935181" cy="388997"/>
          </a:xfrm>
        </p:grpSpPr>
        <p:pic>
          <p:nvPicPr>
            <p:cNvPr id="7" name="Picture 6">
              <a:extLst>
                <a:ext uri="{FF2B5EF4-FFF2-40B4-BE49-F238E27FC236}">
                  <a16:creationId xmlns:a16="http://schemas.microsoft.com/office/drawing/2014/main" id="{6D0D7A3C-F588-AAE9-3B2E-FA3B66BDB958}"/>
                </a:ext>
              </a:extLst>
            </p:cNvPr>
            <p:cNvPicPr>
              <a:picLocks noChangeAspect="1"/>
            </p:cNvPicPr>
            <p:nvPr userDrawn="1"/>
          </p:nvPicPr>
          <p:blipFill rotWithShape="1">
            <a:blip r:embed="rId15">
              <a:lum bright="-20000" contrast="-40000"/>
            </a:blip>
            <a:srcRect t="-9313" r="79714"/>
            <a:stretch/>
          </p:blipFill>
          <p:spPr>
            <a:xfrm>
              <a:off x="649984" y="6353912"/>
              <a:ext cx="516035" cy="364280"/>
            </a:xfrm>
            <a:prstGeom prst="rect">
              <a:avLst/>
            </a:prstGeom>
          </p:spPr>
        </p:pic>
        <p:pic>
          <p:nvPicPr>
            <p:cNvPr id="5" name="Picture 4" descr="Blue text overlay with blue lines&#10;&#10;Description automatically generated with medium confidence">
              <a:extLst>
                <a:ext uri="{FF2B5EF4-FFF2-40B4-BE49-F238E27FC236}">
                  <a16:creationId xmlns:a16="http://schemas.microsoft.com/office/drawing/2014/main" id="{B101B768-366E-B9C2-6874-803FD336E7D8}"/>
                </a:ext>
              </a:extLst>
            </p:cNvPr>
            <p:cNvPicPr>
              <a:picLocks noChangeAspect="1"/>
            </p:cNvPicPr>
            <p:nvPr userDrawn="1"/>
          </p:nvPicPr>
          <p:blipFill>
            <a:blip r:embed="rId16">
              <a:extLst>
                <a:ext uri="{28A0092B-C50C-407E-A947-70E740481C1C}">
                  <a14:useLocalDpi xmlns:a14="http://schemas.microsoft.com/office/drawing/2010/main" val="0"/>
                </a:ext>
              </a:extLst>
            </a:blip>
            <a:srcRect t="71576" b="1"/>
            <a:stretch/>
          </p:blipFill>
          <p:spPr>
            <a:xfrm>
              <a:off x="1166019" y="6378629"/>
              <a:ext cx="1419146" cy="364280"/>
            </a:xfrm>
            <a:prstGeom prst="rect">
              <a:avLst/>
            </a:prstGeom>
          </p:spPr>
        </p:pic>
      </p:grpSp>
      <p:sp>
        <p:nvSpPr>
          <p:cNvPr id="4" name="TextBox 3">
            <a:extLst>
              <a:ext uri="{FF2B5EF4-FFF2-40B4-BE49-F238E27FC236}">
                <a16:creationId xmlns:a16="http://schemas.microsoft.com/office/drawing/2014/main" id="{8B95373C-E667-05F6-C9CC-D6163D91A889}"/>
              </a:ext>
            </a:extLst>
          </p:cNvPr>
          <p:cNvSpPr txBox="1"/>
          <p:nvPr userDrawn="1"/>
        </p:nvSpPr>
        <p:spPr>
          <a:xfrm>
            <a:off x="755241" y="6351167"/>
            <a:ext cx="28024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Hind" panose="020B0502040204020203" pitchFamily="2" charset="0"/>
              </a:rPr>
              <a:t>16th ACM/IEEE International Conference on Cyber-Physical Systems</a:t>
            </a:r>
          </a:p>
        </p:txBody>
      </p:sp>
      <p:sp>
        <p:nvSpPr>
          <p:cNvPr id="10" name="Date Placeholder 3">
            <a:extLst>
              <a:ext uri="{FF2B5EF4-FFF2-40B4-BE49-F238E27FC236}">
                <a16:creationId xmlns:a16="http://schemas.microsoft.com/office/drawing/2014/main" id="{96E1620D-0FF2-60F3-409D-3F381B8DC7D1}"/>
              </a:ext>
            </a:extLst>
          </p:cNvPr>
          <p:cNvSpPr>
            <a:spLocks noGrp="1"/>
          </p:cNvSpPr>
          <p:nvPr>
            <p:ph type="dt" sz="half" idx="2"/>
          </p:nvPr>
        </p:nvSpPr>
        <p:spPr>
          <a:xfrm>
            <a:off x="5493327" y="6447707"/>
            <a:ext cx="1205345" cy="365125"/>
          </a:xfrm>
          <a:prstGeom prst="rect">
            <a:avLst/>
          </a:prstGeom>
        </p:spPr>
        <p:txBody>
          <a:bodyPr/>
          <a:lstStyle>
            <a:lvl1pPr>
              <a:defRPr lang="en-US" sz="1400" smtClean="0"/>
            </a:lvl1pPr>
          </a:lstStyle>
          <a:p>
            <a:fld id="{E277691B-2222-4AEE-ACA9-E053121769B9}" type="datetime1">
              <a:rPr lang="en-US" smtClean="0"/>
              <a:t>4/23/2025</a:t>
            </a:fld>
            <a:endParaRPr lang="en-US" dirty="0"/>
          </a:p>
        </p:txBody>
      </p:sp>
    </p:spTree>
    <p:extLst>
      <p:ext uri="{BB962C8B-B14F-4D97-AF65-F5344CB8AC3E}">
        <p14:creationId xmlns:p14="http://schemas.microsoft.com/office/powerpoint/2010/main" val="2990641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18/10/relationships/comments" Target="../comments/modernComment_112_401B36B4.xml"/><Relationship Id="rId7" Type="http://schemas.openxmlformats.org/officeDocument/2006/relationships/image" Target="../media/image29.svg"/><Relationship Id="rId12" Type="http://schemas.openxmlformats.org/officeDocument/2006/relationships/image" Target="../media/image34.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svg"/><Relationship Id="rId10"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9.svg"/><Relationship Id="rId7" Type="http://schemas.openxmlformats.org/officeDocument/2006/relationships/image" Target="../media/image46.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45.svg"/><Relationship Id="rId11" Type="http://schemas.openxmlformats.org/officeDocument/2006/relationships/image" Target="../media/image48.png"/><Relationship Id="rId5" Type="http://schemas.openxmlformats.org/officeDocument/2006/relationships/image" Target="../media/image44.png"/><Relationship Id="rId10" Type="http://schemas.openxmlformats.org/officeDocument/2006/relationships/image" Target="../media/image32.svg"/><Relationship Id="rId4" Type="http://schemas.openxmlformats.org/officeDocument/2006/relationships/image" Target="../media/image50.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7FFE60CF_A3815A9F.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2.svg"/><Relationship Id="rId3" Type="http://schemas.microsoft.com/office/2018/10/relationships/comments" Target="../comments/modernComment_7FFE60D0_9707E06.xml"/><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svg"/><Relationship Id="rId10" Type="http://schemas.openxmlformats.org/officeDocument/2006/relationships/image" Target="../media/image24.svg"/><Relationship Id="rId4" Type="http://schemas.openxmlformats.org/officeDocument/2006/relationships/image" Target="../media/image6.png"/><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7.xml"/><Relationship Id="rId7" Type="http://schemas.openxmlformats.org/officeDocument/2006/relationships/image" Target="../media/image52.svg"/><Relationship Id="rId12" Type="http://schemas.openxmlformats.org/officeDocument/2006/relationships/image" Target="../media/image55.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51.png"/><Relationship Id="rId11" Type="http://schemas.openxmlformats.org/officeDocument/2006/relationships/hyperlink" Target="https://pluginamerica.org/understanding-demand-charges/" TargetMode="External"/><Relationship Id="rId5" Type="http://schemas.openxmlformats.org/officeDocument/2006/relationships/image" Target="../media/image50.svg"/><Relationship Id="rId10" Type="http://schemas.openxmlformats.org/officeDocument/2006/relationships/image" Target="../media/image10.png"/><Relationship Id="rId4" Type="http://schemas.openxmlformats.org/officeDocument/2006/relationships/image" Target="../media/image49.png"/><Relationship Id="rId9" Type="http://schemas.openxmlformats.org/officeDocument/2006/relationships/image" Target="../media/image54.svg"/></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microsoft.com/office/2018/10/relationships/comments" Target="../comments/modernComment_110_A07834D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2.svg"/></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0.xml"/><Relationship Id="rId7" Type="http://schemas.openxmlformats.org/officeDocument/2006/relationships/image" Target="../media/image50.sv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49.png"/><Relationship Id="rId5" Type="http://schemas.openxmlformats.org/officeDocument/2006/relationships/image" Target="../media/image54.svg"/><Relationship Id="rId10" Type="http://schemas.openxmlformats.org/officeDocument/2006/relationships/image" Target="../media/image10.png"/><Relationship Id="rId4" Type="http://schemas.openxmlformats.org/officeDocument/2006/relationships/image" Target="../media/image53.png"/><Relationship Id="rId9" Type="http://schemas.openxmlformats.org/officeDocument/2006/relationships/image" Target="../media/image12.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18/10/relationships/comments" Target="../comments/modernComment_7FFE60DA_EB5734FC.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3" Type="http://schemas.microsoft.com/office/2018/10/relationships/comments" Target="../comments/modernComment_7FFE60DD_8FBE74B9.xml"/><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svg"/><Relationship Id="rId10" Type="http://schemas.openxmlformats.org/officeDocument/2006/relationships/image" Target="../media/image24.svg"/><Relationship Id="rId4" Type="http://schemas.openxmlformats.org/officeDocument/2006/relationships/image" Target="../media/image6.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microsoft.com/office/2018/10/relationships/comments" Target="../comments/modernComment_7FFE60D1_4B29BB79.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microsoft.com/office/2018/10/relationships/comments" Target="../comments/modernComment_7FFE60DB_3B55CFA8.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59DCD72-7230-A591-6EAF-E5D5C5007020}"/>
              </a:ext>
            </a:extLst>
          </p:cNvPr>
          <p:cNvPicPr>
            <a:picLocks noChangeAspect="1" noChangeArrowheads="1"/>
          </p:cNvPicPr>
          <p:nvPr/>
        </p:nvPicPr>
        <p:blipFill rotWithShape="1">
          <a:blip r:embed="rId2">
            <a:alphaModFix amt="17000"/>
            <a:extLst>
              <a:ext uri="{28A0092B-C50C-407E-A947-70E740481C1C}">
                <a14:useLocalDpi xmlns:a14="http://schemas.microsoft.com/office/drawing/2010/main" val="0"/>
              </a:ext>
            </a:extLst>
          </a:blip>
          <a:srcRect l="36122" t="36901" b="11204"/>
          <a:stretch/>
        </p:blipFill>
        <p:spPr bwMode="auto">
          <a:xfrm>
            <a:off x="-1" y="0"/>
            <a:ext cx="12192001" cy="61386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79352D7-827F-7765-7E8B-837A81E022A8}"/>
              </a:ext>
            </a:extLst>
          </p:cNvPr>
          <p:cNvSpPr>
            <a:spLocks noGrp="1"/>
          </p:cNvSpPr>
          <p:nvPr>
            <p:ph type="ctrTitle"/>
          </p:nvPr>
        </p:nvSpPr>
        <p:spPr>
          <a:xfrm>
            <a:off x="807720" y="2313940"/>
            <a:ext cx="9144000" cy="2387600"/>
          </a:xfrm>
        </p:spPr>
        <p:txBody>
          <a:bodyPr>
            <a:normAutofit fontScale="90000"/>
          </a:bodyPr>
          <a:lstStyle/>
          <a:p>
            <a:pPr algn="l"/>
            <a:r>
              <a:rPr lang="en-US" dirty="0"/>
              <a:t>Online Decision-Making </a:t>
            </a:r>
            <a:br>
              <a:rPr lang="en-US" dirty="0"/>
            </a:br>
            <a:r>
              <a:rPr lang="en-US" dirty="0"/>
              <a:t>Under Uncertainty for </a:t>
            </a:r>
            <a:br>
              <a:rPr lang="en-US" dirty="0"/>
            </a:br>
            <a:r>
              <a:rPr lang="en-US" dirty="0"/>
              <a:t>Vehicle-to-Building Systems</a:t>
            </a:r>
          </a:p>
        </p:txBody>
      </p:sp>
      <p:sp>
        <p:nvSpPr>
          <p:cNvPr id="3" name="Subtitle 2">
            <a:extLst>
              <a:ext uri="{FF2B5EF4-FFF2-40B4-BE49-F238E27FC236}">
                <a16:creationId xmlns:a16="http://schemas.microsoft.com/office/drawing/2014/main" id="{02E472D4-FAEB-A0AA-8B51-C7740F220353}"/>
              </a:ext>
            </a:extLst>
          </p:cNvPr>
          <p:cNvSpPr>
            <a:spLocks noGrp="1"/>
          </p:cNvSpPr>
          <p:nvPr>
            <p:ph type="subTitle" idx="1"/>
          </p:nvPr>
        </p:nvSpPr>
        <p:spPr>
          <a:xfrm>
            <a:off x="739140" y="4777740"/>
            <a:ext cx="9144000" cy="1253438"/>
          </a:xfrm>
        </p:spPr>
        <p:txBody>
          <a:bodyPr/>
          <a:lstStyle/>
          <a:p>
            <a:pPr algn="l"/>
            <a:r>
              <a:rPr lang="en-US" u="sng" dirty="0">
                <a:solidFill>
                  <a:schemeClr val="tx1">
                    <a:lumMod val="85000"/>
                    <a:lumOff val="15000"/>
                  </a:schemeClr>
                </a:solidFill>
                <a:latin typeface="Aptos" panose="020B0004020202020204" pitchFamily="34" charset="0"/>
              </a:rPr>
              <a:t>Rishav Sen</a:t>
            </a:r>
            <a:r>
              <a:rPr lang="en-US" dirty="0">
                <a:solidFill>
                  <a:schemeClr val="tx1">
                    <a:lumMod val="85000"/>
                    <a:lumOff val="15000"/>
                  </a:schemeClr>
                </a:solidFill>
                <a:latin typeface="Aptos" panose="020B0004020202020204" pitchFamily="34" charset="0"/>
              </a:rPr>
              <a:t>, Yunuo Zhang, Fangqi Liu, Jose Paolo Talusan,                  Ava Pettet, Yoshinori Suzue, Ayan Mukhopadhyay, Abhishek Dubey</a:t>
            </a:r>
          </a:p>
        </p:txBody>
      </p:sp>
    </p:spTree>
    <p:extLst>
      <p:ext uri="{BB962C8B-B14F-4D97-AF65-F5344CB8AC3E}">
        <p14:creationId xmlns:p14="http://schemas.microsoft.com/office/powerpoint/2010/main" val="274433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reeform: Shape 67">
            <a:extLst>
              <a:ext uri="{FF2B5EF4-FFF2-40B4-BE49-F238E27FC236}">
                <a16:creationId xmlns:a16="http://schemas.microsoft.com/office/drawing/2014/main" id="{8A64186B-3856-7F9A-7E91-0FE708547943}"/>
              </a:ext>
            </a:extLst>
          </p:cNvPr>
          <p:cNvSpPr/>
          <p:nvPr/>
        </p:nvSpPr>
        <p:spPr>
          <a:xfrm rot="10800000">
            <a:off x="9995455" y="2865627"/>
            <a:ext cx="193296" cy="184268"/>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rgbClr val="767171"/>
          </a:solidFill>
          <a:ln w="7838"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77B0B8D6-FC72-10BC-F4CA-0474983C16B2}"/>
              </a:ext>
            </a:extLst>
          </p:cNvPr>
          <p:cNvSpPr>
            <a:spLocks noGrp="1"/>
          </p:cNvSpPr>
          <p:nvPr>
            <p:ph type="title"/>
          </p:nvPr>
        </p:nvSpPr>
        <p:spPr>
          <a:xfrm>
            <a:off x="838200" y="78254"/>
            <a:ext cx="10698628" cy="949699"/>
          </a:xfrm>
        </p:spPr>
        <p:txBody>
          <a:bodyPr>
            <a:noAutofit/>
          </a:bodyPr>
          <a:lstStyle/>
          <a:p>
            <a:r>
              <a:rPr lang="en-US" sz="3600" dirty="0"/>
              <a:t>We need an Online, Fast, Robust, Scalable algorithm</a:t>
            </a:r>
          </a:p>
        </p:txBody>
      </p:sp>
      <p:sp>
        <p:nvSpPr>
          <p:cNvPr id="3" name="Content Placeholder 2">
            <a:extLst>
              <a:ext uri="{FF2B5EF4-FFF2-40B4-BE49-F238E27FC236}">
                <a16:creationId xmlns:a16="http://schemas.microsoft.com/office/drawing/2014/main" id="{C358D042-60D2-3C14-92BE-747503179AA7}"/>
              </a:ext>
            </a:extLst>
          </p:cNvPr>
          <p:cNvSpPr>
            <a:spLocks noGrp="1"/>
          </p:cNvSpPr>
          <p:nvPr>
            <p:ph idx="1"/>
          </p:nvPr>
        </p:nvSpPr>
        <p:spPr>
          <a:xfrm>
            <a:off x="838200" y="1278965"/>
            <a:ext cx="7360288" cy="4814598"/>
          </a:xfrm>
        </p:spPr>
        <p:txBody>
          <a:bodyPr>
            <a:normAutofit fontScale="85000" lnSpcReduction="20000"/>
          </a:bodyPr>
          <a:lstStyle/>
          <a:p>
            <a:pPr marL="0" indent="0">
              <a:buNone/>
            </a:pPr>
            <a:r>
              <a:rPr lang="en-US" dirty="0"/>
              <a:t>To plan </a:t>
            </a:r>
            <a:r>
              <a:rPr lang="en-US" b="1" dirty="0"/>
              <a:t>online decisions under uncertainty</a:t>
            </a:r>
            <a:r>
              <a:rPr lang="en-US" dirty="0"/>
              <a:t>, we use Monte Carlo Tree Search (</a:t>
            </a:r>
            <a:r>
              <a:rPr lang="en-US" b="1" dirty="0"/>
              <a:t>MCTS</a:t>
            </a:r>
            <a:r>
              <a:rPr lang="en-US" dirty="0"/>
              <a:t>)</a:t>
            </a:r>
          </a:p>
          <a:p>
            <a:r>
              <a:rPr lang="en-US" dirty="0"/>
              <a:t>Tree-based planning algorithm for sequential decision-making.</a:t>
            </a:r>
          </a:p>
          <a:p>
            <a:r>
              <a:rPr lang="en-US" dirty="0"/>
              <a:t>Iteratively builds a search tree:</a:t>
            </a:r>
          </a:p>
          <a:p>
            <a:pPr marL="742950" lvl="1" indent="-285750"/>
            <a:r>
              <a:rPr lang="en-US" b="1" dirty="0"/>
              <a:t>Selection</a:t>
            </a:r>
            <a:r>
              <a:rPr lang="en-US" dirty="0"/>
              <a:t> using UCT </a:t>
            </a:r>
            <a:r>
              <a:rPr lang="en-US" sz="1600" dirty="0"/>
              <a:t>(Upper Confidence Bound for Trees)</a:t>
            </a:r>
            <a:endParaRPr lang="en-US" dirty="0"/>
          </a:p>
          <a:p>
            <a:pPr marL="742950" lvl="1" indent="-285750"/>
            <a:r>
              <a:rPr lang="en-US" b="1" dirty="0"/>
              <a:t>Expansion</a:t>
            </a:r>
            <a:r>
              <a:rPr lang="en-US" dirty="0"/>
              <a:t> of promising nodes</a:t>
            </a:r>
          </a:p>
          <a:p>
            <a:pPr marL="742950" lvl="1" indent="-285750"/>
            <a:r>
              <a:rPr lang="en-US" b="1" dirty="0"/>
              <a:t>Simulation</a:t>
            </a:r>
            <a:r>
              <a:rPr lang="en-US" dirty="0"/>
              <a:t> using default policy.</a:t>
            </a:r>
          </a:p>
          <a:p>
            <a:pPr marL="742950" lvl="1" indent="-285750"/>
            <a:r>
              <a:rPr lang="en-US" b="1" dirty="0"/>
              <a:t>Backpropagation</a:t>
            </a:r>
            <a:r>
              <a:rPr lang="en-US" dirty="0"/>
              <a:t> of reward estimates.</a:t>
            </a:r>
          </a:p>
          <a:p>
            <a:endParaRPr lang="en-US" dirty="0"/>
          </a:p>
          <a:p>
            <a:r>
              <a:rPr lang="en-US" dirty="0"/>
              <a:t>We extend vanilla MCTS with </a:t>
            </a:r>
            <a:r>
              <a:rPr lang="en-US" b="1" dirty="0"/>
              <a:t>Domain-Guided MCTS (DG-MCTS)</a:t>
            </a:r>
            <a:r>
              <a:rPr lang="en-US" dirty="0"/>
              <a:t>:</a:t>
            </a:r>
          </a:p>
          <a:p>
            <a:pPr lvl="1"/>
            <a:r>
              <a:rPr lang="en-US" dirty="0"/>
              <a:t>Domain-guided actions prune irrelevant branches</a:t>
            </a:r>
          </a:p>
          <a:p>
            <a:pPr lvl="1"/>
            <a:r>
              <a:rPr lang="en-US" dirty="0"/>
              <a:t>Temporal decomposition aligns short-term actions with long-term peak reduction.</a:t>
            </a:r>
          </a:p>
        </p:txBody>
      </p:sp>
      <p:sp>
        <p:nvSpPr>
          <p:cNvPr id="4" name="Slide Number Placeholder 3">
            <a:extLst>
              <a:ext uri="{FF2B5EF4-FFF2-40B4-BE49-F238E27FC236}">
                <a16:creationId xmlns:a16="http://schemas.microsoft.com/office/drawing/2014/main" id="{0D3AC3B4-924B-725D-1F1B-22E6A608F7FE}"/>
              </a:ext>
            </a:extLst>
          </p:cNvPr>
          <p:cNvSpPr>
            <a:spLocks noGrp="1"/>
          </p:cNvSpPr>
          <p:nvPr>
            <p:ph type="sldNum" sz="quarter" idx="12"/>
          </p:nvPr>
        </p:nvSpPr>
        <p:spPr/>
        <p:txBody>
          <a:bodyPr/>
          <a:lstStyle/>
          <a:p>
            <a:fld id="{0559CA9F-7850-464E-AAF0-0C07180EE81E}" type="slidenum">
              <a:rPr lang="en-US" smtClean="0"/>
              <a:t>10</a:t>
            </a:fld>
            <a:endParaRPr lang="en-US"/>
          </a:p>
        </p:txBody>
      </p:sp>
      <p:sp>
        <p:nvSpPr>
          <p:cNvPr id="45" name="Freeform: Shape 44">
            <a:extLst>
              <a:ext uri="{FF2B5EF4-FFF2-40B4-BE49-F238E27FC236}">
                <a16:creationId xmlns:a16="http://schemas.microsoft.com/office/drawing/2014/main" id="{B43E9CDA-80EB-D8A2-E25C-B83F4B09D459}"/>
              </a:ext>
            </a:extLst>
          </p:cNvPr>
          <p:cNvSpPr/>
          <p:nvPr/>
        </p:nvSpPr>
        <p:spPr>
          <a:xfrm rot="10800000">
            <a:off x="10067943" y="2486068"/>
            <a:ext cx="676538" cy="348291"/>
          </a:xfrm>
          <a:custGeom>
            <a:avLst/>
            <a:gdLst>
              <a:gd name="connsiteX0" fmla="*/ 439088 w 439087"/>
              <a:gd name="connsiteY0" fmla="*/ 0 h 237123"/>
              <a:gd name="connsiteX1" fmla="*/ 423406 w 439087"/>
              <a:gd name="connsiteY1" fmla="*/ 1498 h 237123"/>
              <a:gd name="connsiteX2" fmla="*/ 423406 w 439087"/>
              <a:gd name="connsiteY2" fmla="*/ 111270 h 237123"/>
              <a:gd name="connsiteX3" fmla="*/ 227385 w 439087"/>
              <a:gd name="connsiteY3" fmla="*/ 111270 h 237123"/>
              <a:gd name="connsiteX4" fmla="*/ 227385 w 439087"/>
              <a:gd name="connsiteY4" fmla="*/ 1098 h 237123"/>
              <a:gd name="connsiteX5" fmla="*/ 219544 w 439087"/>
              <a:gd name="connsiteY5" fmla="*/ 1498 h 237123"/>
              <a:gd name="connsiteX6" fmla="*/ 211703 w 439087"/>
              <a:gd name="connsiteY6" fmla="*/ 1098 h 237123"/>
              <a:gd name="connsiteX7" fmla="*/ 211703 w 439087"/>
              <a:gd name="connsiteY7" fmla="*/ 111270 h 237123"/>
              <a:gd name="connsiteX8" fmla="*/ 15682 w 439087"/>
              <a:gd name="connsiteY8" fmla="*/ 111270 h 237123"/>
              <a:gd name="connsiteX9" fmla="*/ 15682 w 439087"/>
              <a:gd name="connsiteY9" fmla="*/ 1498 h 237123"/>
              <a:gd name="connsiteX10" fmla="*/ 0 w 439087"/>
              <a:gd name="connsiteY10" fmla="*/ 0 h 237123"/>
              <a:gd name="connsiteX11" fmla="*/ 0 w 439087"/>
              <a:gd name="connsiteY11" fmla="*/ 126951 h 237123"/>
              <a:gd name="connsiteX12" fmla="*/ 211703 w 439087"/>
              <a:gd name="connsiteY12" fmla="*/ 126951 h 237123"/>
              <a:gd name="connsiteX13" fmla="*/ 211703 w 439087"/>
              <a:gd name="connsiteY13" fmla="*/ 237123 h 237123"/>
              <a:gd name="connsiteX14" fmla="*/ 219544 w 439087"/>
              <a:gd name="connsiteY14" fmla="*/ 236723 h 237123"/>
              <a:gd name="connsiteX15" fmla="*/ 227385 w 439087"/>
              <a:gd name="connsiteY15" fmla="*/ 237123 h 237123"/>
              <a:gd name="connsiteX16" fmla="*/ 227385 w 439087"/>
              <a:gd name="connsiteY16" fmla="*/ 126951 h 237123"/>
              <a:gd name="connsiteX17" fmla="*/ 439088 w 439087"/>
              <a:gd name="connsiteY17" fmla="*/ 126951 h 23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9087" h="237123">
                <a:moveTo>
                  <a:pt x="439088" y="0"/>
                </a:moveTo>
                <a:cubicBezTo>
                  <a:pt x="433918" y="977"/>
                  <a:pt x="428668" y="1478"/>
                  <a:pt x="423406" y="1498"/>
                </a:cubicBezTo>
                <a:lnTo>
                  <a:pt x="423406" y="111270"/>
                </a:lnTo>
                <a:lnTo>
                  <a:pt x="227385" y="111270"/>
                </a:lnTo>
                <a:lnTo>
                  <a:pt x="227385" y="1098"/>
                </a:lnTo>
                <a:cubicBezTo>
                  <a:pt x="224797" y="1333"/>
                  <a:pt x="222194" y="1498"/>
                  <a:pt x="219544" y="1498"/>
                </a:cubicBezTo>
                <a:cubicBezTo>
                  <a:pt x="216894" y="1498"/>
                  <a:pt x="214291" y="1333"/>
                  <a:pt x="211703" y="1098"/>
                </a:cubicBezTo>
                <a:lnTo>
                  <a:pt x="211703" y="111270"/>
                </a:lnTo>
                <a:lnTo>
                  <a:pt x="15682" y="111270"/>
                </a:lnTo>
                <a:lnTo>
                  <a:pt x="15682" y="1498"/>
                </a:lnTo>
                <a:cubicBezTo>
                  <a:pt x="10420" y="1478"/>
                  <a:pt x="5170" y="977"/>
                  <a:pt x="0" y="0"/>
                </a:cubicBezTo>
                <a:lnTo>
                  <a:pt x="0" y="126951"/>
                </a:lnTo>
                <a:lnTo>
                  <a:pt x="211703" y="126951"/>
                </a:lnTo>
                <a:lnTo>
                  <a:pt x="211703" y="237123"/>
                </a:lnTo>
                <a:cubicBezTo>
                  <a:pt x="214291" y="236888"/>
                  <a:pt x="216894" y="236723"/>
                  <a:pt x="219544" y="236723"/>
                </a:cubicBezTo>
                <a:cubicBezTo>
                  <a:pt x="222194" y="236723"/>
                  <a:pt x="224797" y="236888"/>
                  <a:pt x="227385" y="237123"/>
                </a:cubicBezTo>
                <a:lnTo>
                  <a:pt x="227385" y="126951"/>
                </a:lnTo>
                <a:lnTo>
                  <a:pt x="439088" y="126951"/>
                </a:lnTo>
                <a:close/>
              </a:path>
            </a:pathLst>
          </a:custGeom>
          <a:solidFill>
            <a:schemeClr val="bg2">
              <a:lumMod val="50000"/>
            </a:schemeClr>
          </a:solidFill>
          <a:ln w="7838"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0E02C423-75E1-CA6D-BB6A-A6699D81ACB7}"/>
              </a:ext>
            </a:extLst>
          </p:cNvPr>
          <p:cNvSpPr/>
          <p:nvPr/>
        </p:nvSpPr>
        <p:spPr>
          <a:xfrm rot="10800000">
            <a:off x="10623672" y="2866711"/>
            <a:ext cx="193296" cy="184268"/>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B55CA8A-1E29-7359-E69D-01033AB393BC}"/>
              </a:ext>
            </a:extLst>
          </p:cNvPr>
          <p:cNvSpPr/>
          <p:nvPr/>
        </p:nvSpPr>
        <p:spPr>
          <a:xfrm rot="10800000">
            <a:off x="10309564" y="2866711"/>
            <a:ext cx="193296" cy="184268"/>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B1FA5DF-3E3A-3905-774D-B58C298AC772}"/>
              </a:ext>
            </a:extLst>
          </p:cNvPr>
          <p:cNvSpPr/>
          <p:nvPr/>
        </p:nvSpPr>
        <p:spPr>
          <a:xfrm rot="10800000">
            <a:off x="9995455" y="2866711"/>
            <a:ext cx="193296" cy="184268"/>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rgbClr val="00B0F0"/>
          </a:solidFill>
          <a:ln w="7838"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BB2644DB-CF12-B888-7620-416805A7FB69}"/>
              </a:ext>
            </a:extLst>
          </p:cNvPr>
          <p:cNvSpPr/>
          <p:nvPr/>
        </p:nvSpPr>
        <p:spPr>
          <a:xfrm rot="10800000">
            <a:off x="10309564" y="2267837"/>
            <a:ext cx="193296" cy="184268"/>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43" name="Rectangle 42">
            <a:extLst>
              <a:ext uri="{FF2B5EF4-FFF2-40B4-BE49-F238E27FC236}">
                <a16:creationId xmlns:a16="http://schemas.microsoft.com/office/drawing/2014/main" id="{70C925C8-8693-3BE1-BB22-44D57B5C2171}"/>
              </a:ext>
            </a:extLst>
          </p:cNvPr>
          <p:cNvSpPr/>
          <p:nvPr/>
        </p:nvSpPr>
        <p:spPr>
          <a:xfrm>
            <a:off x="9561790" y="2484615"/>
            <a:ext cx="301401" cy="1625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D9DB95F3-8BF0-2D7B-60B8-2F21353D7DC7}"/>
              </a:ext>
            </a:extLst>
          </p:cNvPr>
          <p:cNvGrpSpPr/>
          <p:nvPr/>
        </p:nvGrpSpPr>
        <p:grpSpPr>
          <a:xfrm>
            <a:off x="8550320" y="3737583"/>
            <a:ext cx="2307014" cy="1188558"/>
            <a:chOff x="8550320" y="3737583"/>
            <a:chExt cx="2307014" cy="1188558"/>
          </a:xfrm>
        </p:grpSpPr>
        <p:grpSp>
          <p:nvGrpSpPr>
            <p:cNvPr id="71" name="Group 70">
              <a:extLst>
                <a:ext uri="{FF2B5EF4-FFF2-40B4-BE49-F238E27FC236}">
                  <a16:creationId xmlns:a16="http://schemas.microsoft.com/office/drawing/2014/main" id="{E5DAA01B-4799-3375-B763-27B54B1DD472}"/>
                </a:ext>
              </a:extLst>
            </p:cNvPr>
            <p:cNvGrpSpPr/>
            <p:nvPr/>
          </p:nvGrpSpPr>
          <p:grpSpPr>
            <a:xfrm>
              <a:off x="8550320" y="3737583"/>
              <a:ext cx="1099238" cy="1188558"/>
              <a:chOff x="8550320" y="3737583"/>
              <a:chExt cx="1099238" cy="1188558"/>
            </a:xfrm>
          </p:grpSpPr>
          <p:cxnSp>
            <p:nvCxnSpPr>
              <p:cNvPr id="51" name="Straight Arrow Connector 50">
                <a:extLst>
                  <a:ext uri="{FF2B5EF4-FFF2-40B4-BE49-F238E27FC236}">
                    <a16:creationId xmlns:a16="http://schemas.microsoft.com/office/drawing/2014/main" id="{A308F893-5966-10E7-5DF9-EDF7CA9F6872}"/>
                  </a:ext>
                </a:extLst>
              </p:cNvPr>
              <p:cNvCxnSpPr>
                <a:cxnSpLocks/>
              </p:cNvCxnSpPr>
              <p:nvPr/>
            </p:nvCxnSpPr>
            <p:spPr>
              <a:xfrm>
                <a:off x="9649558" y="3737583"/>
                <a:ext cx="0" cy="1188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E20511A9-FF64-27D4-9FBA-060E7C215B20}"/>
                  </a:ext>
                </a:extLst>
              </p:cNvPr>
              <p:cNvSpPr txBox="1"/>
              <p:nvPr/>
            </p:nvSpPr>
            <p:spPr>
              <a:xfrm>
                <a:off x="8550320" y="4202034"/>
                <a:ext cx="1058560" cy="369332"/>
              </a:xfrm>
              <a:prstGeom prst="rect">
                <a:avLst/>
              </a:prstGeom>
              <a:noFill/>
            </p:spPr>
            <p:txBody>
              <a:bodyPr wrap="none" rtlCol="0">
                <a:spAutoFit/>
              </a:bodyPr>
              <a:lstStyle/>
              <a:p>
                <a:r>
                  <a:rPr lang="en-US" dirty="0"/>
                  <a:t>Simulate</a:t>
                </a:r>
              </a:p>
            </p:txBody>
          </p:sp>
        </p:grpSp>
        <p:sp>
          <p:nvSpPr>
            <p:cNvPr id="55" name="TextBox 54">
              <a:extLst>
                <a:ext uri="{FF2B5EF4-FFF2-40B4-BE49-F238E27FC236}">
                  <a16:creationId xmlns:a16="http://schemas.microsoft.com/office/drawing/2014/main" id="{BA297B64-050D-7A22-73EF-4F5142F2720D}"/>
                </a:ext>
              </a:extLst>
            </p:cNvPr>
            <p:cNvSpPr txBox="1"/>
            <p:nvPr/>
          </p:nvSpPr>
          <p:spPr>
            <a:xfrm rot="5400000">
              <a:off x="10397698" y="4349937"/>
              <a:ext cx="421943" cy="497328"/>
            </a:xfrm>
            <a:prstGeom prst="rect">
              <a:avLst/>
            </a:prstGeom>
            <a:noFill/>
          </p:spPr>
          <p:txBody>
            <a:bodyPr wrap="none" rtlCol="0">
              <a:spAutoFit/>
            </a:bodyPr>
            <a:lstStyle/>
            <a:p>
              <a:r>
                <a:rPr lang="en-US" sz="3200" dirty="0">
                  <a:solidFill>
                    <a:srgbClr val="767171"/>
                  </a:solidFill>
                </a:rPr>
                <a:t>…</a:t>
              </a:r>
            </a:p>
          </p:txBody>
        </p:sp>
      </p:grpSp>
      <p:grpSp>
        <p:nvGrpSpPr>
          <p:cNvPr id="73" name="Group 72">
            <a:extLst>
              <a:ext uri="{FF2B5EF4-FFF2-40B4-BE49-F238E27FC236}">
                <a16:creationId xmlns:a16="http://schemas.microsoft.com/office/drawing/2014/main" id="{6595A2F2-E77E-9429-0143-72C1702C95DA}"/>
              </a:ext>
            </a:extLst>
          </p:cNvPr>
          <p:cNvGrpSpPr/>
          <p:nvPr/>
        </p:nvGrpSpPr>
        <p:grpSpPr>
          <a:xfrm>
            <a:off x="11022871" y="3726630"/>
            <a:ext cx="1108380" cy="1199511"/>
            <a:chOff x="11022871" y="3726630"/>
            <a:chExt cx="1108380" cy="1199511"/>
          </a:xfrm>
        </p:grpSpPr>
        <p:cxnSp>
          <p:nvCxnSpPr>
            <p:cNvPr id="58" name="Straight Arrow Connector 57">
              <a:extLst>
                <a:ext uri="{FF2B5EF4-FFF2-40B4-BE49-F238E27FC236}">
                  <a16:creationId xmlns:a16="http://schemas.microsoft.com/office/drawing/2014/main" id="{2F16A531-CCE4-1339-6A83-97AB3CFAD88B}"/>
                </a:ext>
              </a:extLst>
            </p:cNvPr>
            <p:cNvCxnSpPr>
              <a:cxnSpLocks/>
            </p:cNvCxnSpPr>
            <p:nvPr/>
          </p:nvCxnSpPr>
          <p:spPr>
            <a:xfrm flipV="1">
              <a:off x="11027967" y="3726630"/>
              <a:ext cx="0" cy="1199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59F37C99-DB22-5BCB-5D46-A9AB74E2DCC2}"/>
                </a:ext>
              </a:extLst>
            </p:cNvPr>
            <p:cNvSpPr txBox="1"/>
            <p:nvPr/>
          </p:nvSpPr>
          <p:spPr>
            <a:xfrm>
              <a:off x="11022871" y="3972131"/>
              <a:ext cx="1108380" cy="830997"/>
            </a:xfrm>
            <a:prstGeom prst="rect">
              <a:avLst/>
            </a:prstGeom>
            <a:noFill/>
          </p:spPr>
          <p:txBody>
            <a:bodyPr wrap="none" rtlCol="0">
              <a:spAutoFit/>
            </a:bodyPr>
            <a:lstStyle/>
            <a:p>
              <a:r>
                <a:rPr lang="en-US" sz="1600" dirty="0"/>
                <a:t>Back-</a:t>
              </a:r>
            </a:p>
            <a:p>
              <a:r>
                <a:rPr lang="en-US" sz="1600" dirty="0"/>
                <a:t>propagate</a:t>
              </a:r>
            </a:p>
            <a:p>
              <a:r>
                <a:rPr lang="en-US" sz="1600" dirty="0"/>
                <a:t>Rewards</a:t>
              </a:r>
            </a:p>
          </p:txBody>
        </p:sp>
      </p:grpSp>
      <p:grpSp>
        <p:nvGrpSpPr>
          <p:cNvPr id="70" name="Group 69">
            <a:extLst>
              <a:ext uri="{FF2B5EF4-FFF2-40B4-BE49-F238E27FC236}">
                <a16:creationId xmlns:a16="http://schemas.microsoft.com/office/drawing/2014/main" id="{837C3279-E5B4-A24F-387E-838258E5EE3F}"/>
              </a:ext>
            </a:extLst>
          </p:cNvPr>
          <p:cNvGrpSpPr/>
          <p:nvPr/>
        </p:nvGrpSpPr>
        <p:grpSpPr>
          <a:xfrm>
            <a:off x="9854664" y="3044697"/>
            <a:ext cx="816182" cy="1200127"/>
            <a:chOff x="9854664" y="3044697"/>
            <a:chExt cx="816182" cy="1200127"/>
          </a:xfrm>
        </p:grpSpPr>
        <p:cxnSp>
          <p:nvCxnSpPr>
            <p:cNvPr id="32" name="Straight Connector 31">
              <a:extLst>
                <a:ext uri="{FF2B5EF4-FFF2-40B4-BE49-F238E27FC236}">
                  <a16:creationId xmlns:a16="http://schemas.microsoft.com/office/drawing/2014/main" id="{5FBBB77E-A140-01AF-F42A-B4BA490F2893}"/>
                </a:ext>
              </a:extLst>
            </p:cNvPr>
            <p:cNvCxnSpPr>
              <a:cxnSpLocks/>
            </p:cNvCxnSpPr>
            <p:nvPr/>
          </p:nvCxnSpPr>
          <p:spPr>
            <a:xfrm>
              <a:off x="10436000" y="3046811"/>
              <a:ext cx="96649" cy="224816"/>
            </a:xfrm>
            <a:prstGeom prst="line">
              <a:avLst/>
            </a:prstGeom>
            <a:ln w="28575">
              <a:solidFill>
                <a:srgbClr val="767171"/>
              </a:solidFill>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87E3FF75-2770-3EE8-E302-99929C72DDD9}"/>
                </a:ext>
              </a:extLst>
            </p:cNvPr>
            <p:cNvSpPr/>
            <p:nvPr/>
          </p:nvSpPr>
          <p:spPr>
            <a:xfrm rot="10800000">
              <a:off x="10479841" y="3262784"/>
              <a:ext cx="191005" cy="184268"/>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grpSp>
          <p:nvGrpSpPr>
            <p:cNvPr id="69" name="Group 68">
              <a:extLst>
                <a:ext uri="{FF2B5EF4-FFF2-40B4-BE49-F238E27FC236}">
                  <a16:creationId xmlns:a16="http://schemas.microsoft.com/office/drawing/2014/main" id="{CC482FE8-D1BA-7602-3CF3-8DC108A050C3}"/>
                </a:ext>
              </a:extLst>
            </p:cNvPr>
            <p:cNvGrpSpPr/>
            <p:nvPr/>
          </p:nvGrpSpPr>
          <p:grpSpPr>
            <a:xfrm>
              <a:off x="9854664" y="3044697"/>
              <a:ext cx="640953" cy="1200127"/>
              <a:chOff x="9854664" y="3044697"/>
              <a:chExt cx="640953" cy="1200127"/>
            </a:xfrm>
          </p:grpSpPr>
          <p:cxnSp>
            <p:nvCxnSpPr>
              <p:cNvPr id="26" name="Straight Connector 25">
                <a:extLst>
                  <a:ext uri="{FF2B5EF4-FFF2-40B4-BE49-F238E27FC236}">
                    <a16:creationId xmlns:a16="http://schemas.microsoft.com/office/drawing/2014/main" id="{C6BAF625-CDD5-76DA-3157-706399C865DD}"/>
                  </a:ext>
                </a:extLst>
              </p:cNvPr>
              <p:cNvCxnSpPr/>
              <p:nvPr/>
            </p:nvCxnSpPr>
            <p:spPr>
              <a:xfrm flipH="1">
                <a:off x="10002952" y="3044697"/>
                <a:ext cx="96647" cy="224816"/>
              </a:xfrm>
              <a:prstGeom prst="line">
                <a:avLst/>
              </a:prstGeom>
              <a:ln w="28575">
                <a:solidFill>
                  <a:srgbClr val="76717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8116933-E424-2FA1-28F1-9E4450AD119B}"/>
                  </a:ext>
                </a:extLst>
              </p:cNvPr>
              <p:cNvCxnSpPr>
                <a:cxnSpLocks/>
              </p:cNvCxnSpPr>
              <p:nvPr/>
            </p:nvCxnSpPr>
            <p:spPr>
              <a:xfrm>
                <a:off x="10099599" y="3044697"/>
                <a:ext cx="96649" cy="224816"/>
              </a:xfrm>
              <a:prstGeom prst="line">
                <a:avLst/>
              </a:prstGeom>
              <a:ln w="28575">
                <a:solidFill>
                  <a:srgbClr val="767171"/>
                </a:solidFill>
              </a:ln>
            </p:spPr>
            <p:style>
              <a:lnRef idx="1">
                <a:schemeClr val="accent1"/>
              </a:lnRef>
              <a:fillRef idx="0">
                <a:schemeClr val="accent1"/>
              </a:fillRef>
              <a:effectRef idx="0">
                <a:schemeClr val="accent1"/>
              </a:effectRef>
              <a:fontRef idx="minor">
                <a:schemeClr val="tx1"/>
              </a:fontRef>
            </p:style>
          </p:cxnSp>
          <p:sp>
            <p:nvSpPr>
              <p:cNvPr id="28" name="Freeform: Shape 27">
                <a:extLst>
                  <a:ext uri="{FF2B5EF4-FFF2-40B4-BE49-F238E27FC236}">
                    <a16:creationId xmlns:a16="http://schemas.microsoft.com/office/drawing/2014/main" id="{AF8C9925-D7EA-E301-10FF-34FF6484AEDE}"/>
                  </a:ext>
                </a:extLst>
              </p:cNvPr>
              <p:cNvSpPr/>
              <p:nvPr/>
            </p:nvSpPr>
            <p:spPr>
              <a:xfrm rot="10800000">
                <a:off x="10143441" y="3260670"/>
                <a:ext cx="191005" cy="184268"/>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rgbClr val="00B0F0"/>
              </a:solidFill>
              <a:ln w="783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CD0A18BD-7E89-C741-5836-AED1CAF4AC8F}"/>
                  </a:ext>
                </a:extLst>
              </p:cNvPr>
              <p:cNvSpPr/>
              <p:nvPr/>
            </p:nvSpPr>
            <p:spPr>
              <a:xfrm rot="10800000">
                <a:off x="9900978" y="3266011"/>
                <a:ext cx="191005" cy="184268"/>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cxnSp>
            <p:nvCxnSpPr>
              <p:cNvPr id="11" name="Straight Connector 10">
                <a:extLst>
                  <a:ext uri="{FF2B5EF4-FFF2-40B4-BE49-F238E27FC236}">
                    <a16:creationId xmlns:a16="http://schemas.microsoft.com/office/drawing/2014/main" id="{EEC7C560-4015-8C0C-171F-F6950BDCD12F}"/>
                  </a:ext>
                </a:extLst>
              </p:cNvPr>
              <p:cNvCxnSpPr>
                <a:cxnSpLocks/>
              </p:cNvCxnSpPr>
              <p:nvPr/>
            </p:nvCxnSpPr>
            <p:spPr>
              <a:xfrm>
                <a:off x="10260771" y="3434629"/>
                <a:ext cx="96649" cy="224816"/>
              </a:xfrm>
              <a:prstGeom prst="line">
                <a:avLst/>
              </a:prstGeom>
              <a:ln w="28575">
                <a:solidFill>
                  <a:srgbClr val="767171"/>
                </a:solidFill>
              </a:ln>
            </p:spPr>
            <p:style>
              <a:lnRef idx="1">
                <a:schemeClr val="accent1"/>
              </a:lnRef>
              <a:fillRef idx="0">
                <a:schemeClr val="accent1"/>
              </a:fillRef>
              <a:effectRef idx="0">
                <a:schemeClr val="accent1"/>
              </a:effectRef>
              <a:fontRef idx="minor">
                <a:schemeClr val="tx1"/>
              </a:fontRef>
            </p:style>
          </p:cxnSp>
          <p:sp>
            <p:nvSpPr>
              <p:cNvPr id="12" name="Freeform: Shape 11">
                <a:extLst>
                  <a:ext uri="{FF2B5EF4-FFF2-40B4-BE49-F238E27FC236}">
                    <a16:creationId xmlns:a16="http://schemas.microsoft.com/office/drawing/2014/main" id="{8BDC3419-7675-3A07-91EC-CCCAA3A912D6}"/>
                  </a:ext>
                </a:extLst>
              </p:cNvPr>
              <p:cNvSpPr/>
              <p:nvPr/>
            </p:nvSpPr>
            <p:spPr>
              <a:xfrm rot="10800000">
                <a:off x="10304612" y="3650602"/>
                <a:ext cx="191005" cy="184268"/>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rgbClr val="767171"/>
              </a:solidFill>
              <a:ln w="7838" cap="flat">
                <a:noFill/>
                <a:prstDash val="solid"/>
                <a:miter/>
              </a:ln>
            </p:spPr>
            <p:txBody>
              <a:bodyPr rtlCol="0" anchor="ctr"/>
              <a:lstStyle/>
              <a:p>
                <a:endParaRPr lang="en-US"/>
              </a:p>
            </p:txBody>
          </p:sp>
          <p:cxnSp>
            <p:nvCxnSpPr>
              <p:cNvPr id="15" name="Straight Connector 14">
                <a:extLst>
                  <a:ext uri="{FF2B5EF4-FFF2-40B4-BE49-F238E27FC236}">
                    <a16:creationId xmlns:a16="http://schemas.microsoft.com/office/drawing/2014/main" id="{FDCC2947-BD0A-9FAE-6A4D-77EB379A222C}"/>
                  </a:ext>
                </a:extLst>
              </p:cNvPr>
              <p:cNvCxnSpPr>
                <a:cxnSpLocks/>
              </p:cNvCxnSpPr>
              <p:nvPr/>
            </p:nvCxnSpPr>
            <p:spPr>
              <a:xfrm flipH="1">
                <a:off x="9950166" y="3840480"/>
                <a:ext cx="115549" cy="227390"/>
              </a:xfrm>
              <a:prstGeom prst="line">
                <a:avLst/>
              </a:prstGeom>
              <a:ln w="28575">
                <a:solidFill>
                  <a:srgbClr val="767171"/>
                </a:solidFill>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A89094C0-8038-1904-A704-AF73C66E44F0}"/>
                  </a:ext>
                </a:extLst>
              </p:cNvPr>
              <p:cNvSpPr/>
              <p:nvPr/>
            </p:nvSpPr>
            <p:spPr>
              <a:xfrm rot="10800000">
                <a:off x="9854664" y="4060556"/>
                <a:ext cx="191005" cy="184268"/>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cxnSp>
            <p:nvCxnSpPr>
              <p:cNvPr id="62" name="Straight Connector 61">
                <a:extLst>
                  <a:ext uri="{FF2B5EF4-FFF2-40B4-BE49-F238E27FC236}">
                    <a16:creationId xmlns:a16="http://schemas.microsoft.com/office/drawing/2014/main" id="{005068A6-5D95-CD0E-6289-E9853253380F}"/>
                  </a:ext>
                </a:extLst>
              </p:cNvPr>
              <p:cNvCxnSpPr/>
              <p:nvPr/>
            </p:nvCxnSpPr>
            <p:spPr>
              <a:xfrm flipH="1">
                <a:off x="10103365" y="3440777"/>
                <a:ext cx="96647" cy="224816"/>
              </a:xfrm>
              <a:prstGeom prst="line">
                <a:avLst/>
              </a:prstGeom>
              <a:ln w="28575">
                <a:solidFill>
                  <a:srgbClr val="767171"/>
                </a:solidFill>
              </a:ln>
            </p:spPr>
            <p:style>
              <a:lnRef idx="1">
                <a:schemeClr val="accent1"/>
              </a:lnRef>
              <a:fillRef idx="0">
                <a:schemeClr val="accent1"/>
              </a:fillRef>
              <a:effectRef idx="0">
                <a:schemeClr val="accent1"/>
              </a:effectRef>
              <a:fontRef idx="minor">
                <a:schemeClr val="tx1"/>
              </a:fontRef>
            </p:style>
          </p:cxnSp>
          <p:sp>
            <p:nvSpPr>
              <p:cNvPr id="63" name="Freeform: Shape 62">
                <a:extLst>
                  <a:ext uri="{FF2B5EF4-FFF2-40B4-BE49-F238E27FC236}">
                    <a16:creationId xmlns:a16="http://schemas.microsoft.com/office/drawing/2014/main" id="{2C0D8280-E6A9-CBA5-DC81-251C967FD90F}"/>
                  </a:ext>
                </a:extLst>
              </p:cNvPr>
              <p:cNvSpPr/>
              <p:nvPr/>
            </p:nvSpPr>
            <p:spPr>
              <a:xfrm rot="10800000">
                <a:off x="10001391" y="3662091"/>
                <a:ext cx="191005" cy="184268"/>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rgbClr val="00B0F0"/>
              </a:solidFill>
              <a:ln w="7838" cap="flat">
                <a:noFill/>
                <a:prstDash val="solid"/>
                <a:miter/>
              </a:ln>
            </p:spPr>
            <p:txBody>
              <a:bodyPr rtlCol="0" anchor="ctr"/>
              <a:lstStyle/>
              <a:p>
                <a:endParaRPr lang="en-US"/>
              </a:p>
            </p:txBody>
          </p:sp>
        </p:grpSp>
      </p:grpSp>
      <p:sp>
        <p:nvSpPr>
          <p:cNvPr id="66" name="TextBox 65">
            <a:extLst>
              <a:ext uri="{FF2B5EF4-FFF2-40B4-BE49-F238E27FC236}">
                <a16:creationId xmlns:a16="http://schemas.microsoft.com/office/drawing/2014/main" id="{D9B4F199-B09C-B593-6B75-39B52C753EA4}"/>
              </a:ext>
            </a:extLst>
          </p:cNvPr>
          <p:cNvSpPr txBox="1"/>
          <p:nvPr/>
        </p:nvSpPr>
        <p:spPr>
          <a:xfrm>
            <a:off x="10151688" y="1988803"/>
            <a:ext cx="499176" cy="307777"/>
          </a:xfrm>
          <a:prstGeom prst="rect">
            <a:avLst/>
          </a:prstGeom>
          <a:noFill/>
        </p:spPr>
        <p:txBody>
          <a:bodyPr wrap="square" rtlCol="0">
            <a:spAutoFit/>
          </a:bodyPr>
          <a:lstStyle/>
          <a:p>
            <a:r>
              <a:rPr lang="en-US" sz="1400" dirty="0"/>
              <a:t>root</a:t>
            </a:r>
          </a:p>
        </p:txBody>
      </p:sp>
    </p:spTree>
    <p:extLst>
      <p:ext uri="{BB962C8B-B14F-4D97-AF65-F5344CB8AC3E}">
        <p14:creationId xmlns:p14="http://schemas.microsoft.com/office/powerpoint/2010/main" val="162641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fade">
                                      <p:cBhvr>
                                        <p:cTn id="25" dur="500"/>
                                        <p:tgtEl>
                                          <p:spTgt spid="6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par>
                                <p:cTn id="37" presetID="10" presetClass="exit" presetSubtype="0" fill="hold" grpId="1" nodeType="withEffect">
                                  <p:stCondLst>
                                    <p:cond delay="0"/>
                                  </p:stCondLst>
                                  <p:childTnLst>
                                    <p:animEffect transition="out" filter="fade">
                                      <p:cBhvr>
                                        <p:cTn id="38" dur="500"/>
                                        <p:tgtEl>
                                          <p:spTgt spid="68"/>
                                        </p:tgtEl>
                                      </p:cBhvr>
                                    </p:animEffect>
                                    <p:set>
                                      <p:cBhvr>
                                        <p:cTn id="39" dur="1" fill="hold">
                                          <p:stCondLst>
                                            <p:cond delay="499"/>
                                          </p:stCondLst>
                                        </p:cTn>
                                        <p:tgtEl>
                                          <p:spTgt spid="6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500"/>
                                        <p:tgtEl>
                                          <p:spTgt spid="7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fade">
                                      <p:cBhvr>
                                        <p:cTn id="52" dur="500"/>
                                        <p:tgtEl>
                                          <p:spTgt spid="3">
                                            <p:txEl>
                                              <p:pRg st="5" end="5"/>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fade">
                                      <p:cBhvr>
                                        <p:cTn id="55" dur="500"/>
                                        <p:tgtEl>
                                          <p:spTgt spid="7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6" end="6"/>
                                            </p:txEl>
                                          </p:spTgt>
                                        </p:tgtEl>
                                        <p:attrNameLst>
                                          <p:attrName>style.visibility</p:attrName>
                                        </p:attrNameLst>
                                      </p:cBhvr>
                                      <p:to>
                                        <p:strVal val="visible"/>
                                      </p:to>
                                    </p:set>
                                    <p:animEffect transition="in" filter="fade">
                                      <p:cBhvr>
                                        <p:cTn id="60" dur="500"/>
                                        <p:tgtEl>
                                          <p:spTgt spid="3">
                                            <p:txEl>
                                              <p:pRg st="6" end="6"/>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fade">
                                      <p:cBhvr>
                                        <p:cTn id="63" dur="500"/>
                                        <p:tgtEl>
                                          <p:spTgt spid="7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xEl>
                                              <p:pRg st="8" end="8"/>
                                            </p:txEl>
                                          </p:spTgt>
                                        </p:tgtEl>
                                        <p:attrNameLst>
                                          <p:attrName>style.visibility</p:attrName>
                                        </p:attrNameLst>
                                      </p:cBhvr>
                                      <p:to>
                                        <p:strVal val="visible"/>
                                      </p:to>
                                    </p:set>
                                    <p:animEffect transition="in" filter="fade">
                                      <p:cBhvr>
                                        <p:cTn id="6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8" grpId="1" animBg="1"/>
      <p:bldP spid="45" grpId="0" animBg="1"/>
      <p:bldP spid="46" grpId="0" animBg="1"/>
      <p:bldP spid="47" grpId="0" animBg="1"/>
      <p:bldP spid="48" grpId="0" animBg="1"/>
      <p:bldP spid="49" grpId="0" animBg="1"/>
      <p:bldP spid="6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0B8D6-FC72-10BC-F4CA-0474983C16B2}"/>
              </a:ext>
            </a:extLst>
          </p:cNvPr>
          <p:cNvSpPr>
            <a:spLocks noGrp="1"/>
          </p:cNvSpPr>
          <p:nvPr>
            <p:ph type="title"/>
          </p:nvPr>
        </p:nvSpPr>
        <p:spPr/>
        <p:txBody>
          <a:bodyPr>
            <a:normAutofit fontScale="90000"/>
          </a:bodyPr>
          <a:lstStyle/>
          <a:p>
            <a:r>
              <a:rPr lang="en-US" dirty="0"/>
              <a:t>Temporal Decomposition + Root Parallelization</a:t>
            </a:r>
          </a:p>
        </p:txBody>
      </p:sp>
      <p:sp>
        <p:nvSpPr>
          <p:cNvPr id="3" name="Content Placeholder 2">
            <a:extLst>
              <a:ext uri="{FF2B5EF4-FFF2-40B4-BE49-F238E27FC236}">
                <a16:creationId xmlns:a16="http://schemas.microsoft.com/office/drawing/2014/main" id="{C358D042-60D2-3C14-92BE-747503179AA7}"/>
              </a:ext>
            </a:extLst>
          </p:cNvPr>
          <p:cNvSpPr>
            <a:spLocks noGrp="1"/>
          </p:cNvSpPr>
          <p:nvPr>
            <p:ph idx="1"/>
          </p:nvPr>
        </p:nvSpPr>
        <p:spPr>
          <a:xfrm>
            <a:off x="838200" y="1278965"/>
            <a:ext cx="10264140" cy="4756075"/>
          </a:xfrm>
        </p:spPr>
        <p:txBody>
          <a:bodyPr>
            <a:normAutofit/>
          </a:bodyPr>
          <a:lstStyle/>
          <a:p>
            <a:r>
              <a:rPr lang="en-US" dirty="0"/>
              <a:t>Temporal Decomposition:</a:t>
            </a:r>
          </a:p>
          <a:p>
            <a:pPr lvl="1"/>
            <a:r>
              <a:rPr lang="en-US" b="1" dirty="0"/>
              <a:t>Predict peak demand </a:t>
            </a:r>
            <a:r>
              <a:rPr lang="en-US" dirty="0"/>
              <a:t>for constraint guidance</a:t>
            </a:r>
          </a:p>
          <a:p>
            <a:pPr lvl="2"/>
            <a:r>
              <a:rPr lang="en-US" sz="2200" dirty="0"/>
              <a:t>From MILP (optimal) solution (99% confidence bound)</a:t>
            </a:r>
            <a:endParaRPr lang="en-US" dirty="0"/>
          </a:p>
          <a:p>
            <a:pPr lvl="1"/>
            <a:r>
              <a:rPr lang="en-US" dirty="0"/>
              <a:t>Month-long horizon are </a:t>
            </a:r>
            <a:r>
              <a:rPr lang="en-US" b="1" dirty="0"/>
              <a:t>decomposed into daily episodes</a:t>
            </a:r>
          </a:p>
          <a:p>
            <a:pPr lvl="2"/>
            <a:r>
              <a:rPr lang="en-US" dirty="0"/>
              <a:t>Preserves monthly demand structure by using the predicted peak</a:t>
            </a:r>
          </a:p>
          <a:p>
            <a:pPr lvl="2"/>
            <a:endParaRPr lang="en-US" dirty="0"/>
          </a:p>
          <a:p>
            <a:r>
              <a:rPr lang="en-US" dirty="0"/>
              <a:t>Root parallelization:</a:t>
            </a:r>
          </a:p>
          <a:p>
            <a:pPr marL="742950" lvl="1" indent="-285750">
              <a:buFont typeface="Arial" panose="020B0604020202020204" pitchFamily="34" charset="0"/>
              <a:buChar char="•"/>
            </a:pPr>
            <a:r>
              <a:rPr lang="en-US" dirty="0"/>
              <a:t>Sample multiple possible episodes</a:t>
            </a:r>
          </a:p>
          <a:p>
            <a:pPr marL="742950" lvl="1" indent="-285750">
              <a:buFont typeface="Arial" panose="020B0604020202020204" pitchFamily="34" charset="0"/>
              <a:buChar char="•"/>
            </a:pPr>
            <a:r>
              <a:rPr lang="en-US" dirty="0"/>
              <a:t>Build separate MCTS trees</a:t>
            </a:r>
          </a:p>
          <a:p>
            <a:pPr marL="742950" lvl="1" indent="-285750">
              <a:buFont typeface="Arial" panose="020B0604020202020204" pitchFamily="34" charset="0"/>
              <a:buChar char="•"/>
            </a:pPr>
            <a:r>
              <a:rPr lang="en-US" dirty="0"/>
              <a:t>Aggregate root action Q-values across trees</a:t>
            </a:r>
          </a:p>
          <a:p>
            <a:endParaRPr lang="en-US" dirty="0"/>
          </a:p>
        </p:txBody>
      </p:sp>
      <p:sp>
        <p:nvSpPr>
          <p:cNvPr id="4" name="Slide Number Placeholder 3">
            <a:extLst>
              <a:ext uri="{FF2B5EF4-FFF2-40B4-BE49-F238E27FC236}">
                <a16:creationId xmlns:a16="http://schemas.microsoft.com/office/drawing/2014/main" id="{0D3AC3B4-924B-725D-1F1B-22E6A608F7FE}"/>
              </a:ext>
            </a:extLst>
          </p:cNvPr>
          <p:cNvSpPr>
            <a:spLocks noGrp="1"/>
          </p:cNvSpPr>
          <p:nvPr>
            <p:ph type="sldNum" sz="quarter" idx="12"/>
          </p:nvPr>
        </p:nvSpPr>
        <p:spPr/>
        <p:txBody>
          <a:bodyPr/>
          <a:lstStyle/>
          <a:p>
            <a:fld id="{0559CA9F-7850-464E-AAF0-0C07180EE81E}" type="slidenum">
              <a:rPr lang="en-US" smtClean="0"/>
              <a:t>11</a:t>
            </a:fld>
            <a:endParaRPr lang="en-US"/>
          </a:p>
        </p:txBody>
      </p:sp>
    </p:spTree>
    <p:extLst>
      <p:ext uri="{BB962C8B-B14F-4D97-AF65-F5344CB8AC3E}">
        <p14:creationId xmlns:p14="http://schemas.microsoft.com/office/powerpoint/2010/main" val="227324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9" end="9"/>
                                            </p:txEl>
                                          </p:spTgt>
                                        </p:tgtEl>
                                        <p:attrNameLst>
                                          <p:attrName>style.visibility</p:attrName>
                                        </p:attrNameLst>
                                      </p:cBhvr>
                                      <p:to>
                                        <p:strVal val="visible"/>
                                      </p:to>
                                    </p:set>
                                    <p:animEffect transition="in" filter="fade">
                                      <p:cBhvr>
                                        <p:cTn id="1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F4FDE-587E-9635-EE2C-EA26DDCECE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8130F2-5CE9-A8BE-077B-925BEE26EF89}"/>
              </a:ext>
            </a:extLst>
          </p:cNvPr>
          <p:cNvSpPr>
            <a:spLocks noGrp="1"/>
          </p:cNvSpPr>
          <p:nvPr>
            <p:ph type="title"/>
          </p:nvPr>
        </p:nvSpPr>
        <p:spPr/>
        <p:txBody>
          <a:bodyPr>
            <a:normAutofit/>
          </a:bodyPr>
          <a:lstStyle/>
          <a:p>
            <a:r>
              <a:rPr lang="en-US" dirty="0"/>
              <a:t>Domain-Guided MCTS (DG-MCTS)</a:t>
            </a:r>
          </a:p>
        </p:txBody>
      </p:sp>
      <p:sp>
        <p:nvSpPr>
          <p:cNvPr id="4" name="Slide Number Placeholder 3">
            <a:extLst>
              <a:ext uri="{FF2B5EF4-FFF2-40B4-BE49-F238E27FC236}">
                <a16:creationId xmlns:a16="http://schemas.microsoft.com/office/drawing/2014/main" id="{B6F212B1-78B5-28AB-2D62-9E46E0FFA87D}"/>
              </a:ext>
            </a:extLst>
          </p:cNvPr>
          <p:cNvSpPr>
            <a:spLocks noGrp="1"/>
          </p:cNvSpPr>
          <p:nvPr>
            <p:ph type="sldNum" sz="quarter" idx="12"/>
          </p:nvPr>
        </p:nvSpPr>
        <p:spPr/>
        <p:txBody>
          <a:bodyPr/>
          <a:lstStyle/>
          <a:p>
            <a:fld id="{0559CA9F-7850-464E-AAF0-0C07180EE81E}" type="slidenum">
              <a:rPr lang="en-US" smtClean="0"/>
              <a:t>12</a:t>
            </a:fld>
            <a:endParaRPr lang="en-US"/>
          </a:p>
        </p:txBody>
      </p:sp>
      <p:grpSp>
        <p:nvGrpSpPr>
          <p:cNvPr id="53" name="Group 52">
            <a:extLst>
              <a:ext uri="{FF2B5EF4-FFF2-40B4-BE49-F238E27FC236}">
                <a16:creationId xmlns:a16="http://schemas.microsoft.com/office/drawing/2014/main" id="{6977C8DC-EABE-2137-EB58-B24A7C3C200E}"/>
              </a:ext>
            </a:extLst>
          </p:cNvPr>
          <p:cNvGrpSpPr/>
          <p:nvPr/>
        </p:nvGrpSpPr>
        <p:grpSpPr>
          <a:xfrm>
            <a:off x="326249" y="1080027"/>
            <a:ext cx="2351315" cy="2698202"/>
            <a:chOff x="126272" y="1889760"/>
            <a:chExt cx="2351315" cy="2698202"/>
          </a:xfrm>
        </p:grpSpPr>
        <p:pic>
          <p:nvPicPr>
            <p:cNvPr id="13" name="Graphic 12" descr="Normal Distribution outline">
              <a:extLst>
                <a:ext uri="{FF2B5EF4-FFF2-40B4-BE49-F238E27FC236}">
                  <a16:creationId xmlns:a16="http://schemas.microsoft.com/office/drawing/2014/main" id="{3CD8DB16-11A1-1940-9B07-60FA0571AD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3251" y="1889760"/>
              <a:ext cx="1497874" cy="1497874"/>
            </a:xfrm>
            <a:prstGeom prst="rect">
              <a:avLst/>
            </a:prstGeom>
          </p:spPr>
        </p:pic>
        <p:sp>
          <p:nvSpPr>
            <p:cNvPr id="15" name="TextBox 14">
              <a:extLst>
                <a:ext uri="{FF2B5EF4-FFF2-40B4-BE49-F238E27FC236}">
                  <a16:creationId xmlns:a16="http://schemas.microsoft.com/office/drawing/2014/main" id="{AB8136EA-D4A5-AD6D-8EC9-E231B6CAA100}"/>
                </a:ext>
              </a:extLst>
            </p:cNvPr>
            <p:cNvSpPr txBox="1"/>
            <p:nvPr/>
          </p:nvSpPr>
          <p:spPr>
            <a:xfrm>
              <a:off x="126272" y="3387633"/>
              <a:ext cx="2351315" cy="1200329"/>
            </a:xfrm>
            <a:prstGeom prst="rect">
              <a:avLst/>
            </a:prstGeom>
            <a:noFill/>
          </p:spPr>
          <p:txBody>
            <a:bodyPr wrap="square">
              <a:spAutoFit/>
            </a:bodyPr>
            <a:lstStyle/>
            <a:p>
              <a:pPr algn="ctr"/>
              <a:r>
                <a:rPr lang="en-US" sz="1800" b="1" dirty="0">
                  <a:solidFill>
                    <a:sysClr val="windowText" lastClr="000000"/>
                  </a:solidFill>
                </a:rPr>
                <a:t>1. Sample</a:t>
              </a:r>
              <a:r>
                <a:rPr lang="en-US" sz="1800" dirty="0">
                  <a:solidFill>
                    <a:sysClr val="windowText" lastClr="000000"/>
                  </a:solidFill>
                </a:rPr>
                <a:t> EV trajectories and building loads</a:t>
              </a:r>
              <a:r>
                <a:rPr lang="en-US" dirty="0">
                  <a:solidFill>
                    <a:sysClr val="windowText" lastClr="000000"/>
                  </a:solidFill>
                </a:rPr>
                <a:t> (exploration samples)</a:t>
              </a:r>
              <a:endParaRPr lang="en-US" sz="1800" dirty="0">
                <a:solidFill>
                  <a:sysClr val="windowText" lastClr="000000"/>
                </a:solidFill>
              </a:endParaRPr>
            </a:p>
          </p:txBody>
        </p:sp>
      </p:grpSp>
      <p:grpSp>
        <p:nvGrpSpPr>
          <p:cNvPr id="3" name="Group 2">
            <a:extLst>
              <a:ext uri="{FF2B5EF4-FFF2-40B4-BE49-F238E27FC236}">
                <a16:creationId xmlns:a16="http://schemas.microsoft.com/office/drawing/2014/main" id="{0B1A0473-5813-C743-3283-6B7DB1F97C52}"/>
              </a:ext>
            </a:extLst>
          </p:cNvPr>
          <p:cNvGrpSpPr/>
          <p:nvPr/>
        </p:nvGrpSpPr>
        <p:grpSpPr>
          <a:xfrm>
            <a:off x="2381475" y="1073677"/>
            <a:ext cx="2636518" cy="2704211"/>
            <a:chOff x="2181498" y="1883410"/>
            <a:chExt cx="2636518" cy="2704211"/>
          </a:xfrm>
        </p:grpSpPr>
        <p:cxnSp>
          <p:nvCxnSpPr>
            <p:cNvPr id="5" name="Straight Connector 4">
              <a:extLst>
                <a:ext uri="{FF2B5EF4-FFF2-40B4-BE49-F238E27FC236}">
                  <a16:creationId xmlns:a16="http://schemas.microsoft.com/office/drawing/2014/main" id="{9FCADE92-333F-21C2-8D7B-41024B7D435B}"/>
                </a:ext>
              </a:extLst>
            </p:cNvPr>
            <p:cNvCxnSpPr>
              <a:cxnSpLocks/>
            </p:cNvCxnSpPr>
            <p:nvPr/>
          </p:nvCxnSpPr>
          <p:spPr>
            <a:xfrm flipV="1">
              <a:off x="3214552" y="1883410"/>
              <a:ext cx="0" cy="265229"/>
            </a:xfrm>
            <a:prstGeom prst="line">
              <a:avLst/>
            </a:prstGeom>
            <a:ln w="28575">
              <a:solidFill>
                <a:srgbClr val="767171"/>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7F2DD1E0-BFCC-A732-8683-CD56890B7D10}"/>
                </a:ext>
              </a:extLst>
            </p:cNvPr>
            <p:cNvGrpSpPr/>
            <p:nvPr/>
          </p:nvGrpSpPr>
          <p:grpSpPr>
            <a:xfrm>
              <a:off x="2181498" y="1889760"/>
              <a:ext cx="2636518" cy="2697861"/>
              <a:chOff x="2181498" y="1889760"/>
              <a:chExt cx="2636518" cy="2697861"/>
            </a:xfrm>
          </p:grpSpPr>
          <p:pic>
            <p:nvPicPr>
              <p:cNvPr id="17" name="Graphic 16" descr="Bar chart outline">
                <a:extLst>
                  <a:ext uri="{FF2B5EF4-FFF2-40B4-BE49-F238E27FC236}">
                    <a16:creationId xmlns:a16="http://schemas.microsoft.com/office/drawing/2014/main" id="{57570A20-008A-54CC-ADEE-18C697C717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82685" y="1889760"/>
                <a:ext cx="1497874" cy="1497874"/>
              </a:xfrm>
              <a:prstGeom prst="rect">
                <a:avLst/>
              </a:prstGeom>
            </p:spPr>
          </p:pic>
          <p:cxnSp>
            <p:nvCxnSpPr>
              <p:cNvPr id="19" name="Straight Connector 18">
                <a:extLst>
                  <a:ext uri="{FF2B5EF4-FFF2-40B4-BE49-F238E27FC236}">
                    <a16:creationId xmlns:a16="http://schemas.microsoft.com/office/drawing/2014/main" id="{12A951AC-EDEF-26BA-F609-CD6F7F1CCC9F}"/>
                  </a:ext>
                </a:extLst>
              </p:cNvPr>
              <p:cNvCxnSpPr>
                <a:cxnSpLocks/>
              </p:cNvCxnSpPr>
              <p:nvPr/>
            </p:nvCxnSpPr>
            <p:spPr>
              <a:xfrm flipV="1">
                <a:off x="3114675" y="2116187"/>
                <a:ext cx="1149350" cy="744"/>
              </a:xfrm>
              <a:prstGeom prst="line">
                <a:avLst/>
              </a:prstGeom>
              <a:ln w="19050">
                <a:solidFill>
                  <a:schemeClr val="accent2">
                    <a:lumMod val="60000"/>
                    <a:lumOff val="40000"/>
                  </a:schemeClr>
                </a:solidFill>
                <a:prstDash val="lgDash"/>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09CD2B3-A5AD-CF43-3928-6D8D4C53BE4F}"/>
                      </a:ext>
                    </a:extLst>
                  </p:cNvPr>
                  <p:cNvSpPr txBox="1"/>
                  <p:nvPr/>
                </p:nvSpPr>
                <p:spPr>
                  <a:xfrm>
                    <a:off x="2516447" y="1966604"/>
                    <a:ext cx="719491" cy="3767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𝑃</m:t>
                                  </m:r>
                                </m:e>
                              </m:acc>
                            </m:e>
                            <m:sub>
                              <m:r>
                                <a:rPr lang="en-US" b="0" i="1" smtClean="0">
                                  <a:latin typeface="Cambria Math" panose="02040503050406030204" pitchFamily="18" charset="0"/>
                                </a:rPr>
                                <m:t>𝑚𝑎𝑥</m:t>
                              </m:r>
                            </m:sub>
                          </m:sSub>
                        </m:oMath>
                      </m:oMathPara>
                    </a14:m>
                    <a:endParaRPr lang="en-US" dirty="0"/>
                  </a:p>
                </p:txBody>
              </p:sp>
            </mc:Choice>
            <mc:Fallback xmlns="">
              <p:sp>
                <p:nvSpPr>
                  <p:cNvPr id="20" name="TextBox 19">
                    <a:extLst>
                      <a:ext uri="{FF2B5EF4-FFF2-40B4-BE49-F238E27FC236}">
                        <a16:creationId xmlns:a16="http://schemas.microsoft.com/office/drawing/2014/main" id="{D09CD2B3-A5AD-CF43-3928-6D8D4C53BE4F}"/>
                      </a:ext>
                    </a:extLst>
                  </p:cNvPr>
                  <p:cNvSpPr txBox="1">
                    <a:spLocks noRot="1" noChangeAspect="1" noMove="1" noResize="1" noEditPoints="1" noAdjustHandles="1" noChangeArrowheads="1" noChangeShapeType="1" noTextEdit="1"/>
                  </p:cNvSpPr>
                  <p:nvPr/>
                </p:nvSpPr>
                <p:spPr>
                  <a:xfrm>
                    <a:off x="2516447" y="1966604"/>
                    <a:ext cx="719491" cy="376770"/>
                  </a:xfrm>
                  <a:prstGeom prst="rect">
                    <a:avLst/>
                  </a:prstGeom>
                  <a:blipFill>
                    <a:blip r:embed="rId8"/>
                    <a:stretch>
                      <a:fillRect t="-1639"/>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3D13AB8D-9BFC-07CE-A7DD-A305A2AA766D}"/>
                  </a:ext>
                </a:extLst>
              </p:cNvPr>
              <p:cNvSpPr txBox="1"/>
              <p:nvPr/>
            </p:nvSpPr>
            <p:spPr>
              <a:xfrm>
                <a:off x="2725782" y="3387292"/>
                <a:ext cx="2092234" cy="1200329"/>
              </a:xfrm>
              <a:prstGeom prst="rect">
                <a:avLst/>
              </a:prstGeom>
              <a:noFill/>
            </p:spPr>
            <p:txBody>
              <a:bodyPr wrap="square">
                <a:spAutoFit/>
              </a:bodyPr>
              <a:lstStyle/>
              <a:p>
                <a:r>
                  <a:rPr lang="en-US" dirty="0"/>
                  <a:t>2. </a:t>
                </a:r>
                <a:r>
                  <a:rPr lang="en-US" b="1" dirty="0"/>
                  <a:t>Estimate</a:t>
                </a:r>
                <a:r>
                  <a:rPr lang="en-US" dirty="0"/>
                  <a:t> peak demand threshold via MILP over samples.</a:t>
                </a:r>
              </a:p>
            </p:txBody>
          </p:sp>
          <p:cxnSp>
            <p:nvCxnSpPr>
              <p:cNvPr id="26" name="Straight Arrow Connector 25">
                <a:extLst>
                  <a:ext uri="{FF2B5EF4-FFF2-40B4-BE49-F238E27FC236}">
                    <a16:creationId xmlns:a16="http://schemas.microsoft.com/office/drawing/2014/main" id="{D9A01B8E-971F-E187-4D7F-ADA654317E8B}"/>
                  </a:ext>
                </a:extLst>
              </p:cNvPr>
              <p:cNvCxnSpPr/>
              <p:nvPr/>
            </p:nvCxnSpPr>
            <p:spPr>
              <a:xfrm>
                <a:off x="2181498" y="2673532"/>
                <a:ext cx="51816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grpSp>
        <p:nvGrpSpPr>
          <p:cNvPr id="52" name="Group 51">
            <a:extLst>
              <a:ext uri="{FF2B5EF4-FFF2-40B4-BE49-F238E27FC236}">
                <a16:creationId xmlns:a16="http://schemas.microsoft.com/office/drawing/2014/main" id="{378A0FE7-C1A3-F7B7-7CF8-0E20371B0F42}"/>
              </a:ext>
            </a:extLst>
          </p:cNvPr>
          <p:cNvGrpSpPr/>
          <p:nvPr/>
        </p:nvGrpSpPr>
        <p:grpSpPr>
          <a:xfrm>
            <a:off x="4835117" y="1325983"/>
            <a:ext cx="2521765" cy="2728904"/>
            <a:chOff x="4635140" y="2135716"/>
            <a:chExt cx="2521765" cy="2728904"/>
          </a:xfrm>
        </p:grpSpPr>
        <p:pic>
          <p:nvPicPr>
            <p:cNvPr id="30" name="Graphic 29" descr="Battery charging outline">
              <a:extLst>
                <a:ext uri="{FF2B5EF4-FFF2-40B4-BE49-F238E27FC236}">
                  <a16:creationId xmlns:a16="http://schemas.microsoft.com/office/drawing/2014/main" id="{FEDC6E08-F686-C86B-ABB4-DDBBA02DF0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18150" y="2135716"/>
              <a:ext cx="1120537" cy="1061719"/>
            </a:xfrm>
            <a:prstGeom prst="rect">
              <a:avLst/>
            </a:prstGeom>
          </p:spPr>
        </p:pic>
        <p:sp>
          <p:nvSpPr>
            <p:cNvPr id="33" name="TextBox 32">
              <a:extLst>
                <a:ext uri="{FF2B5EF4-FFF2-40B4-BE49-F238E27FC236}">
                  <a16:creationId xmlns:a16="http://schemas.microsoft.com/office/drawing/2014/main" id="{7263CCAA-D002-C4EC-7856-592C2DD30294}"/>
                </a:ext>
              </a:extLst>
            </p:cNvPr>
            <p:cNvSpPr txBox="1"/>
            <p:nvPr/>
          </p:nvSpPr>
          <p:spPr>
            <a:xfrm>
              <a:off x="5238839" y="3387292"/>
              <a:ext cx="1918066" cy="1477328"/>
            </a:xfrm>
            <a:prstGeom prst="rect">
              <a:avLst/>
            </a:prstGeom>
            <a:noFill/>
          </p:spPr>
          <p:txBody>
            <a:bodyPr wrap="square">
              <a:spAutoFit/>
            </a:bodyPr>
            <a:lstStyle/>
            <a:p>
              <a:r>
                <a:rPr lang="en-US" dirty="0"/>
                <a:t>3. </a:t>
              </a:r>
              <a:r>
                <a:rPr lang="en-US" b="1" dirty="0"/>
                <a:t>Generate feasible action set</a:t>
              </a:r>
              <a:r>
                <a:rPr lang="en-US" dirty="0"/>
                <a:t> using domain knowledge.</a:t>
              </a:r>
            </a:p>
            <a:p>
              <a:pPr marL="342900" indent="-342900">
                <a:buAutoNum type="arabicPeriod"/>
              </a:pPr>
              <a:endParaRPr lang="en-US" dirty="0"/>
            </a:p>
          </p:txBody>
        </p:sp>
        <p:cxnSp>
          <p:nvCxnSpPr>
            <p:cNvPr id="45" name="Straight Arrow Connector 44">
              <a:extLst>
                <a:ext uri="{FF2B5EF4-FFF2-40B4-BE49-F238E27FC236}">
                  <a16:creationId xmlns:a16="http://schemas.microsoft.com/office/drawing/2014/main" id="{41444749-2BD4-CBF0-EE9A-B9D157095F63}"/>
                </a:ext>
              </a:extLst>
            </p:cNvPr>
            <p:cNvCxnSpPr/>
            <p:nvPr/>
          </p:nvCxnSpPr>
          <p:spPr>
            <a:xfrm>
              <a:off x="4635140" y="2673532"/>
              <a:ext cx="51816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68158F2B-5F30-8941-244E-0927ACE1BC75}"/>
              </a:ext>
            </a:extLst>
          </p:cNvPr>
          <p:cNvGrpSpPr/>
          <p:nvPr/>
        </p:nvGrpSpPr>
        <p:grpSpPr>
          <a:xfrm>
            <a:off x="7094992" y="1112899"/>
            <a:ext cx="2571203" cy="2388331"/>
            <a:chOff x="6895015" y="1922632"/>
            <a:chExt cx="2571203" cy="2388331"/>
          </a:xfrm>
        </p:grpSpPr>
        <p:sp>
          <p:nvSpPr>
            <p:cNvPr id="37" name="TextBox 36">
              <a:extLst>
                <a:ext uri="{FF2B5EF4-FFF2-40B4-BE49-F238E27FC236}">
                  <a16:creationId xmlns:a16="http://schemas.microsoft.com/office/drawing/2014/main" id="{5F33C685-EDF7-986C-8A90-B4F226058D04}"/>
                </a:ext>
              </a:extLst>
            </p:cNvPr>
            <p:cNvSpPr txBox="1"/>
            <p:nvPr/>
          </p:nvSpPr>
          <p:spPr>
            <a:xfrm>
              <a:off x="7336972" y="3387633"/>
              <a:ext cx="2129246" cy="923330"/>
            </a:xfrm>
            <a:prstGeom prst="rect">
              <a:avLst/>
            </a:prstGeom>
            <a:noFill/>
          </p:spPr>
          <p:txBody>
            <a:bodyPr wrap="square">
              <a:spAutoFit/>
            </a:bodyPr>
            <a:lstStyle/>
            <a:p>
              <a:r>
                <a:rPr lang="en-US" dirty="0"/>
                <a:t>4. MCTS rollouts with </a:t>
              </a:r>
              <a:r>
                <a:rPr lang="en-US" b="1" dirty="0"/>
                <a:t>default trickle charging policy</a:t>
              </a:r>
              <a:r>
                <a:rPr lang="en-US" dirty="0"/>
                <a:t>.</a:t>
              </a:r>
            </a:p>
          </p:txBody>
        </p:sp>
        <p:pic>
          <p:nvPicPr>
            <p:cNvPr id="39" name="Graphic 38" descr="Branching diagram outline">
              <a:extLst>
                <a:ext uri="{FF2B5EF4-FFF2-40B4-BE49-F238E27FC236}">
                  <a16:creationId xmlns:a16="http://schemas.microsoft.com/office/drawing/2014/main" id="{572A2D1D-F028-5407-DEE4-2987F5E282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0800000">
              <a:off x="7607172" y="1922632"/>
              <a:ext cx="1257594" cy="1257594"/>
            </a:xfrm>
            <a:prstGeom prst="rect">
              <a:avLst/>
            </a:prstGeom>
          </p:spPr>
        </p:pic>
        <p:cxnSp>
          <p:nvCxnSpPr>
            <p:cNvPr id="46" name="Straight Arrow Connector 45">
              <a:extLst>
                <a:ext uri="{FF2B5EF4-FFF2-40B4-BE49-F238E27FC236}">
                  <a16:creationId xmlns:a16="http://schemas.microsoft.com/office/drawing/2014/main" id="{D898BCE1-00B1-7BB4-E855-855A76D18055}"/>
                </a:ext>
              </a:extLst>
            </p:cNvPr>
            <p:cNvCxnSpPr/>
            <p:nvPr/>
          </p:nvCxnSpPr>
          <p:spPr>
            <a:xfrm>
              <a:off x="6895015" y="2669178"/>
              <a:ext cx="51816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2072AE91-6982-416B-3F89-D0842CC6C7D0}"/>
              </a:ext>
            </a:extLst>
          </p:cNvPr>
          <p:cNvGrpSpPr/>
          <p:nvPr/>
        </p:nvGrpSpPr>
        <p:grpSpPr>
          <a:xfrm>
            <a:off x="9315677" y="1112899"/>
            <a:ext cx="2516778" cy="2665330"/>
            <a:chOff x="9115700" y="1922632"/>
            <a:chExt cx="2516778" cy="2665330"/>
          </a:xfrm>
        </p:grpSpPr>
        <p:sp>
          <p:nvSpPr>
            <p:cNvPr id="42" name="TextBox 41">
              <a:extLst>
                <a:ext uri="{FF2B5EF4-FFF2-40B4-BE49-F238E27FC236}">
                  <a16:creationId xmlns:a16="http://schemas.microsoft.com/office/drawing/2014/main" id="{6A62B132-B555-C6DB-FCB4-D3A6E8CF76DA}"/>
                </a:ext>
              </a:extLst>
            </p:cNvPr>
            <p:cNvSpPr txBox="1"/>
            <p:nvPr/>
          </p:nvSpPr>
          <p:spPr>
            <a:xfrm>
              <a:off x="9714413" y="3387633"/>
              <a:ext cx="1918065" cy="1200329"/>
            </a:xfrm>
            <a:prstGeom prst="rect">
              <a:avLst/>
            </a:prstGeom>
            <a:noFill/>
          </p:spPr>
          <p:txBody>
            <a:bodyPr wrap="square">
              <a:spAutoFit/>
            </a:bodyPr>
            <a:lstStyle/>
            <a:p>
              <a:r>
                <a:rPr lang="en-US" dirty="0"/>
                <a:t>5. </a:t>
              </a:r>
              <a:r>
                <a:rPr lang="en-US" b="1" dirty="0"/>
                <a:t>Select</a:t>
              </a:r>
              <a:r>
                <a:rPr lang="en-US" dirty="0"/>
                <a:t> </a:t>
              </a:r>
              <a:r>
                <a:rPr lang="en-US" b="1" dirty="0"/>
                <a:t>best action</a:t>
              </a:r>
              <a:r>
                <a:rPr lang="en-US" dirty="0"/>
                <a:t> from averaged root-parallel trees.</a:t>
              </a:r>
            </a:p>
          </p:txBody>
        </p:sp>
        <p:pic>
          <p:nvPicPr>
            <p:cNvPr id="43" name="Graphic 42" descr="Branching diagram outline">
              <a:extLst>
                <a:ext uri="{FF2B5EF4-FFF2-40B4-BE49-F238E27FC236}">
                  <a16:creationId xmlns:a16="http://schemas.microsoft.com/office/drawing/2014/main" id="{EDCA65AB-90A8-BE6E-B317-8A52F55AE00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0800000">
              <a:off x="9833251" y="1922632"/>
              <a:ext cx="1257594" cy="1257594"/>
            </a:xfrm>
            <a:prstGeom prst="rect">
              <a:avLst/>
            </a:prstGeom>
          </p:spPr>
        </p:pic>
        <p:sp>
          <p:nvSpPr>
            <p:cNvPr id="44" name="Oval 43">
              <a:extLst>
                <a:ext uri="{FF2B5EF4-FFF2-40B4-BE49-F238E27FC236}">
                  <a16:creationId xmlns:a16="http://schemas.microsoft.com/office/drawing/2014/main" id="{19E43373-EAE2-1375-84AC-8088E92DFFA7}"/>
                </a:ext>
              </a:extLst>
            </p:cNvPr>
            <p:cNvSpPr/>
            <p:nvPr/>
          </p:nvSpPr>
          <p:spPr>
            <a:xfrm>
              <a:off x="10025062" y="2795588"/>
              <a:ext cx="192881" cy="190500"/>
            </a:xfrm>
            <a:prstGeom prst="ellipse">
              <a:avLst/>
            </a:prstGeom>
            <a:solidFill>
              <a:srgbClr val="4472C4"/>
            </a:solidFill>
            <a:ln w="28575">
              <a:solidFill>
                <a:srgbClr val="76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3B0567FB-3E95-DF61-15C9-2DB27409550B}"/>
                </a:ext>
              </a:extLst>
            </p:cNvPr>
            <p:cNvCxnSpPr/>
            <p:nvPr/>
          </p:nvCxnSpPr>
          <p:spPr>
            <a:xfrm>
              <a:off x="9115700" y="2669178"/>
              <a:ext cx="51816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A6208F94-8EA7-DDE6-A369-940262999841}"/>
              </a:ext>
            </a:extLst>
          </p:cNvPr>
          <p:cNvSpPr txBox="1"/>
          <p:nvPr/>
        </p:nvSpPr>
        <p:spPr>
          <a:xfrm>
            <a:off x="587980" y="4054887"/>
            <a:ext cx="10948848" cy="2308324"/>
          </a:xfrm>
          <a:prstGeom prst="rect">
            <a:avLst/>
          </a:prstGeom>
          <a:noFill/>
        </p:spPr>
        <p:txBody>
          <a:bodyPr wrap="square">
            <a:spAutoFit/>
          </a:bodyPr>
          <a:lstStyle/>
          <a:p>
            <a:r>
              <a:rPr lang="en-US" sz="2400" dirty="0"/>
              <a:t>Features of DG-MCTS:</a:t>
            </a:r>
          </a:p>
          <a:p>
            <a:pPr marL="285750" indent="-285750">
              <a:buFont typeface="Arial" panose="020B0604020202020204" pitchFamily="34" charset="0"/>
              <a:buChar char="•"/>
            </a:pPr>
            <a:r>
              <a:rPr lang="en-US" sz="2400" b="1" dirty="0"/>
              <a:t>Handles Uncertainty</a:t>
            </a:r>
            <a:r>
              <a:rPr lang="en-US" sz="2400" dirty="0"/>
              <a:t> via sampled exploration and rollout simulations</a:t>
            </a:r>
          </a:p>
          <a:p>
            <a:pPr marL="285750" indent="-285750">
              <a:buFont typeface="Arial" panose="020B0604020202020204" pitchFamily="34" charset="0"/>
              <a:buChar char="•"/>
            </a:pPr>
            <a:r>
              <a:rPr lang="en-US" sz="2400" b="1" dirty="0"/>
              <a:t>Plans Non-Myopically </a:t>
            </a:r>
            <a:r>
              <a:rPr lang="en-US" sz="2400" dirty="0"/>
              <a:t>to manage long billing horizons</a:t>
            </a:r>
          </a:p>
          <a:p>
            <a:pPr marL="285750" indent="-285750">
              <a:buFont typeface="Arial" panose="020B0604020202020204" pitchFamily="34" charset="0"/>
              <a:buChar char="•"/>
            </a:pPr>
            <a:r>
              <a:rPr lang="en-US" sz="2400" b="1" dirty="0"/>
              <a:t>Reduces Action Space </a:t>
            </a:r>
            <a:r>
              <a:rPr lang="en-US" sz="2400" dirty="0"/>
              <a:t>complexity by leveraging Domain-specific heuristics </a:t>
            </a:r>
          </a:p>
          <a:p>
            <a:pPr marL="285750" indent="-285750">
              <a:buFont typeface="Arial" panose="020B0604020202020204" pitchFamily="34" charset="0"/>
              <a:buChar char="•"/>
            </a:pPr>
            <a:r>
              <a:rPr lang="en-US" sz="2400" b="1" dirty="0"/>
              <a:t>Scales Efficiently </a:t>
            </a:r>
            <a:r>
              <a:rPr lang="en-US" sz="2400" dirty="0"/>
              <a:t>via decentralized variants and tree parallelization</a:t>
            </a:r>
          </a:p>
          <a:p>
            <a:endParaRPr lang="en-US" sz="2400" dirty="0"/>
          </a:p>
        </p:txBody>
      </p:sp>
    </p:spTree>
    <p:extLst>
      <p:ext uri="{BB962C8B-B14F-4D97-AF65-F5344CB8AC3E}">
        <p14:creationId xmlns:p14="http://schemas.microsoft.com/office/powerpoint/2010/main" val="107552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B3FEB-846A-6B17-2C0E-F6CAE2D16E0D}"/>
              </a:ext>
            </a:extLst>
          </p:cNvPr>
          <p:cNvSpPr>
            <a:spLocks noGrp="1"/>
          </p:cNvSpPr>
          <p:nvPr>
            <p:ph type="title"/>
          </p:nvPr>
        </p:nvSpPr>
        <p:spPr/>
        <p:txBody>
          <a:bodyPr>
            <a:normAutofit/>
          </a:bodyPr>
          <a:lstStyle/>
          <a:p>
            <a:r>
              <a:rPr lang="en-US" dirty="0"/>
              <a:t>DG-MCTS: Performance vs Time</a:t>
            </a:r>
          </a:p>
        </p:txBody>
      </p:sp>
      <p:sp>
        <p:nvSpPr>
          <p:cNvPr id="4" name="Slide Number Placeholder 3">
            <a:extLst>
              <a:ext uri="{FF2B5EF4-FFF2-40B4-BE49-F238E27FC236}">
                <a16:creationId xmlns:a16="http://schemas.microsoft.com/office/drawing/2014/main" id="{FAEB3535-57C8-6E0D-AE3C-54C1B1FE80F9}"/>
              </a:ext>
            </a:extLst>
          </p:cNvPr>
          <p:cNvSpPr>
            <a:spLocks noGrp="1"/>
          </p:cNvSpPr>
          <p:nvPr>
            <p:ph type="sldNum" sz="quarter" idx="12"/>
          </p:nvPr>
        </p:nvSpPr>
        <p:spPr/>
        <p:txBody>
          <a:bodyPr/>
          <a:lstStyle/>
          <a:p>
            <a:fld id="{0559CA9F-7850-464E-AAF0-0C07180EE81E}" type="slidenum">
              <a:rPr lang="en-US" smtClean="0"/>
              <a:t>13</a:t>
            </a:fld>
            <a:endParaRPr lang="en-US"/>
          </a:p>
        </p:txBody>
      </p:sp>
      <p:sp>
        <p:nvSpPr>
          <p:cNvPr id="18" name="TextBox 17">
            <a:extLst>
              <a:ext uri="{FF2B5EF4-FFF2-40B4-BE49-F238E27FC236}">
                <a16:creationId xmlns:a16="http://schemas.microsoft.com/office/drawing/2014/main" id="{7C06D800-8BAA-FBDB-3301-FBB6D208B33B}"/>
              </a:ext>
            </a:extLst>
          </p:cNvPr>
          <p:cNvSpPr txBox="1"/>
          <p:nvPr/>
        </p:nvSpPr>
        <p:spPr>
          <a:xfrm>
            <a:off x="490119" y="5784103"/>
            <a:ext cx="11104166" cy="303032"/>
          </a:xfrm>
          <a:prstGeom prst="rect">
            <a:avLst/>
          </a:prstGeom>
          <a:noFill/>
        </p:spPr>
        <p:txBody>
          <a:bodyPr wrap="square">
            <a:spAutoFit/>
          </a:bodyPr>
          <a:lstStyle/>
          <a:p>
            <a:pPr>
              <a:lnSpc>
                <a:spcPts val="1425"/>
              </a:lnSpc>
            </a:pPr>
            <a:r>
              <a:rPr lang="en-US" sz="2400" b="0" dirty="0">
                <a:effectLst/>
              </a:rPr>
              <a:t>As the number of EVs/chargers increases, both cost and computation time increase</a:t>
            </a:r>
          </a:p>
        </p:txBody>
      </p:sp>
      <p:pic>
        <p:nvPicPr>
          <p:cNvPr id="34" name="Content Placeholder 33">
            <a:extLst>
              <a:ext uri="{FF2B5EF4-FFF2-40B4-BE49-F238E27FC236}">
                <a16:creationId xmlns:a16="http://schemas.microsoft.com/office/drawing/2014/main" id="{D7558ADC-1C87-A3CD-369A-F7CA99660ADA}"/>
              </a:ext>
            </a:extLst>
          </p:cNvPr>
          <p:cNvPicPr>
            <a:picLocks noGrp="1" noChangeAspect="1"/>
          </p:cNvPicPr>
          <p:nvPr>
            <p:ph idx="1"/>
          </p:nvPr>
        </p:nvPicPr>
        <p:blipFill>
          <a:blip r:embed="rId2"/>
          <a:stretch>
            <a:fillRect/>
          </a:stretch>
        </p:blipFill>
        <p:spPr>
          <a:xfrm>
            <a:off x="1943586" y="1141678"/>
            <a:ext cx="8304823" cy="4378393"/>
          </a:xfrm>
        </p:spPr>
      </p:pic>
    </p:spTree>
    <p:extLst>
      <p:ext uri="{BB962C8B-B14F-4D97-AF65-F5344CB8AC3E}">
        <p14:creationId xmlns:p14="http://schemas.microsoft.com/office/powerpoint/2010/main" val="1262987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4A3AA-C31F-C76E-513A-7F0EA2F0CB0E}"/>
              </a:ext>
            </a:extLst>
          </p:cNvPr>
          <p:cNvSpPr>
            <a:spLocks noGrp="1"/>
          </p:cNvSpPr>
          <p:nvPr>
            <p:ph type="title"/>
          </p:nvPr>
        </p:nvSpPr>
        <p:spPr/>
        <p:txBody>
          <a:bodyPr/>
          <a:lstStyle/>
          <a:p>
            <a:r>
              <a:rPr lang="en-US" dirty="0"/>
              <a:t>Decentralized DG-MCTS (</a:t>
            </a:r>
            <a:r>
              <a:rPr lang="en-US" dirty="0" err="1"/>
              <a:t>dMCTS</a:t>
            </a:r>
            <a:r>
              <a:rPr lang="en-US" dirty="0"/>
              <a: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5401933-50F6-2918-AAD1-3F1F36A5B938}"/>
                  </a:ext>
                </a:extLst>
              </p:cNvPr>
              <p:cNvSpPr>
                <a:spLocks noGrp="1"/>
              </p:cNvSpPr>
              <p:nvPr>
                <p:ph idx="1"/>
              </p:nvPr>
            </p:nvSpPr>
            <p:spPr>
              <a:xfrm>
                <a:off x="838200" y="1278965"/>
                <a:ext cx="7595290" cy="4756075"/>
              </a:xfrm>
            </p:spPr>
            <p:txBody>
              <a:bodyPr>
                <a:normAutofit/>
              </a:bodyPr>
              <a:lstStyle/>
              <a:p>
                <a:r>
                  <a:rPr lang="en-US" dirty="0"/>
                  <a:t>Assign one MCTS planner per charger.</a:t>
                </a:r>
                <a:endParaRPr lang="en-US" b="1" dirty="0"/>
              </a:p>
              <a:p>
                <a:pPr>
                  <a:buFont typeface="Arial" panose="020B0604020202020204" pitchFamily="34" charset="0"/>
                  <a:buChar char="•"/>
                </a:pPr>
                <a:r>
                  <a:rPr lang="en-US" dirty="0"/>
                  <a:t>Each charger has a local MCTS planner using a </a:t>
                </a:r>
                <a:r>
                  <a:rPr lang="en-US" i="1" dirty="0"/>
                  <a:t>criticality</a:t>
                </a:r>
                <a:r>
                  <a:rPr lang="en-US" dirty="0"/>
                  <a:t> </a:t>
                </a:r>
                <a:r>
                  <a:rPr lang="en-US" i="1" dirty="0"/>
                  <a:t>score</a:t>
                </a:r>
                <a:r>
                  <a:rPr lang="en-US" dirty="0"/>
                  <a:t> prioritization of cars:</a:t>
                </a:r>
              </a:p>
              <a:p>
                <a:pPr lvl="1"/>
                <a14:m>
                  <m:oMath xmlns:m="http://schemas.openxmlformats.org/officeDocument/2006/math">
                    <m:r>
                      <a:rPr lang="en-US" sz="2000" i="1" dirty="0" smtClean="0">
                        <a:latin typeface="Cambria Math" panose="02040503050406030204" pitchFamily="18" charset="0"/>
                      </a:rPr>
                      <m:t>𝐶𝑟𝑖𝑡𝑖𝑐𝑎𝑙𝑖𝑡𝑦</m:t>
                    </m:r>
                    <m:r>
                      <a:rPr lang="en-US" sz="2000" i="1" dirty="0">
                        <a:latin typeface="Cambria Math" panose="02040503050406030204" pitchFamily="18" charset="0"/>
                      </a:rPr>
                      <m:t> </m:t>
                    </m:r>
                    <m:r>
                      <a:rPr lang="en-US" sz="2000" i="1" dirty="0" smtClean="0">
                        <a:latin typeface="Cambria Math" panose="02040503050406030204" pitchFamily="18" charset="0"/>
                      </a:rPr>
                      <m:t>𝑠𝑐𝑜𝑟𝑒</m:t>
                    </m:r>
                    <m:r>
                      <a:rPr lang="en-US" sz="2000" i="1" dirty="0">
                        <a:latin typeface="Cambria Math" panose="02040503050406030204" pitchFamily="18" charset="0"/>
                      </a:rPr>
                      <m:t> </m:t>
                    </m:r>
                  </m:oMath>
                </a14:m>
                <a:endParaRPr lang="en-US" sz="2000" i="1" dirty="0">
                  <a:latin typeface="Cambria Math" panose="02040503050406030204" pitchFamily="18" charset="0"/>
                </a:endParaRPr>
              </a:p>
              <a:p>
                <a:pPr lvl="1"/>
                <a14:m>
                  <m:oMath xmlns:m="http://schemas.openxmlformats.org/officeDocument/2006/math">
                    <m:r>
                      <a:rPr lang="en-US" sz="2000" i="1" dirty="0" smtClean="0">
                        <a:latin typeface="Cambria Math" panose="02040503050406030204" pitchFamily="18" charset="0"/>
                      </a:rPr>
                      <m:t>=</m:t>
                    </m:r>
                    <m:r>
                      <a:rPr lang="en-US" sz="2000" i="1" dirty="0">
                        <a:latin typeface="Cambria Math" panose="02040503050406030204" pitchFamily="18" charset="0"/>
                      </a:rPr>
                      <m:t> </m:t>
                    </m:r>
                    <m:d>
                      <m:dPr>
                        <m:ctrlPr>
                          <a:rPr lang="en-US" sz="2000" i="1" dirty="0" smtClean="0">
                            <a:latin typeface="Cambria Math" panose="02040503050406030204" pitchFamily="18" charset="0"/>
                          </a:rPr>
                        </m:ctrlPr>
                      </m:dPr>
                      <m:e>
                        <m:f>
                          <m:fPr>
                            <m:ctrlPr>
                              <a:rPr lang="en-US" sz="2000" i="1" dirty="0" smtClean="0">
                                <a:latin typeface="Cambria Math" panose="02040503050406030204" pitchFamily="18" charset="0"/>
                              </a:rPr>
                            </m:ctrlPr>
                          </m:fPr>
                          <m:num>
                            <m:r>
                              <a:rPr lang="en-US" sz="2000" b="0" i="1" dirty="0" smtClean="0">
                                <a:latin typeface="Cambria Math" panose="02040503050406030204" pitchFamily="18" charset="0"/>
                              </a:rPr>
                              <m:t>𝑡𝑖𝑚𝑒</m:t>
                            </m:r>
                            <m:r>
                              <a:rPr lang="en-US" sz="2000" b="0" i="1" dirty="0" smtClean="0">
                                <a:latin typeface="Cambria Math" panose="02040503050406030204" pitchFamily="18" charset="0"/>
                              </a:rPr>
                              <m:t> </m:t>
                            </m:r>
                            <m:r>
                              <a:rPr lang="en-US" sz="2000" i="1" dirty="0" smtClean="0">
                                <a:latin typeface="Cambria Math" panose="02040503050406030204" pitchFamily="18" charset="0"/>
                              </a:rPr>
                              <m:t>𝑟𝑒𝑚𝑎𝑖𝑛𝑖𝑛𝑔</m:t>
                            </m:r>
                          </m:num>
                          <m:den>
                            <m:r>
                              <a:rPr lang="en-US" sz="2000" i="1" dirty="0" smtClean="0">
                                <a:latin typeface="Cambria Math" panose="02040503050406030204" pitchFamily="18" charset="0"/>
                              </a:rPr>
                              <m:t>𝑐h𝑎𝑟𝑔𝑒</m:t>
                            </m:r>
                            <m:r>
                              <a:rPr lang="en-US" sz="2000" b="0" i="1" dirty="0" smtClean="0">
                                <a:latin typeface="Cambria Math" panose="02040503050406030204" pitchFamily="18" charset="0"/>
                              </a:rPr>
                              <m:t> </m:t>
                            </m:r>
                            <m:r>
                              <a:rPr lang="en-US" sz="2000" b="0" i="1" dirty="0" smtClean="0">
                                <a:latin typeface="Cambria Math" panose="02040503050406030204" pitchFamily="18" charset="0"/>
                              </a:rPr>
                              <m:t>𝑛𝑒𝑒𝑑𝑒𝑑</m:t>
                            </m:r>
                          </m:den>
                        </m:f>
                      </m:e>
                    </m:d>
                    <m:r>
                      <a:rPr lang="en-US" sz="2000" b="0" i="1" dirty="0" smtClean="0">
                        <a:latin typeface="Cambria Math" panose="02040503050406030204" pitchFamily="18" charset="0"/>
                        <a:ea typeface="Cambria Math" panose="02040503050406030204" pitchFamily="18" charset="0"/>
                      </a:rPr>
                      <m:t>×</m:t>
                    </m:r>
                    <m:r>
                      <a:rPr lang="en-US" sz="2000" i="1" dirty="0" smtClean="0">
                        <a:latin typeface="Cambria Math" panose="02040503050406030204" pitchFamily="18" charset="0"/>
                      </a:rPr>
                      <m:t> </m:t>
                    </m:r>
                    <m:r>
                      <m:rPr>
                        <m:sty m:val="p"/>
                      </m:rPr>
                      <a:rPr lang="en-US" sz="2000" i="1" dirty="0" smtClean="0">
                        <a:latin typeface="Cambria Math" panose="02040503050406030204" pitchFamily="18" charset="0"/>
                      </a:rPr>
                      <m:t>max</m:t>
                    </m:r>
                    <m:r>
                      <a:rPr lang="en-US" sz="2000" i="1" dirty="0" smtClean="0">
                        <a:latin typeface="Cambria Math" panose="02040503050406030204" pitchFamily="18" charset="0"/>
                      </a:rPr>
                      <m:t>. </m:t>
                    </m:r>
                    <m:r>
                      <a:rPr lang="en-US" sz="2000" i="1" dirty="0" smtClean="0">
                        <a:latin typeface="Cambria Math" panose="02040503050406030204" pitchFamily="18" charset="0"/>
                      </a:rPr>
                      <m:t>𝑐h𝑎𝑟𝑔𝑖𝑛𝑔</m:t>
                    </m:r>
                    <m:r>
                      <a:rPr lang="en-US" sz="2000" i="1" dirty="0">
                        <a:latin typeface="Cambria Math" panose="02040503050406030204" pitchFamily="18" charset="0"/>
                      </a:rPr>
                      <m:t> </m:t>
                    </m:r>
                    <m:r>
                      <a:rPr lang="en-US" sz="2000" i="1" dirty="0" smtClean="0">
                        <a:latin typeface="Cambria Math" panose="02040503050406030204" pitchFamily="18" charset="0"/>
                      </a:rPr>
                      <m:t>𝑠𝑝𝑒𝑒</m:t>
                    </m:r>
                    <m:r>
                      <a:rPr lang="en-US" sz="2000" i="1" dirty="0">
                        <a:latin typeface="Cambria Math" panose="02040503050406030204" pitchFamily="18" charset="0"/>
                      </a:rPr>
                      <m:t>𝑑</m:t>
                    </m:r>
                  </m:oMath>
                </a14:m>
                <a:endParaRPr lang="en-US" sz="2000" i="1" dirty="0"/>
              </a:p>
              <a:p>
                <a:pPr>
                  <a:buFont typeface="Arial" panose="020B0604020202020204" pitchFamily="34" charset="0"/>
                  <a:buChar char="•"/>
                </a:pPr>
                <a:r>
                  <a:rPr lang="en-US" dirty="0"/>
                  <a:t>Features:</a:t>
                </a:r>
              </a:p>
              <a:p>
                <a:pPr lvl="1"/>
                <a:r>
                  <a:rPr lang="en-US" dirty="0"/>
                  <a:t>Reduces coordination complexity</a:t>
                </a:r>
              </a:p>
              <a:p>
                <a:pPr lvl="1"/>
                <a:r>
                  <a:rPr lang="en-US" dirty="0"/>
                  <a:t>Uses partial observability and heuristics for tractable decision-making</a:t>
                </a:r>
              </a:p>
              <a:p>
                <a:pPr lvl="1"/>
                <a:r>
                  <a:rPr lang="en-US" dirty="0"/>
                  <a:t>Trades off small performance for </a:t>
                </a:r>
                <a:r>
                  <a:rPr lang="en-US" b="1" dirty="0"/>
                  <a:t>significant speedups</a:t>
                </a:r>
              </a:p>
              <a:p>
                <a:endParaRPr lang="en-US" dirty="0"/>
              </a:p>
            </p:txBody>
          </p:sp>
        </mc:Choice>
        <mc:Fallback xmlns="">
          <p:sp>
            <p:nvSpPr>
              <p:cNvPr id="3" name="Content Placeholder 2">
                <a:extLst>
                  <a:ext uri="{FF2B5EF4-FFF2-40B4-BE49-F238E27FC236}">
                    <a16:creationId xmlns:a16="http://schemas.microsoft.com/office/drawing/2014/main" id="{15401933-50F6-2918-AAD1-3F1F36A5B938}"/>
                  </a:ext>
                </a:extLst>
              </p:cNvPr>
              <p:cNvSpPr>
                <a:spLocks noGrp="1" noRot="1" noChangeAspect="1" noMove="1" noResize="1" noEditPoints="1" noAdjustHandles="1" noChangeArrowheads="1" noChangeShapeType="1" noTextEdit="1"/>
              </p:cNvSpPr>
              <p:nvPr>
                <p:ph idx="1"/>
              </p:nvPr>
            </p:nvSpPr>
            <p:spPr>
              <a:xfrm>
                <a:off x="838200" y="1278965"/>
                <a:ext cx="7595290" cy="4756075"/>
              </a:xfrm>
              <a:blipFill>
                <a:blip r:embed="rId3"/>
                <a:stretch>
                  <a:fillRect l="-1446" t="-2308" r="-257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8B238B7-45C1-0B1E-45BF-CFDB68F34DBE}"/>
              </a:ext>
            </a:extLst>
          </p:cNvPr>
          <p:cNvSpPr>
            <a:spLocks noGrp="1"/>
          </p:cNvSpPr>
          <p:nvPr>
            <p:ph type="sldNum" sz="quarter" idx="12"/>
          </p:nvPr>
        </p:nvSpPr>
        <p:spPr/>
        <p:txBody>
          <a:bodyPr/>
          <a:lstStyle/>
          <a:p>
            <a:fld id="{0559CA9F-7850-464E-AAF0-0C07180EE81E}" type="slidenum">
              <a:rPr lang="en-US" smtClean="0"/>
              <a:t>14</a:t>
            </a:fld>
            <a:endParaRPr lang="en-US"/>
          </a:p>
        </p:txBody>
      </p:sp>
      <p:grpSp>
        <p:nvGrpSpPr>
          <p:cNvPr id="6" name="Group 5">
            <a:extLst>
              <a:ext uri="{FF2B5EF4-FFF2-40B4-BE49-F238E27FC236}">
                <a16:creationId xmlns:a16="http://schemas.microsoft.com/office/drawing/2014/main" id="{C1BF797A-E74E-B259-B52B-B6064DBF4BA5}"/>
              </a:ext>
            </a:extLst>
          </p:cNvPr>
          <p:cNvGrpSpPr/>
          <p:nvPr/>
        </p:nvGrpSpPr>
        <p:grpSpPr>
          <a:xfrm>
            <a:off x="8644789" y="1631950"/>
            <a:ext cx="2943961" cy="2844800"/>
            <a:chOff x="5647589" y="1504950"/>
            <a:chExt cx="2196253" cy="2230502"/>
          </a:xfrm>
        </p:grpSpPr>
        <p:pic>
          <p:nvPicPr>
            <p:cNvPr id="7" name="Picture 6" descr="A black background with a black square&#10;&#10;Description automatically generated with medium confidence">
              <a:extLst>
                <a:ext uri="{FF2B5EF4-FFF2-40B4-BE49-F238E27FC236}">
                  <a16:creationId xmlns:a16="http://schemas.microsoft.com/office/drawing/2014/main" id="{CDD6C3A4-ED2B-2524-5DB0-FEDD298731DE}"/>
                </a:ext>
              </a:extLst>
            </p:cNvPr>
            <p:cNvPicPr>
              <a:picLocks noChangeAspect="1"/>
            </p:cNvPicPr>
            <p:nvPr/>
          </p:nvPicPr>
          <p:blipFill>
            <a:blip r:embed="rId4">
              <a:duotone>
                <a:schemeClr val="accent6">
                  <a:shade val="45000"/>
                  <a:satMod val="135000"/>
                </a:schemeClr>
                <a:prstClr val="white"/>
              </a:duotone>
              <a:alphaModFix amt="70000"/>
            </a:blip>
            <a:stretch>
              <a:fillRect/>
            </a:stretch>
          </p:blipFill>
          <p:spPr>
            <a:xfrm flipH="1">
              <a:off x="5647589" y="2462480"/>
              <a:ext cx="547477" cy="621668"/>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71DE901B-E072-6338-5600-9440D35A0051}"/>
                </a:ext>
              </a:extLst>
            </p:cNvPr>
            <p:cNvPicPr>
              <a:picLocks noChangeAspect="1"/>
            </p:cNvPicPr>
            <p:nvPr/>
          </p:nvPicPr>
          <p:blipFill>
            <a:blip r:embed="rId4">
              <a:duotone>
                <a:schemeClr val="accent6">
                  <a:shade val="45000"/>
                  <a:satMod val="135000"/>
                </a:schemeClr>
                <a:prstClr val="white"/>
              </a:duotone>
              <a:alphaModFix amt="70000"/>
            </a:blip>
            <a:stretch>
              <a:fillRect/>
            </a:stretch>
          </p:blipFill>
          <p:spPr>
            <a:xfrm flipH="1">
              <a:off x="6424241" y="2462480"/>
              <a:ext cx="547477" cy="621668"/>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5FBAADBA-518E-F908-5B21-9524823A2F74}"/>
                </a:ext>
              </a:extLst>
            </p:cNvPr>
            <p:cNvPicPr>
              <a:picLocks noChangeAspect="1"/>
            </p:cNvPicPr>
            <p:nvPr/>
          </p:nvPicPr>
          <p:blipFill>
            <a:blip r:embed="rId4">
              <a:duotone>
                <a:schemeClr val="accent6">
                  <a:shade val="45000"/>
                  <a:satMod val="135000"/>
                </a:schemeClr>
                <a:prstClr val="white"/>
              </a:duotone>
              <a:alphaModFix amt="70000"/>
            </a:blip>
            <a:stretch>
              <a:fillRect/>
            </a:stretch>
          </p:blipFill>
          <p:spPr>
            <a:xfrm flipH="1">
              <a:off x="7200893" y="2462480"/>
              <a:ext cx="547477" cy="621668"/>
            </a:xfrm>
            <a:prstGeom prst="rect">
              <a:avLst/>
            </a:prstGeom>
          </p:spPr>
        </p:pic>
        <p:sp>
          <p:nvSpPr>
            <p:cNvPr id="10" name="Freeform: Shape 9">
              <a:extLst>
                <a:ext uri="{FF2B5EF4-FFF2-40B4-BE49-F238E27FC236}">
                  <a16:creationId xmlns:a16="http://schemas.microsoft.com/office/drawing/2014/main" id="{D1270E24-6751-5323-7BB1-BD6A321CAFFA}"/>
                </a:ext>
              </a:extLst>
            </p:cNvPr>
            <p:cNvSpPr/>
            <p:nvPr/>
          </p:nvSpPr>
          <p:spPr>
            <a:xfrm rot="10800000">
              <a:off x="5804405" y="3342495"/>
              <a:ext cx="439087" cy="237123"/>
            </a:xfrm>
            <a:custGeom>
              <a:avLst/>
              <a:gdLst>
                <a:gd name="connsiteX0" fmla="*/ 439088 w 439087"/>
                <a:gd name="connsiteY0" fmla="*/ 0 h 237123"/>
                <a:gd name="connsiteX1" fmla="*/ 423406 w 439087"/>
                <a:gd name="connsiteY1" fmla="*/ 1498 h 237123"/>
                <a:gd name="connsiteX2" fmla="*/ 423406 w 439087"/>
                <a:gd name="connsiteY2" fmla="*/ 111270 h 237123"/>
                <a:gd name="connsiteX3" fmla="*/ 227385 w 439087"/>
                <a:gd name="connsiteY3" fmla="*/ 111270 h 237123"/>
                <a:gd name="connsiteX4" fmla="*/ 227385 w 439087"/>
                <a:gd name="connsiteY4" fmla="*/ 1098 h 237123"/>
                <a:gd name="connsiteX5" fmla="*/ 219544 w 439087"/>
                <a:gd name="connsiteY5" fmla="*/ 1498 h 237123"/>
                <a:gd name="connsiteX6" fmla="*/ 211703 w 439087"/>
                <a:gd name="connsiteY6" fmla="*/ 1098 h 237123"/>
                <a:gd name="connsiteX7" fmla="*/ 211703 w 439087"/>
                <a:gd name="connsiteY7" fmla="*/ 111270 h 237123"/>
                <a:gd name="connsiteX8" fmla="*/ 15682 w 439087"/>
                <a:gd name="connsiteY8" fmla="*/ 111270 h 237123"/>
                <a:gd name="connsiteX9" fmla="*/ 15682 w 439087"/>
                <a:gd name="connsiteY9" fmla="*/ 1498 h 237123"/>
                <a:gd name="connsiteX10" fmla="*/ 0 w 439087"/>
                <a:gd name="connsiteY10" fmla="*/ 0 h 237123"/>
                <a:gd name="connsiteX11" fmla="*/ 0 w 439087"/>
                <a:gd name="connsiteY11" fmla="*/ 126951 h 237123"/>
                <a:gd name="connsiteX12" fmla="*/ 211703 w 439087"/>
                <a:gd name="connsiteY12" fmla="*/ 126951 h 237123"/>
                <a:gd name="connsiteX13" fmla="*/ 211703 w 439087"/>
                <a:gd name="connsiteY13" fmla="*/ 237123 h 237123"/>
                <a:gd name="connsiteX14" fmla="*/ 219544 w 439087"/>
                <a:gd name="connsiteY14" fmla="*/ 236723 h 237123"/>
                <a:gd name="connsiteX15" fmla="*/ 227385 w 439087"/>
                <a:gd name="connsiteY15" fmla="*/ 237123 h 237123"/>
                <a:gd name="connsiteX16" fmla="*/ 227385 w 439087"/>
                <a:gd name="connsiteY16" fmla="*/ 126951 h 237123"/>
                <a:gd name="connsiteX17" fmla="*/ 439088 w 439087"/>
                <a:gd name="connsiteY17" fmla="*/ 126951 h 23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9087" h="237123">
                  <a:moveTo>
                    <a:pt x="439088" y="0"/>
                  </a:moveTo>
                  <a:cubicBezTo>
                    <a:pt x="433918" y="977"/>
                    <a:pt x="428668" y="1478"/>
                    <a:pt x="423406" y="1498"/>
                  </a:cubicBezTo>
                  <a:lnTo>
                    <a:pt x="423406" y="111270"/>
                  </a:lnTo>
                  <a:lnTo>
                    <a:pt x="227385" y="111270"/>
                  </a:lnTo>
                  <a:lnTo>
                    <a:pt x="227385" y="1098"/>
                  </a:lnTo>
                  <a:cubicBezTo>
                    <a:pt x="224797" y="1333"/>
                    <a:pt x="222194" y="1498"/>
                    <a:pt x="219544" y="1498"/>
                  </a:cubicBezTo>
                  <a:cubicBezTo>
                    <a:pt x="216894" y="1498"/>
                    <a:pt x="214291" y="1333"/>
                    <a:pt x="211703" y="1098"/>
                  </a:cubicBezTo>
                  <a:lnTo>
                    <a:pt x="211703" y="111270"/>
                  </a:lnTo>
                  <a:lnTo>
                    <a:pt x="15682" y="111270"/>
                  </a:lnTo>
                  <a:lnTo>
                    <a:pt x="15682" y="1498"/>
                  </a:lnTo>
                  <a:cubicBezTo>
                    <a:pt x="10420" y="1478"/>
                    <a:pt x="5170" y="977"/>
                    <a:pt x="0" y="0"/>
                  </a:cubicBezTo>
                  <a:lnTo>
                    <a:pt x="0" y="126951"/>
                  </a:lnTo>
                  <a:lnTo>
                    <a:pt x="211703" y="126951"/>
                  </a:lnTo>
                  <a:lnTo>
                    <a:pt x="211703" y="237123"/>
                  </a:lnTo>
                  <a:cubicBezTo>
                    <a:pt x="214291" y="236888"/>
                    <a:pt x="216894" y="236723"/>
                    <a:pt x="219544" y="236723"/>
                  </a:cubicBezTo>
                  <a:cubicBezTo>
                    <a:pt x="222194" y="236723"/>
                    <a:pt x="224797" y="236888"/>
                    <a:pt x="227385" y="237123"/>
                  </a:cubicBezTo>
                  <a:lnTo>
                    <a:pt x="227385" y="126951"/>
                  </a:lnTo>
                  <a:lnTo>
                    <a:pt x="439088" y="126951"/>
                  </a:lnTo>
                  <a:close/>
                </a:path>
              </a:pathLst>
            </a:custGeom>
            <a:solidFill>
              <a:schemeClr val="bg2">
                <a:lumMod val="50000"/>
              </a:schemeClr>
            </a:solidFill>
            <a:ln w="783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C644942-1403-4738-99B6-7C3A1B437AAE}"/>
                </a:ext>
              </a:extLst>
            </p:cNvPr>
            <p:cNvSpPr/>
            <p:nvPr/>
          </p:nvSpPr>
          <p:spPr>
            <a:xfrm rot="10800000">
              <a:off x="6165085" y="3601644"/>
              <a:ext cx="125453" cy="125453"/>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FA44F14-4BED-B57A-8404-B0D8197ADA0E}"/>
                </a:ext>
              </a:extLst>
            </p:cNvPr>
            <p:cNvSpPr/>
            <p:nvPr/>
          </p:nvSpPr>
          <p:spPr>
            <a:xfrm rot="10800000">
              <a:off x="5961222" y="3601644"/>
              <a:ext cx="125453" cy="125453"/>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D0C176E-94A8-FC89-6AB6-75694B1B156A}"/>
                </a:ext>
              </a:extLst>
            </p:cNvPr>
            <p:cNvSpPr/>
            <p:nvPr/>
          </p:nvSpPr>
          <p:spPr>
            <a:xfrm rot="10800000">
              <a:off x="5757360" y="3601644"/>
              <a:ext cx="125453" cy="125453"/>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FB34E8E-A3F5-4450-6910-5B868A0E89B9}"/>
                </a:ext>
              </a:extLst>
            </p:cNvPr>
            <p:cNvSpPr/>
            <p:nvPr/>
          </p:nvSpPr>
          <p:spPr>
            <a:xfrm rot="10800000">
              <a:off x="5961222" y="3193919"/>
              <a:ext cx="125453" cy="125453"/>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6DA4B83-2C03-C9C2-DA71-38D890A01EEA}"/>
                </a:ext>
              </a:extLst>
            </p:cNvPr>
            <p:cNvSpPr/>
            <p:nvPr/>
          </p:nvSpPr>
          <p:spPr>
            <a:xfrm rot="10800000">
              <a:off x="6557127" y="3350850"/>
              <a:ext cx="439087" cy="237123"/>
            </a:xfrm>
            <a:custGeom>
              <a:avLst/>
              <a:gdLst>
                <a:gd name="connsiteX0" fmla="*/ 439088 w 439087"/>
                <a:gd name="connsiteY0" fmla="*/ 0 h 237123"/>
                <a:gd name="connsiteX1" fmla="*/ 423406 w 439087"/>
                <a:gd name="connsiteY1" fmla="*/ 1498 h 237123"/>
                <a:gd name="connsiteX2" fmla="*/ 423406 w 439087"/>
                <a:gd name="connsiteY2" fmla="*/ 111270 h 237123"/>
                <a:gd name="connsiteX3" fmla="*/ 227385 w 439087"/>
                <a:gd name="connsiteY3" fmla="*/ 111270 h 237123"/>
                <a:gd name="connsiteX4" fmla="*/ 227385 w 439087"/>
                <a:gd name="connsiteY4" fmla="*/ 1098 h 237123"/>
                <a:gd name="connsiteX5" fmla="*/ 219544 w 439087"/>
                <a:gd name="connsiteY5" fmla="*/ 1498 h 237123"/>
                <a:gd name="connsiteX6" fmla="*/ 211703 w 439087"/>
                <a:gd name="connsiteY6" fmla="*/ 1098 h 237123"/>
                <a:gd name="connsiteX7" fmla="*/ 211703 w 439087"/>
                <a:gd name="connsiteY7" fmla="*/ 111270 h 237123"/>
                <a:gd name="connsiteX8" fmla="*/ 15682 w 439087"/>
                <a:gd name="connsiteY8" fmla="*/ 111270 h 237123"/>
                <a:gd name="connsiteX9" fmla="*/ 15682 w 439087"/>
                <a:gd name="connsiteY9" fmla="*/ 1498 h 237123"/>
                <a:gd name="connsiteX10" fmla="*/ 0 w 439087"/>
                <a:gd name="connsiteY10" fmla="*/ 0 h 237123"/>
                <a:gd name="connsiteX11" fmla="*/ 0 w 439087"/>
                <a:gd name="connsiteY11" fmla="*/ 126951 h 237123"/>
                <a:gd name="connsiteX12" fmla="*/ 211703 w 439087"/>
                <a:gd name="connsiteY12" fmla="*/ 126951 h 237123"/>
                <a:gd name="connsiteX13" fmla="*/ 211703 w 439087"/>
                <a:gd name="connsiteY13" fmla="*/ 237123 h 237123"/>
                <a:gd name="connsiteX14" fmla="*/ 219544 w 439087"/>
                <a:gd name="connsiteY14" fmla="*/ 236723 h 237123"/>
                <a:gd name="connsiteX15" fmla="*/ 227385 w 439087"/>
                <a:gd name="connsiteY15" fmla="*/ 237123 h 237123"/>
                <a:gd name="connsiteX16" fmla="*/ 227385 w 439087"/>
                <a:gd name="connsiteY16" fmla="*/ 126951 h 237123"/>
                <a:gd name="connsiteX17" fmla="*/ 439088 w 439087"/>
                <a:gd name="connsiteY17" fmla="*/ 126951 h 23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9087" h="237123">
                  <a:moveTo>
                    <a:pt x="439088" y="0"/>
                  </a:moveTo>
                  <a:cubicBezTo>
                    <a:pt x="433918" y="977"/>
                    <a:pt x="428668" y="1478"/>
                    <a:pt x="423406" y="1498"/>
                  </a:cubicBezTo>
                  <a:lnTo>
                    <a:pt x="423406" y="111270"/>
                  </a:lnTo>
                  <a:lnTo>
                    <a:pt x="227385" y="111270"/>
                  </a:lnTo>
                  <a:lnTo>
                    <a:pt x="227385" y="1098"/>
                  </a:lnTo>
                  <a:cubicBezTo>
                    <a:pt x="224797" y="1333"/>
                    <a:pt x="222194" y="1498"/>
                    <a:pt x="219544" y="1498"/>
                  </a:cubicBezTo>
                  <a:cubicBezTo>
                    <a:pt x="216894" y="1498"/>
                    <a:pt x="214291" y="1333"/>
                    <a:pt x="211703" y="1098"/>
                  </a:cubicBezTo>
                  <a:lnTo>
                    <a:pt x="211703" y="111270"/>
                  </a:lnTo>
                  <a:lnTo>
                    <a:pt x="15682" y="111270"/>
                  </a:lnTo>
                  <a:lnTo>
                    <a:pt x="15682" y="1498"/>
                  </a:lnTo>
                  <a:cubicBezTo>
                    <a:pt x="10420" y="1478"/>
                    <a:pt x="5170" y="977"/>
                    <a:pt x="0" y="0"/>
                  </a:cubicBezTo>
                  <a:lnTo>
                    <a:pt x="0" y="126951"/>
                  </a:lnTo>
                  <a:lnTo>
                    <a:pt x="211703" y="126951"/>
                  </a:lnTo>
                  <a:lnTo>
                    <a:pt x="211703" y="237123"/>
                  </a:lnTo>
                  <a:cubicBezTo>
                    <a:pt x="214291" y="236888"/>
                    <a:pt x="216894" y="236723"/>
                    <a:pt x="219544" y="236723"/>
                  </a:cubicBezTo>
                  <a:cubicBezTo>
                    <a:pt x="222194" y="236723"/>
                    <a:pt x="224797" y="236888"/>
                    <a:pt x="227385" y="237123"/>
                  </a:cubicBezTo>
                  <a:lnTo>
                    <a:pt x="227385" y="126951"/>
                  </a:lnTo>
                  <a:lnTo>
                    <a:pt x="439088" y="126951"/>
                  </a:lnTo>
                  <a:close/>
                </a:path>
              </a:pathLst>
            </a:custGeom>
            <a:solidFill>
              <a:schemeClr val="bg2">
                <a:lumMod val="50000"/>
              </a:schemeClr>
            </a:solidFill>
            <a:ln w="783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7719ED4-E22D-509B-8AD0-352C832EE519}"/>
                </a:ext>
              </a:extLst>
            </p:cNvPr>
            <p:cNvSpPr/>
            <p:nvPr/>
          </p:nvSpPr>
          <p:spPr>
            <a:xfrm rot="10800000">
              <a:off x="6917807" y="3609999"/>
              <a:ext cx="125453" cy="125453"/>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A8CA176-20CF-1C86-8E0C-6CA0F8E6DEAE}"/>
                </a:ext>
              </a:extLst>
            </p:cNvPr>
            <p:cNvSpPr/>
            <p:nvPr/>
          </p:nvSpPr>
          <p:spPr>
            <a:xfrm rot="10800000">
              <a:off x="6713944" y="3609999"/>
              <a:ext cx="125453" cy="125453"/>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D3C9724-2B2A-1D68-ABE2-591F433EA410}"/>
                </a:ext>
              </a:extLst>
            </p:cNvPr>
            <p:cNvSpPr/>
            <p:nvPr/>
          </p:nvSpPr>
          <p:spPr>
            <a:xfrm rot="10800000">
              <a:off x="6510082" y="3609999"/>
              <a:ext cx="125453" cy="125453"/>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5DDF32A-30B0-5EE4-950D-D376C7A61323}"/>
                </a:ext>
              </a:extLst>
            </p:cNvPr>
            <p:cNvSpPr/>
            <p:nvPr/>
          </p:nvSpPr>
          <p:spPr>
            <a:xfrm rot="10800000">
              <a:off x="6713944" y="3202274"/>
              <a:ext cx="125453" cy="125453"/>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31F5885C-DCBB-7573-0251-4A99DC53457F}"/>
                </a:ext>
              </a:extLst>
            </p:cNvPr>
            <p:cNvSpPr/>
            <p:nvPr/>
          </p:nvSpPr>
          <p:spPr>
            <a:xfrm rot="10800000">
              <a:off x="7357709" y="3342495"/>
              <a:ext cx="439087" cy="237123"/>
            </a:xfrm>
            <a:custGeom>
              <a:avLst/>
              <a:gdLst>
                <a:gd name="connsiteX0" fmla="*/ 439088 w 439087"/>
                <a:gd name="connsiteY0" fmla="*/ 0 h 237123"/>
                <a:gd name="connsiteX1" fmla="*/ 423406 w 439087"/>
                <a:gd name="connsiteY1" fmla="*/ 1498 h 237123"/>
                <a:gd name="connsiteX2" fmla="*/ 423406 w 439087"/>
                <a:gd name="connsiteY2" fmla="*/ 111270 h 237123"/>
                <a:gd name="connsiteX3" fmla="*/ 227385 w 439087"/>
                <a:gd name="connsiteY3" fmla="*/ 111270 h 237123"/>
                <a:gd name="connsiteX4" fmla="*/ 227385 w 439087"/>
                <a:gd name="connsiteY4" fmla="*/ 1098 h 237123"/>
                <a:gd name="connsiteX5" fmla="*/ 219544 w 439087"/>
                <a:gd name="connsiteY5" fmla="*/ 1498 h 237123"/>
                <a:gd name="connsiteX6" fmla="*/ 211703 w 439087"/>
                <a:gd name="connsiteY6" fmla="*/ 1098 h 237123"/>
                <a:gd name="connsiteX7" fmla="*/ 211703 w 439087"/>
                <a:gd name="connsiteY7" fmla="*/ 111270 h 237123"/>
                <a:gd name="connsiteX8" fmla="*/ 15682 w 439087"/>
                <a:gd name="connsiteY8" fmla="*/ 111270 h 237123"/>
                <a:gd name="connsiteX9" fmla="*/ 15682 w 439087"/>
                <a:gd name="connsiteY9" fmla="*/ 1498 h 237123"/>
                <a:gd name="connsiteX10" fmla="*/ 0 w 439087"/>
                <a:gd name="connsiteY10" fmla="*/ 0 h 237123"/>
                <a:gd name="connsiteX11" fmla="*/ 0 w 439087"/>
                <a:gd name="connsiteY11" fmla="*/ 126951 h 237123"/>
                <a:gd name="connsiteX12" fmla="*/ 211703 w 439087"/>
                <a:gd name="connsiteY12" fmla="*/ 126951 h 237123"/>
                <a:gd name="connsiteX13" fmla="*/ 211703 w 439087"/>
                <a:gd name="connsiteY13" fmla="*/ 237123 h 237123"/>
                <a:gd name="connsiteX14" fmla="*/ 219544 w 439087"/>
                <a:gd name="connsiteY14" fmla="*/ 236723 h 237123"/>
                <a:gd name="connsiteX15" fmla="*/ 227385 w 439087"/>
                <a:gd name="connsiteY15" fmla="*/ 237123 h 237123"/>
                <a:gd name="connsiteX16" fmla="*/ 227385 w 439087"/>
                <a:gd name="connsiteY16" fmla="*/ 126951 h 237123"/>
                <a:gd name="connsiteX17" fmla="*/ 439088 w 439087"/>
                <a:gd name="connsiteY17" fmla="*/ 126951 h 23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9087" h="237123">
                  <a:moveTo>
                    <a:pt x="439088" y="0"/>
                  </a:moveTo>
                  <a:cubicBezTo>
                    <a:pt x="433918" y="977"/>
                    <a:pt x="428668" y="1478"/>
                    <a:pt x="423406" y="1498"/>
                  </a:cubicBezTo>
                  <a:lnTo>
                    <a:pt x="423406" y="111270"/>
                  </a:lnTo>
                  <a:lnTo>
                    <a:pt x="227385" y="111270"/>
                  </a:lnTo>
                  <a:lnTo>
                    <a:pt x="227385" y="1098"/>
                  </a:lnTo>
                  <a:cubicBezTo>
                    <a:pt x="224797" y="1333"/>
                    <a:pt x="222194" y="1498"/>
                    <a:pt x="219544" y="1498"/>
                  </a:cubicBezTo>
                  <a:cubicBezTo>
                    <a:pt x="216894" y="1498"/>
                    <a:pt x="214291" y="1333"/>
                    <a:pt x="211703" y="1098"/>
                  </a:cubicBezTo>
                  <a:lnTo>
                    <a:pt x="211703" y="111270"/>
                  </a:lnTo>
                  <a:lnTo>
                    <a:pt x="15682" y="111270"/>
                  </a:lnTo>
                  <a:lnTo>
                    <a:pt x="15682" y="1498"/>
                  </a:lnTo>
                  <a:cubicBezTo>
                    <a:pt x="10420" y="1478"/>
                    <a:pt x="5170" y="977"/>
                    <a:pt x="0" y="0"/>
                  </a:cubicBezTo>
                  <a:lnTo>
                    <a:pt x="0" y="126951"/>
                  </a:lnTo>
                  <a:lnTo>
                    <a:pt x="211703" y="126951"/>
                  </a:lnTo>
                  <a:lnTo>
                    <a:pt x="211703" y="237123"/>
                  </a:lnTo>
                  <a:cubicBezTo>
                    <a:pt x="214291" y="236888"/>
                    <a:pt x="216894" y="236723"/>
                    <a:pt x="219544" y="236723"/>
                  </a:cubicBezTo>
                  <a:cubicBezTo>
                    <a:pt x="222194" y="236723"/>
                    <a:pt x="224797" y="236888"/>
                    <a:pt x="227385" y="237123"/>
                  </a:cubicBezTo>
                  <a:lnTo>
                    <a:pt x="227385" y="126951"/>
                  </a:lnTo>
                  <a:lnTo>
                    <a:pt x="439088" y="126951"/>
                  </a:lnTo>
                  <a:close/>
                </a:path>
              </a:pathLst>
            </a:custGeom>
            <a:solidFill>
              <a:schemeClr val="bg2">
                <a:lumMod val="50000"/>
              </a:schemeClr>
            </a:solidFill>
            <a:ln w="783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13442A8-84D6-84CF-000A-0BBA7E05AC06}"/>
                </a:ext>
              </a:extLst>
            </p:cNvPr>
            <p:cNvSpPr/>
            <p:nvPr/>
          </p:nvSpPr>
          <p:spPr>
            <a:xfrm rot="10800000">
              <a:off x="7718389" y="3601644"/>
              <a:ext cx="125453" cy="125453"/>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A73341C-1988-631F-702D-0C8638A5CCC4}"/>
                </a:ext>
              </a:extLst>
            </p:cNvPr>
            <p:cNvSpPr/>
            <p:nvPr/>
          </p:nvSpPr>
          <p:spPr>
            <a:xfrm rot="10800000">
              <a:off x="7514526" y="3601644"/>
              <a:ext cx="125453" cy="125453"/>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17B3047-8E7E-ECA5-0632-C254549A206A}"/>
                </a:ext>
              </a:extLst>
            </p:cNvPr>
            <p:cNvSpPr/>
            <p:nvPr/>
          </p:nvSpPr>
          <p:spPr>
            <a:xfrm rot="10800000">
              <a:off x="7310664" y="3601644"/>
              <a:ext cx="125453" cy="125453"/>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6576B9D-1361-ADE8-2AD6-FCAC99CBE4C5}"/>
                </a:ext>
              </a:extLst>
            </p:cNvPr>
            <p:cNvSpPr/>
            <p:nvPr/>
          </p:nvSpPr>
          <p:spPr>
            <a:xfrm rot="10800000">
              <a:off x="7514526" y="3193919"/>
              <a:ext cx="125453" cy="125453"/>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25" name="Content Placeholder 4" descr="Building with solid fill">
              <a:extLst>
                <a:ext uri="{FF2B5EF4-FFF2-40B4-BE49-F238E27FC236}">
                  <a16:creationId xmlns:a16="http://schemas.microsoft.com/office/drawing/2014/main" id="{F6645C36-B376-D097-5A04-5F05D5C8F637}"/>
                </a:ext>
              </a:extLst>
            </p:cNvPr>
            <p:cNvSpPr/>
            <p:nvPr/>
          </p:nvSpPr>
          <p:spPr>
            <a:xfrm>
              <a:off x="6522720" y="1504950"/>
              <a:ext cx="533400" cy="800100"/>
            </a:xfrm>
            <a:custGeom>
              <a:avLst/>
              <a:gdLst>
                <a:gd name="connsiteX0" fmla="*/ 428625 w 533400"/>
                <a:gd name="connsiteY0" fmla="*/ 219075 h 800100"/>
                <a:gd name="connsiteX1" fmla="*/ 371475 w 533400"/>
                <a:gd name="connsiteY1" fmla="*/ 219075 h 800100"/>
                <a:gd name="connsiteX2" fmla="*/ 371475 w 533400"/>
                <a:gd name="connsiteY2" fmla="*/ 161925 h 800100"/>
                <a:gd name="connsiteX3" fmla="*/ 428625 w 533400"/>
                <a:gd name="connsiteY3" fmla="*/ 161925 h 800100"/>
                <a:gd name="connsiteX4" fmla="*/ 428625 w 533400"/>
                <a:gd name="connsiteY4" fmla="*/ 219075 h 800100"/>
                <a:gd name="connsiteX5" fmla="*/ 428625 w 533400"/>
                <a:gd name="connsiteY5" fmla="*/ 371475 h 800100"/>
                <a:gd name="connsiteX6" fmla="*/ 371475 w 533400"/>
                <a:gd name="connsiteY6" fmla="*/ 371475 h 800100"/>
                <a:gd name="connsiteX7" fmla="*/ 371475 w 533400"/>
                <a:gd name="connsiteY7" fmla="*/ 314325 h 800100"/>
                <a:gd name="connsiteX8" fmla="*/ 428625 w 533400"/>
                <a:gd name="connsiteY8" fmla="*/ 314325 h 800100"/>
                <a:gd name="connsiteX9" fmla="*/ 428625 w 533400"/>
                <a:gd name="connsiteY9" fmla="*/ 371475 h 800100"/>
                <a:gd name="connsiteX10" fmla="*/ 428625 w 533400"/>
                <a:gd name="connsiteY10" fmla="*/ 523875 h 800100"/>
                <a:gd name="connsiteX11" fmla="*/ 371475 w 533400"/>
                <a:gd name="connsiteY11" fmla="*/ 523875 h 800100"/>
                <a:gd name="connsiteX12" fmla="*/ 371475 w 533400"/>
                <a:gd name="connsiteY12" fmla="*/ 466725 h 800100"/>
                <a:gd name="connsiteX13" fmla="*/ 428625 w 533400"/>
                <a:gd name="connsiteY13" fmla="*/ 466725 h 800100"/>
                <a:gd name="connsiteX14" fmla="*/ 428625 w 533400"/>
                <a:gd name="connsiteY14" fmla="*/ 523875 h 800100"/>
                <a:gd name="connsiteX15" fmla="*/ 428625 w 533400"/>
                <a:gd name="connsiteY15" fmla="*/ 676275 h 800100"/>
                <a:gd name="connsiteX16" fmla="*/ 371475 w 533400"/>
                <a:gd name="connsiteY16" fmla="*/ 676275 h 800100"/>
                <a:gd name="connsiteX17" fmla="*/ 371475 w 533400"/>
                <a:gd name="connsiteY17" fmla="*/ 619125 h 800100"/>
                <a:gd name="connsiteX18" fmla="*/ 428625 w 533400"/>
                <a:gd name="connsiteY18" fmla="*/ 619125 h 800100"/>
                <a:gd name="connsiteX19" fmla="*/ 428625 w 533400"/>
                <a:gd name="connsiteY19" fmla="*/ 676275 h 800100"/>
                <a:gd name="connsiteX20" fmla="*/ 295275 w 533400"/>
                <a:gd name="connsiteY20" fmla="*/ 219075 h 800100"/>
                <a:gd name="connsiteX21" fmla="*/ 238125 w 533400"/>
                <a:gd name="connsiteY21" fmla="*/ 219075 h 800100"/>
                <a:gd name="connsiteX22" fmla="*/ 238125 w 533400"/>
                <a:gd name="connsiteY22" fmla="*/ 161925 h 800100"/>
                <a:gd name="connsiteX23" fmla="*/ 295275 w 533400"/>
                <a:gd name="connsiteY23" fmla="*/ 161925 h 800100"/>
                <a:gd name="connsiteX24" fmla="*/ 295275 w 533400"/>
                <a:gd name="connsiteY24" fmla="*/ 219075 h 800100"/>
                <a:gd name="connsiteX25" fmla="*/ 295275 w 533400"/>
                <a:gd name="connsiteY25" fmla="*/ 371475 h 800100"/>
                <a:gd name="connsiteX26" fmla="*/ 238125 w 533400"/>
                <a:gd name="connsiteY26" fmla="*/ 371475 h 800100"/>
                <a:gd name="connsiteX27" fmla="*/ 238125 w 533400"/>
                <a:gd name="connsiteY27" fmla="*/ 314325 h 800100"/>
                <a:gd name="connsiteX28" fmla="*/ 295275 w 533400"/>
                <a:gd name="connsiteY28" fmla="*/ 314325 h 800100"/>
                <a:gd name="connsiteX29" fmla="*/ 295275 w 533400"/>
                <a:gd name="connsiteY29" fmla="*/ 371475 h 800100"/>
                <a:gd name="connsiteX30" fmla="*/ 295275 w 533400"/>
                <a:gd name="connsiteY30" fmla="*/ 523875 h 800100"/>
                <a:gd name="connsiteX31" fmla="*/ 238125 w 533400"/>
                <a:gd name="connsiteY31" fmla="*/ 523875 h 800100"/>
                <a:gd name="connsiteX32" fmla="*/ 238125 w 533400"/>
                <a:gd name="connsiteY32" fmla="*/ 466725 h 800100"/>
                <a:gd name="connsiteX33" fmla="*/ 295275 w 533400"/>
                <a:gd name="connsiteY33" fmla="*/ 466725 h 800100"/>
                <a:gd name="connsiteX34" fmla="*/ 295275 w 533400"/>
                <a:gd name="connsiteY34" fmla="*/ 523875 h 800100"/>
                <a:gd name="connsiteX35" fmla="*/ 295275 w 533400"/>
                <a:gd name="connsiteY35" fmla="*/ 733425 h 800100"/>
                <a:gd name="connsiteX36" fmla="*/ 238125 w 533400"/>
                <a:gd name="connsiteY36" fmla="*/ 733425 h 800100"/>
                <a:gd name="connsiteX37" fmla="*/ 238125 w 533400"/>
                <a:gd name="connsiteY37" fmla="*/ 619125 h 800100"/>
                <a:gd name="connsiteX38" fmla="*/ 295275 w 533400"/>
                <a:gd name="connsiteY38" fmla="*/ 619125 h 800100"/>
                <a:gd name="connsiteX39" fmla="*/ 295275 w 533400"/>
                <a:gd name="connsiteY39" fmla="*/ 733425 h 800100"/>
                <a:gd name="connsiteX40" fmla="*/ 161925 w 533400"/>
                <a:gd name="connsiteY40" fmla="*/ 219075 h 800100"/>
                <a:gd name="connsiteX41" fmla="*/ 104775 w 533400"/>
                <a:gd name="connsiteY41" fmla="*/ 219075 h 800100"/>
                <a:gd name="connsiteX42" fmla="*/ 104775 w 533400"/>
                <a:gd name="connsiteY42" fmla="*/ 161925 h 800100"/>
                <a:gd name="connsiteX43" fmla="*/ 161925 w 533400"/>
                <a:gd name="connsiteY43" fmla="*/ 161925 h 800100"/>
                <a:gd name="connsiteX44" fmla="*/ 161925 w 533400"/>
                <a:gd name="connsiteY44" fmla="*/ 219075 h 800100"/>
                <a:gd name="connsiteX45" fmla="*/ 161925 w 533400"/>
                <a:gd name="connsiteY45" fmla="*/ 371475 h 800100"/>
                <a:gd name="connsiteX46" fmla="*/ 104775 w 533400"/>
                <a:gd name="connsiteY46" fmla="*/ 371475 h 800100"/>
                <a:gd name="connsiteX47" fmla="*/ 104775 w 533400"/>
                <a:gd name="connsiteY47" fmla="*/ 314325 h 800100"/>
                <a:gd name="connsiteX48" fmla="*/ 161925 w 533400"/>
                <a:gd name="connsiteY48" fmla="*/ 314325 h 800100"/>
                <a:gd name="connsiteX49" fmla="*/ 161925 w 533400"/>
                <a:gd name="connsiteY49" fmla="*/ 371475 h 800100"/>
                <a:gd name="connsiteX50" fmla="*/ 161925 w 533400"/>
                <a:gd name="connsiteY50" fmla="*/ 523875 h 800100"/>
                <a:gd name="connsiteX51" fmla="*/ 104775 w 533400"/>
                <a:gd name="connsiteY51" fmla="*/ 523875 h 800100"/>
                <a:gd name="connsiteX52" fmla="*/ 104775 w 533400"/>
                <a:gd name="connsiteY52" fmla="*/ 466725 h 800100"/>
                <a:gd name="connsiteX53" fmla="*/ 161925 w 533400"/>
                <a:gd name="connsiteY53" fmla="*/ 466725 h 800100"/>
                <a:gd name="connsiteX54" fmla="*/ 161925 w 533400"/>
                <a:gd name="connsiteY54" fmla="*/ 523875 h 800100"/>
                <a:gd name="connsiteX55" fmla="*/ 161925 w 533400"/>
                <a:gd name="connsiteY55" fmla="*/ 676275 h 800100"/>
                <a:gd name="connsiteX56" fmla="*/ 104775 w 533400"/>
                <a:gd name="connsiteY56" fmla="*/ 676275 h 800100"/>
                <a:gd name="connsiteX57" fmla="*/ 104775 w 533400"/>
                <a:gd name="connsiteY57" fmla="*/ 619125 h 800100"/>
                <a:gd name="connsiteX58" fmla="*/ 161925 w 533400"/>
                <a:gd name="connsiteY58" fmla="*/ 619125 h 800100"/>
                <a:gd name="connsiteX59" fmla="*/ 161925 w 533400"/>
                <a:gd name="connsiteY59" fmla="*/ 676275 h 800100"/>
                <a:gd name="connsiteX60" fmla="*/ 495300 w 533400"/>
                <a:gd name="connsiteY60" fmla="*/ 733425 h 800100"/>
                <a:gd name="connsiteX61" fmla="*/ 495300 w 533400"/>
                <a:gd name="connsiteY61" fmla="*/ 95250 h 800100"/>
                <a:gd name="connsiteX62" fmla="*/ 466725 w 533400"/>
                <a:gd name="connsiteY62" fmla="*/ 95250 h 800100"/>
                <a:gd name="connsiteX63" fmla="*/ 466725 w 533400"/>
                <a:gd name="connsiteY63" fmla="*/ 38100 h 800100"/>
                <a:gd name="connsiteX64" fmla="*/ 438150 w 533400"/>
                <a:gd name="connsiteY64" fmla="*/ 38100 h 800100"/>
                <a:gd name="connsiteX65" fmla="*/ 438150 w 533400"/>
                <a:gd name="connsiteY65" fmla="*/ 0 h 800100"/>
                <a:gd name="connsiteX66" fmla="*/ 95250 w 533400"/>
                <a:gd name="connsiteY66" fmla="*/ 0 h 800100"/>
                <a:gd name="connsiteX67" fmla="*/ 95250 w 533400"/>
                <a:gd name="connsiteY67" fmla="*/ 38100 h 800100"/>
                <a:gd name="connsiteX68" fmla="*/ 66675 w 533400"/>
                <a:gd name="connsiteY68" fmla="*/ 38100 h 800100"/>
                <a:gd name="connsiteX69" fmla="*/ 66675 w 533400"/>
                <a:gd name="connsiteY69" fmla="*/ 95250 h 800100"/>
                <a:gd name="connsiteX70" fmla="*/ 38100 w 533400"/>
                <a:gd name="connsiteY70" fmla="*/ 95250 h 800100"/>
                <a:gd name="connsiteX71" fmla="*/ 38100 w 533400"/>
                <a:gd name="connsiteY71" fmla="*/ 733425 h 800100"/>
                <a:gd name="connsiteX72" fmla="*/ 0 w 533400"/>
                <a:gd name="connsiteY72" fmla="*/ 733425 h 800100"/>
                <a:gd name="connsiteX73" fmla="*/ 0 w 533400"/>
                <a:gd name="connsiteY73" fmla="*/ 800100 h 800100"/>
                <a:gd name="connsiteX74" fmla="*/ 533400 w 533400"/>
                <a:gd name="connsiteY74" fmla="*/ 800100 h 800100"/>
                <a:gd name="connsiteX75" fmla="*/ 533400 w 533400"/>
                <a:gd name="connsiteY75" fmla="*/ 733425 h 800100"/>
                <a:gd name="connsiteX76" fmla="*/ 495300 w 533400"/>
                <a:gd name="connsiteY76" fmla="*/ 73342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33400" h="800100">
                  <a:moveTo>
                    <a:pt x="428625" y="219075"/>
                  </a:moveTo>
                  <a:lnTo>
                    <a:pt x="371475" y="219075"/>
                  </a:lnTo>
                  <a:lnTo>
                    <a:pt x="371475" y="161925"/>
                  </a:lnTo>
                  <a:lnTo>
                    <a:pt x="428625" y="161925"/>
                  </a:lnTo>
                  <a:lnTo>
                    <a:pt x="428625" y="219075"/>
                  </a:lnTo>
                  <a:close/>
                  <a:moveTo>
                    <a:pt x="428625" y="371475"/>
                  </a:moveTo>
                  <a:lnTo>
                    <a:pt x="371475" y="371475"/>
                  </a:lnTo>
                  <a:lnTo>
                    <a:pt x="371475" y="314325"/>
                  </a:lnTo>
                  <a:lnTo>
                    <a:pt x="428625" y="314325"/>
                  </a:lnTo>
                  <a:lnTo>
                    <a:pt x="428625" y="371475"/>
                  </a:lnTo>
                  <a:close/>
                  <a:moveTo>
                    <a:pt x="428625" y="523875"/>
                  </a:moveTo>
                  <a:lnTo>
                    <a:pt x="371475" y="523875"/>
                  </a:lnTo>
                  <a:lnTo>
                    <a:pt x="371475" y="466725"/>
                  </a:lnTo>
                  <a:lnTo>
                    <a:pt x="428625" y="466725"/>
                  </a:lnTo>
                  <a:lnTo>
                    <a:pt x="428625" y="523875"/>
                  </a:lnTo>
                  <a:close/>
                  <a:moveTo>
                    <a:pt x="428625" y="676275"/>
                  </a:moveTo>
                  <a:lnTo>
                    <a:pt x="371475" y="676275"/>
                  </a:lnTo>
                  <a:lnTo>
                    <a:pt x="371475" y="619125"/>
                  </a:lnTo>
                  <a:lnTo>
                    <a:pt x="428625" y="619125"/>
                  </a:lnTo>
                  <a:lnTo>
                    <a:pt x="428625" y="676275"/>
                  </a:lnTo>
                  <a:close/>
                  <a:moveTo>
                    <a:pt x="295275" y="219075"/>
                  </a:moveTo>
                  <a:lnTo>
                    <a:pt x="238125" y="219075"/>
                  </a:lnTo>
                  <a:lnTo>
                    <a:pt x="238125" y="161925"/>
                  </a:lnTo>
                  <a:lnTo>
                    <a:pt x="295275" y="161925"/>
                  </a:lnTo>
                  <a:lnTo>
                    <a:pt x="295275" y="219075"/>
                  </a:lnTo>
                  <a:close/>
                  <a:moveTo>
                    <a:pt x="295275" y="371475"/>
                  </a:moveTo>
                  <a:lnTo>
                    <a:pt x="238125" y="371475"/>
                  </a:lnTo>
                  <a:lnTo>
                    <a:pt x="238125" y="314325"/>
                  </a:lnTo>
                  <a:lnTo>
                    <a:pt x="295275" y="314325"/>
                  </a:lnTo>
                  <a:lnTo>
                    <a:pt x="295275" y="371475"/>
                  </a:lnTo>
                  <a:close/>
                  <a:moveTo>
                    <a:pt x="295275" y="523875"/>
                  </a:moveTo>
                  <a:lnTo>
                    <a:pt x="238125" y="523875"/>
                  </a:lnTo>
                  <a:lnTo>
                    <a:pt x="238125" y="466725"/>
                  </a:lnTo>
                  <a:lnTo>
                    <a:pt x="295275" y="466725"/>
                  </a:lnTo>
                  <a:lnTo>
                    <a:pt x="295275" y="523875"/>
                  </a:lnTo>
                  <a:close/>
                  <a:moveTo>
                    <a:pt x="295275" y="733425"/>
                  </a:moveTo>
                  <a:lnTo>
                    <a:pt x="238125" y="733425"/>
                  </a:lnTo>
                  <a:lnTo>
                    <a:pt x="238125" y="619125"/>
                  </a:lnTo>
                  <a:lnTo>
                    <a:pt x="295275" y="619125"/>
                  </a:lnTo>
                  <a:lnTo>
                    <a:pt x="295275" y="733425"/>
                  </a:lnTo>
                  <a:close/>
                  <a:moveTo>
                    <a:pt x="161925" y="219075"/>
                  </a:moveTo>
                  <a:lnTo>
                    <a:pt x="104775" y="219075"/>
                  </a:lnTo>
                  <a:lnTo>
                    <a:pt x="104775" y="161925"/>
                  </a:lnTo>
                  <a:lnTo>
                    <a:pt x="161925" y="161925"/>
                  </a:lnTo>
                  <a:lnTo>
                    <a:pt x="161925" y="219075"/>
                  </a:lnTo>
                  <a:close/>
                  <a:moveTo>
                    <a:pt x="161925" y="371475"/>
                  </a:moveTo>
                  <a:lnTo>
                    <a:pt x="104775" y="371475"/>
                  </a:lnTo>
                  <a:lnTo>
                    <a:pt x="104775" y="314325"/>
                  </a:lnTo>
                  <a:lnTo>
                    <a:pt x="161925" y="314325"/>
                  </a:lnTo>
                  <a:lnTo>
                    <a:pt x="161925" y="371475"/>
                  </a:lnTo>
                  <a:close/>
                  <a:moveTo>
                    <a:pt x="161925" y="523875"/>
                  </a:moveTo>
                  <a:lnTo>
                    <a:pt x="104775" y="523875"/>
                  </a:lnTo>
                  <a:lnTo>
                    <a:pt x="104775" y="466725"/>
                  </a:lnTo>
                  <a:lnTo>
                    <a:pt x="161925" y="466725"/>
                  </a:lnTo>
                  <a:lnTo>
                    <a:pt x="161925" y="523875"/>
                  </a:lnTo>
                  <a:close/>
                  <a:moveTo>
                    <a:pt x="161925" y="676275"/>
                  </a:moveTo>
                  <a:lnTo>
                    <a:pt x="104775" y="676275"/>
                  </a:lnTo>
                  <a:lnTo>
                    <a:pt x="104775" y="619125"/>
                  </a:lnTo>
                  <a:lnTo>
                    <a:pt x="161925" y="619125"/>
                  </a:lnTo>
                  <a:lnTo>
                    <a:pt x="161925" y="676275"/>
                  </a:lnTo>
                  <a:close/>
                  <a:moveTo>
                    <a:pt x="495300" y="733425"/>
                  </a:moveTo>
                  <a:lnTo>
                    <a:pt x="495300" y="95250"/>
                  </a:lnTo>
                  <a:lnTo>
                    <a:pt x="466725" y="95250"/>
                  </a:lnTo>
                  <a:lnTo>
                    <a:pt x="466725" y="38100"/>
                  </a:lnTo>
                  <a:lnTo>
                    <a:pt x="438150" y="38100"/>
                  </a:lnTo>
                  <a:lnTo>
                    <a:pt x="438150" y="0"/>
                  </a:lnTo>
                  <a:lnTo>
                    <a:pt x="95250" y="0"/>
                  </a:lnTo>
                  <a:lnTo>
                    <a:pt x="95250" y="38100"/>
                  </a:lnTo>
                  <a:lnTo>
                    <a:pt x="66675" y="38100"/>
                  </a:lnTo>
                  <a:lnTo>
                    <a:pt x="66675" y="95250"/>
                  </a:lnTo>
                  <a:lnTo>
                    <a:pt x="38100" y="95250"/>
                  </a:lnTo>
                  <a:lnTo>
                    <a:pt x="38100" y="733425"/>
                  </a:lnTo>
                  <a:lnTo>
                    <a:pt x="0" y="733425"/>
                  </a:lnTo>
                  <a:lnTo>
                    <a:pt x="0" y="800100"/>
                  </a:lnTo>
                  <a:lnTo>
                    <a:pt x="533400" y="800100"/>
                  </a:lnTo>
                  <a:lnTo>
                    <a:pt x="533400" y="733425"/>
                  </a:lnTo>
                  <a:lnTo>
                    <a:pt x="495300" y="733425"/>
                  </a:lnTo>
                  <a:close/>
                </a:path>
              </a:pathLst>
            </a:custGeom>
            <a:solidFill>
              <a:schemeClr val="tx1">
                <a:lumMod val="75000"/>
                <a:lumOff val="25000"/>
              </a:schemeClr>
            </a:solidFill>
            <a:ln w="9525" cap="flat">
              <a:noFill/>
              <a:prstDash val="solid"/>
              <a:miter/>
            </a:ln>
          </p:spPr>
          <p:txBody>
            <a:bodyPr rtlCol="0" anchor="ctr"/>
            <a:lstStyle/>
            <a:p>
              <a:endParaRPr lang="en-US"/>
            </a:p>
          </p:txBody>
        </p:sp>
      </p:grpSp>
      <p:sp>
        <p:nvSpPr>
          <p:cNvPr id="26" name="Rectangle 25">
            <a:extLst>
              <a:ext uri="{FF2B5EF4-FFF2-40B4-BE49-F238E27FC236}">
                <a16:creationId xmlns:a16="http://schemas.microsoft.com/office/drawing/2014/main" id="{552DAA33-FCD3-FA05-D818-5DCB0A699BA8}"/>
              </a:ext>
            </a:extLst>
          </p:cNvPr>
          <p:cNvSpPr/>
          <p:nvPr/>
        </p:nvSpPr>
        <p:spPr>
          <a:xfrm>
            <a:off x="1242060" y="2810982"/>
            <a:ext cx="289560" cy="4386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38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67A1B-7FE5-DD09-954D-A94DED0DA6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AE36AE-AEA6-6CCA-BED4-4C58164E846F}"/>
              </a:ext>
            </a:extLst>
          </p:cNvPr>
          <p:cNvSpPr>
            <a:spLocks noGrp="1"/>
          </p:cNvSpPr>
          <p:nvPr>
            <p:ph type="title"/>
          </p:nvPr>
        </p:nvSpPr>
        <p:spPr/>
        <p:txBody>
          <a:bodyPr/>
          <a:lstStyle/>
          <a:p>
            <a:r>
              <a:rPr lang="en-US" dirty="0"/>
              <a:t>Experimental Setup</a:t>
            </a:r>
          </a:p>
        </p:txBody>
      </p:sp>
      <p:sp>
        <p:nvSpPr>
          <p:cNvPr id="3" name="Content Placeholder 2">
            <a:extLst>
              <a:ext uri="{FF2B5EF4-FFF2-40B4-BE49-F238E27FC236}">
                <a16:creationId xmlns:a16="http://schemas.microsoft.com/office/drawing/2014/main" id="{2F36A134-5E0E-2EAB-916B-FE3BD7F058D4}"/>
              </a:ext>
            </a:extLst>
          </p:cNvPr>
          <p:cNvSpPr>
            <a:spLocks noGrp="1"/>
          </p:cNvSpPr>
          <p:nvPr>
            <p:ph idx="1"/>
          </p:nvPr>
        </p:nvSpPr>
        <p:spPr>
          <a:xfrm>
            <a:off x="838200" y="1278965"/>
            <a:ext cx="10515600" cy="4714693"/>
          </a:xfrm>
        </p:spPr>
        <p:txBody>
          <a:bodyPr>
            <a:normAutofit lnSpcReduction="10000"/>
          </a:bodyPr>
          <a:lstStyle/>
          <a:p>
            <a:pPr>
              <a:buFont typeface="Arial" panose="020B0604020202020204" pitchFamily="34" charset="0"/>
              <a:buChar char="•"/>
            </a:pPr>
            <a:r>
              <a:rPr lang="en-US" sz="2400" b="1" dirty="0"/>
              <a:t>Data Source:</a:t>
            </a:r>
            <a:r>
              <a:rPr lang="en-US" sz="2400" dirty="0"/>
              <a:t> EV behavior is Nissan Advanced Technology Center in Santa Clara</a:t>
            </a:r>
          </a:p>
          <a:p>
            <a:pPr marL="457200" lvl="1" indent="0">
              <a:buNone/>
            </a:pPr>
            <a:r>
              <a:rPr lang="en-US" sz="2600" dirty="0"/>
              <a:t>- EV departures are user-provided windows (adds more uncertainty)</a:t>
            </a:r>
            <a:endParaRPr lang="en-US" sz="2800" dirty="0"/>
          </a:p>
          <a:p>
            <a:r>
              <a:rPr lang="en-US" sz="2400" b="1" dirty="0"/>
              <a:t>Dataset:</a:t>
            </a:r>
            <a:r>
              <a:rPr lang="en-US" sz="2400" dirty="0"/>
              <a:t> 8 months of data (May 2023 – Dec 2023)</a:t>
            </a:r>
            <a:endParaRPr lang="en-US" sz="2400" b="1" dirty="0"/>
          </a:p>
          <a:p>
            <a:pPr>
              <a:buFont typeface="Arial" panose="020B0604020202020204" pitchFamily="34" charset="0"/>
              <a:buChar char="•"/>
            </a:pPr>
            <a:r>
              <a:rPr lang="en-US" sz="2400" b="1" dirty="0"/>
              <a:t>Chargers:</a:t>
            </a:r>
            <a:r>
              <a:rPr lang="en-US" sz="2400" dirty="0"/>
              <a:t> 15 chargers</a:t>
            </a:r>
          </a:p>
          <a:p>
            <a:pPr lvl="1"/>
            <a:r>
              <a:rPr lang="en-US" sz="2000" dirty="0"/>
              <a:t>10 </a:t>
            </a:r>
            <a:r>
              <a:rPr lang="en-US" sz="2000" dirty="0" err="1"/>
              <a:t>uni</a:t>
            </a:r>
            <a:r>
              <a:rPr lang="en-US" sz="2000" dirty="0"/>
              <a:t>-directional [0, 20kW]</a:t>
            </a:r>
          </a:p>
          <a:p>
            <a:pPr lvl="1"/>
            <a:r>
              <a:rPr lang="en-US" sz="2000" dirty="0"/>
              <a:t>5 bi-directional [-20kW, 20kW]</a:t>
            </a:r>
          </a:p>
          <a:p>
            <a:r>
              <a:rPr lang="en-US" sz="2400" b="1" dirty="0"/>
              <a:t>Electricity rate:</a:t>
            </a:r>
          </a:p>
          <a:p>
            <a:pPr>
              <a:buFont typeface="Arial" panose="020B0604020202020204" pitchFamily="34" charset="0"/>
              <a:buChar char="•"/>
            </a:pPr>
            <a:endParaRPr lang="en-US" sz="2400" b="1" dirty="0"/>
          </a:p>
          <a:p>
            <a:pPr>
              <a:buFont typeface="Arial" panose="020B0604020202020204" pitchFamily="34" charset="0"/>
              <a:buChar char="•"/>
            </a:pPr>
            <a:endParaRPr lang="en-US" sz="2400" b="1" dirty="0"/>
          </a:p>
          <a:p>
            <a:pPr>
              <a:buFont typeface="Arial" panose="020B0604020202020204" pitchFamily="34" charset="0"/>
              <a:buChar char="•"/>
            </a:pPr>
            <a:r>
              <a:rPr lang="en-US" sz="2400" b="1" dirty="0"/>
              <a:t>Metrics:</a:t>
            </a:r>
            <a:endParaRPr lang="en-US" sz="2400" dirty="0"/>
          </a:p>
          <a:p>
            <a:pPr marL="742950" lvl="1" indent="-285750">
              <a:buFont typeface="Arial" panose="020B0604020202020204" pitchFamily="34" charset="0"/>
              <a:buChar char="•"/>
            </a:pPr>
            <a:r>
              <a:rPr lang="en-US" sz="2000" dirty="0"/>
              <a:t>Total cost (Peak shaving achieved)</a:t>
            </a:r>
          </a:p>
          <a:p>
            <a:endParaRPr lang="en-US" sz="2400" dirty="0"/>
          </a:p>
        </p:txBody>
      </p:sp>
      <p:sp>
        <p:nvSpPr>
          <p:cNvPr id="4" name="Slide Number Placeholder 3">
            <a:extLst>
              <a:ext uri="{FF2B5EF4-FFF2-40B4-BE49-F238E27FC236}">
                <a16:creationId xmlns:a16="http://schemas.microsoft.com/office/drawing/2014/main" id="{36CC8008-DC4E-5245-7F22-8BEF145FE73A}"/>
              </a:ext>
            </a:extLst>
          </p:cNvPr>
          <p:cNvSpPr>
            <a:spLocks noGrp="1"/>
          </p:cNvSpPr>
          <p:nvPr>
            <p:ph type="sldNum" sz="quarter" idx="12"/>
          </p:nvPr>
        </p:nvSpPr>
        <p:spPr/>
        <p:txBody>
          <a:bodyPr/>
          <a:lstStyle/>
          <a:p>
            <a:fld id="{0559CA9F-7850-464E-AAF0-0C07180EE81E}" type="slidenum">
              <a:rPr lang="en-US" smtClean="0"/>
              <a:t>15</a:t>
            </a:fld>
            <a:endParaRPr lang="en-US"/>
          </a:p>
        </p:txBody>
      </p:sp>
      <mc:AlternateContent xmlns:mc="http://schemas.openxmlformats.org/markup-compatibility/2006" xmlns:a14="http://schemas.microsoft.com/office/drawing/2010/main">
        <mc:Choice Requires="a14">
          <p:graphicFrame>
            <p:nvGraphicFramePr>
              <p:cNvPr id="5" name="Content Placeholder 4">
                <a:extLst>
                  <a:ext uri="{FF2B5EF4-FFF2-40B4-BE49-F238E27FC236}">
                    <a16:creationId xmlns:a16="http://schemas.microsoft.com/office/drawing/2014/main" id="{0F604F30-2241-4982-962A-14BD5CE28B35}"/>
                  </a:ext>
                </a:extLst>
              </p:cNvPr>
              <p:cNvGraphicFramePr>
                <a:graphicFrameLocks/>
              </p:cNvGraphicFramePr>
              <p:nvPr>
                <p:extLst>
                  <p:ext uri="{D42A27DB-BD31-4B8C-83A1-F6EECF244321}">
                    <p14:modId xmlns:p14="http://schemas.microsoft.com/office/powerpoint/2010/main" val="2135790318"/>
                  </p:ext>
                </p:extLst>
              </p:nvPr>
            </p:nvGraphicFramePr>
            <p:xfrm>
              <a:off x="2034635" y="4314519"/>
              <a:ext cx="8122725" cy="654004"/>
            </p:xfrm>
            <a:graphic>
              <a:graphicData uri="http://schemas.openxmlformats.org/drawingml/2006/table">
                <a:tbl>
                  <a:tblPr firstRow="1" bandRow="1">
                    <a:tableStyleId>{7DF18680-E054-41AD-8BC1-D1AEF772440D}</a:tableStyleId>
                  </a:tblPr>
                  <a:tblGrid>
                    <a:gridCol w="2707575">
                      <a:extLst>
                        <a:ext uri="{9D8B030D-6E8A-4147-A177-3AD203B41FA5}">
                          <a16:colId xmlns:a16="http://schemas.microsoft.com/office/drawing/2014/main" val="1155036533"/>
                        </a:ext>
                      </a:extLst>
                    </a:gridCol>
                    <a:gridCol w="2707575">
                      <a:extLst>
                        <a:ext uri="{9D8B030D-6E8A-4147-A177-3AD203B41FA5}">
                          <a16:colId xmlns:a16="http://schemas.microsoft.com/office/drawing/2014/main" val="3471878826"/>
                        </a:ext>
                      </a:extLst>
                    </a:gridCol>
                    <a:gridCol w="2707575">
                      <a:extLst>
                        <a:ext uri="{9D8B030D-6E8A-4147-A177-3AD203B41FA5}">
                          <a16:colId xmlns:a16="http://schemas.microsoft.com/office/drawing/2014/main" val="2299188797"/>
                        </a:ext>
                      </a:extLst>
                    </a:gridCol>
                  </a:tblGrid>
                  <a:tr h="341584">
                    <a:tc>
                      <a:txBody>
                        <a:bodyPr/>
                        <a:lstStyle/>
                        <a:p>
                          <a:pPr algn="ctr"/>
                          <a:r>
                            <a:rPr lang="en-US" sz="1400" b="0" dirty="0">
                              <a:solidFill>
                                <a:schemeClr val="tx1"/>
                              </a:solidFill>
                            </a:rPr>
                            <a:t>Off-peak ($/kWh)</a:t>
                          </a:r>
                        </a:p>
                      </a:txBody>
                      <a:tcPr marL="68580" marR="68580" marT="34290" marB="34290">
                        <a:solidFill>
                          <a:schemeClr val="accent1">
                            <a:lumMod val="20000"/>
                            <a:lumOff val="80000"/>
                          </a:schemeClr>
                        </a:solidFill>
                      </a:tcPr>
                    </a:tc>
                    <a:tc>
                      <a:txBody>
                        <a:bodyPr/>
                        <a:lstStyle/>
                        <a:p>
                          <a:pPr algn="ctr"/>
                          <a:r>
                            <a:rPr lang="en-US" sz="1400" b="0" dirty="0">
                              <a:solidFill>
                                <a:schemeClr val="tx1"/>
                              </a:solidFill>
                            </a:rPr>
                            <a:t>Peak ($/kWh)</a:t>
                          </a:r>
                        </a:p>
                      </a:txBody>
                      <a:tcPr marL="68580" marR="68580" marT="34290" marB="34290">
                        <a:solidFill>
                          <a:schemeClr val="accent1">
                            <a:lumMod val="20000"/>
                            <a:lumOff val="80000"/>
                          </a:schemeClr>
                        </a:solidFill>
                      </a:tcPr>
                    </a:tc>
                    <a:tc>
                      <a:txBody>
                        <a:bodyPr/>
                        <a:lstStyle/>
                        <a:p>
                          <a:pPr algn="ctr"/>
                          <a:r>
                            <a:rPr lang="en-US" sz="1400" b="0" dirty="0">
                              <a:solidFill>
                                <a:schemeClr val="tx1"/>
                              </a:solidFill>
                            </a:rPr>
                            <a:t>Demand charge ($/kW)</a:t>
                          </a:r>
                        </a:p>
                      </a:txBody>
                      <a:tcPr marL="68580" marR="68580" marT="34290" marB="34290">
                        <a:solidFill>
                          <a:schemeClr val="accent1">
                            <a:lumMod val="20000"/>
                            <a:lumOff val="80000"/>
                          </a:schemeClr>
                        </a:solidFill>
                      </a:tcPr>
                    </a:tc>
                    <a:extLst>
                      <a:ext uri="{0D108BD9-81ED-4DB2-BD59-A6C34878D82A}">
                        <a16:rowId xmlns:a16="http://schemas.microsoft.com/office/drawing/2014/main" val="3256583120"/>
                      </a:ext>
                    </a:extLst>
                  </a:tr>
                  <a:tr h="30465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kern="1200" dirty="0" smtClean="0">
                                    <a:solidFill>
                                      <a:schemeClr val="tx1"/>
                                    </a:solidFill>
                                    <a:effectLst/>
                                    <a:latin typeface="Cambria Math" panose="02040503050406030204" pitchFamily="18" charset="0"/>
                                  </a:rPr>
                                  <m:t>0.11</m:t>
                                </m:r>
                              </m:oMath>
                            </m:oMathPara>
                          </a14:m>
                          <a:endParaRPr lang="en-US" sz="1600" b="0" kern="1200" dirty="0">
                            <a:solidFill>
                              <a:schemeClr val="tx1"/>
                            </a:solidFill>
                            <a:effectLst/>
                            <a:latin typeface="+mn-lt"/>
                            <a:ea typeface="+mn-ea"/>
                            <a:cs typeface="+mn-cs"/>
                          </a:endParaRPr>
                        </a:p>
                      </a:txBody>
                      <a:tcPr marL="68580" marR="68580" marT="34290" marB="34290">
                        <a:solidFill>
                          <a:schemeClr val="accent1">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kern="1200" dirty="0" smtClean="0">
                                    <a:solidFill>
                                      <a:schemeClr val="tx1"/>
                                    </a:solidFill>
                                    <a:effectLst/>
                                    <a:latin typeface="Cambria Math" panose="02040503050406030204" pitchFamily="18" charset="0"/>
                                  </a:rPr>
                                  <m:t>0.14</m:t>
                                </m:r>
                              </m:oMath>
                            </m:oMathPara>
                          </a14:m>
                          <a:endParaRPr lang="en-US" sz="1600" b="0" kern="1200" dirty="0">
                            <a:solidFill>
                              <a:schemeClr val="tx1"/>
                            </a:solidFill>
                            <a:effectLst/>
                            <a:latin typeface="+mn-lt"/>
                            <a:ea typeface="+mn-ea"/>
                            <a:cs typeface="+mn-cs"/>
                          </a:endParaRPr>
                        </a:p>
                      </a:txBody>
                      <a:tcPr marL="68580" marR="68580" marT="34290" marB="34290">
                        <a:solidFill>
                          <a:schemeClr val="accent1">
                            <a:lumMod val="20000"/>
                            <a:lumOff val="80000"/>
                          </a:schemeClr>
                        </a:solidFill>
                      </a:tcPr>
                    </a:tc>
                    <a:tc>
                      <a:txBody>
                        <a:bodyPr/>
                        <a:lstStyle/>
                        <a:p>
                          <a:pPr/>
                          <a14:m>
                            <m:oMathPara xmlns:m="http://schemas.openxmlformats.org/officeDocument/2006/math">
                              <m:oMathParaPr>
                                <m:jc m:val="centerGroup"/>
                              </m:oMathParaPr>
                              <m:oMath xmlns:m="http://schemas.openxmlformats.org/officeDocument/2006/math">
                                <m:r>
                                  <a:rPr lang="en-US" sz="1600" dirty="0" smtClean="0">
                                    <a:solidFill>
                                      <a:schemeClr val="tx1"/>
                                    </a:solidFill>
                                    <a:latin typeface="Cambria Math" panose="02040503050406030204" pitchFamily="18" charset="0"/>
                                  </a:rPr>
                                  <m:t>9.62</m:t>
                                </m:r>
                              </m:oMath>
                            </m:oMathPara>
                          </a14:m>
                          <a:endParaRPr lang="en-US" sz="1600" dirty="0">
                            <a:solidFill>
                              <a:schemeClr val="tx1"/>
                            </a:solidFill>
                          </a:endParaRPr>
                        </a:p>
                      </a:txBody>
                      <a:tcPr marL="68580" marR="68580" marT="34290" marB="34290">
                        <a:solidFill>
                          <a:schemeClr val="accent1">
                            <a:lumMod val="20000"/>
                            <a:lumOff val="80000"/>
                          </a:schemeClr>
                        </a:solidFill>
                      </a:tcPr>
                    </a:tc>
                    <a:extLst>
                      <a:ext uri="{0D108BD9-81ED-4DB2-BD59-A6C34878D82A}">
                        <a16:rowId xmlns:a16="http://schemas.microsoft.com/office/drawing/2014/main" val="181696667"/>
                      </a:ext>
                    </a:extLst>
                  </a:tr>
                </a:tbl>
              </a:graphicData>
            </a:graphic>
          </p:graphicFrame>
        </mc:Choice>
        <mc:Fallback xmlns="">
          <p:graphicFrame>
            <p:nvGraphicFramePr>
              <p:cNvPr id="5" name="Content Placeholder 4">
                <a:extLst>
                  <a:ext uri="{FF2B5EF4-FFF2-40B4-BE49-F238E27FC236}">
                    <a16:creationId xmlns:a16="http://schemas.microsoft.com/office/drawing/2014/main" id="{0F604F30-2241-4982-962A-14BD5CE28B35}"/>
                  </a:ext>
                </a:extLst>
              </p:cNvPr>
              <p:cNvGraphicFramePr>
                <a:graphicFrameLocks/>
              </p:cNvGraphicFramePr>
              <p:nvPr>
                <p:extLst>
                  <p:ext uri="{D42A27DB-BD31-4B8C-83A1-F6EECF244321}">
                    <p14:modId xmlns:p14="http://schemas.microsoft.com/office/powerpoint/2010/main" val="2135790318"/>
                  </p:ext>
                </p:extLst>
              </p:nvPr>
            </p:nvGraphicFramePr>
            <p:xfrm>
              <a:off x="2034635" y="4314519"/>
              <a:ext cx="8122725" cy="654004"/>
            </p:xfrm>
            <a:graphic>
              <a:graphicData uri="http://schemas.openxmlformats.org/drawingml/2006/table">
                <a:tbl>
                  <a:tblPr firstRow="1" bandRow="1">
                    <a:tableStyleId>{7DF18680-E054-41AD-8BC1-D1AEF772440D}</a:tableStyleId>
                  </a:tblPr>
                  <a:tblGrid>
                    <a:gridCol w="2707575">
                      <a:extLst>
                        <a:ext uri="{9D8B030D-6E8A-4147-A177-3AD203B41FA5}">
                          <a16:colId xmlns:a16="http://schemas.microsoft.com/office/drawing/2014/main" val="1155036533"/>
                        </a:ext>
                      </a:extLst>
                    </a:gridCol>
                    <a:gridCol w="2707575">
                      <a:extLst>
                        <a:ext uri="{9D8B030D-6E8A-4147-A177-3AD203B41FA5}">
                          <a16:colId xmlns:a16="http://schemas.microsoft.com/office/drawing/2014/main" val="3471878826"/>
                        </a:ext>
                      </a:extLst>
                    </a:gridCol>
                    <a:gridCol w="2707575">
                      <a:extLst>
                        <a:ext uri="{9D8B030D-6E8A-4147-A177-3AD203B41FA5}">
                          <a16:colId xmlns:a16="http://schemas.microsoft.com/office/drawing/2014/main" val="2299188797"/>
                        </a:ext>
                      </a:extLst>
                    </a:gridCol>
                  </a:tblGrid>
                  <a:tr h="341584">
                    <a:tc>
                      <a:txBody>
                        <a:bodyPr/>
                        <a:lstStyle/>
                        <a:p>
                          <a:pPr algn="ctr"/>
                          <a:r>
                            <a:rPr lang="en-US" sz="1400" b="0" dirty="0">
                              <a:solidFill>
                                <a:schemeClr val="tx1"/>
                              </a:solidFill>
                            </a:rPr>
                            <a:t>Off-peak ($/kWh)</a:t>
                          </a:r>
                        </a:p>
                      </a:txBody>
                      <a:tcPr marL="68580" marR="68580" marT="34290" marB="34290">
                        <a:solidFill>
                          <a:schemeClr val="accent1">
                            <a:lumMod val="20000"/>
                            <a:lumOff val="80000"/>
                          </a:schemeClr>
                        </a:solidFill>
                      </a:tcPr>
                    </a:tc>
                    <a:tc>
                      <a:txBody>
                        <a:bodyPr/>
                        <a:lstStyle/>
                        <a:p>
                          <a:pPr algn="ctr"/>
                          <a:r>
                            <a:rPr lang="en-US" sz="1400" b="0" dirty="0">
                              <a:solidFill>
                                <a:schemeClr val="tx1"/>
                              </a:solidFill>
                            </a:rPr>
                            <a:t>Peak ($/kWh)</a:t>
                          </a:r>
                        </a:p>
                      </a:txBody>
                      <a:tcPr marL="68580" marR="68580" marT="34290" marB="34290">
                        <a:solidFill>
                          <a:schemeClr val="accent1">
                            <a:lumMod val="20000"/>
                            <a:lumOff val="80000"/>
                          </a:schemeClr>
                        </a:solidFill>
                      </a:tcPr>
                    </a:tc>
                    <a:tc>
                      <a:txBody>
                        <a:bodyPr/>
                        <a:lstStyle/>
                        <a:p>
                          <a:pPr algn="ctr"/>
                          <a:r>
                            <a:rPr lang="en-US" sz="1400" b="0" dirty="0">
                              <a:solidFill>
                                <a:schemeClr val="tx1"/>
                              </a:solidFill>
                            </a:rPr>
                            <a:t>Demand charge ($/kW)</a:t>
                          </a:r>
                        </a:p>
                      </a:txBody>
                      <a:tcPr marL="68580" marR="68580" marT="34290" marB="34290">
                        <a:solidFill>
                          <a:schemeClr val="accent1">
                            <a:lumMod val="20000"/>
                            <a:lumOff val="80000"/>
                          </a:schemeClr>
                        </a:solidFill>
                      </a:tcPr>
                    </a:tc>
                    <a:extLst>
                      <a:ext uri="{0D108BD9-81ED-4DB2-BD59-A6C34878D82A}">
                        <a16:rowId xmlns:a16="http://schemas.microsoft.com/office/drawing/2014/main" val="3256583120"/>
                      </a:ext>
                    </a:extLst>
                  </a:tr>
                  <a:tr h="312420">
                    <a:tc>
                      <a:txBody>
                        <a:bodyPr/>
                        <a:lstStyle/>
                        <a:p>
                          <a:endParaRPr lang="en-US"/>
                        </a:p>
                      </a:txBody>
                      <a:tcPr marL="68580" marR="68580" marT="34290" marB="34290">
                        <a:blipFill>
                          <a:blip r:embed="rId2"/>
                          <a:stretch>
                            <a:fillRect l="-225" t="-115385" r="-200674" b="-3846"/>
                          </a:stretch>
                        </a:blipFill>
                      </a:tcPr>
                    </a:tc>
                    <a:tc>
                      <a:txBody>
                        <a:bodyPr/>
                        <a:lstStyle/>
                        <a:p>
                          <a:endParaRPr lang="en-US"/>
                        </a:p>
                      </a:txBody>
                      <a:tcPr marL="68580" marR="68580" marT="34290" marB="34290">
                        <a:blipFill>
                          <a:blip r:embed="rId2"/>
                          <a:stretch>
                            <a:fillRect l="-100450" t="-115385" r="-101126" b="-3846"/>
                          </a:stretch>
                        </a:blipFill>
                      </a:tcPr>
                    </a:tc>
                    <a:tc>
                      <a:txBody>
                        <a:bodyPr/>
                        <a:lstStyle/>
                        <a:p>
                          <a:endParaRPr lang="en-US"/>
                        </a:p>
                      </a:txBody>
                      <a:tcPr marL="68580" marR="68580" marT="34290" marB="34290">
                        <a:blipFill>
                          <a:blip r:embed="rId2"/>
                          <a:stretch>
                            <a:fillRect l="-200000" t="-115385" r="-899" b="-3846"/>
                          </a:stretch>
                        </a:blipFill>
                      </a:tcPr>
                    </a:tc>
                    <a:extLst>
                      <a:ext uri="{0D108BD9-81ED-4DB2-BD59-A6C34878D82A}">
                        <a16:rowId xmlns:a16="http://schemas.microsoft.com/office/drawing/2014/main" val="181696667"/>
                      </a:ext>
                    </a:extLst>
                  </a:tr>
                </a:tbl>
              </a:graphicData>
            </a:graphic>
          </p:graphicFrame>
        </mc:Fallback>
      </mc:AlternateContent>
    </p:spTree>
    <p:extLst>
      <p:ext uri="{BB962C8B-B14F-4D97-AF65-F5344CB8AC3E}">
        <p14:creationId xmlns:p14="http://schemas.microsoft.com/office/powerpoint/2010/main" val="2277256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36FE8-FC28-8DD2-0D4B-7F191C4FFF25}"/>
              </a:ext>
            </a:extLst>
          </p:cNvPr>
          <p:cNvSpPr>
            <a:spLocks noGrp="1"/>
          </p:cNvSpPr>
          <p:nvPr>
            <p:ph type="title"/>
          </p:nvPr>
        </p:nvSpPr>
        <p:spPr/>
        <p:txBody>
          <a:bodyPr/>
          <a:lstStyle/>
          <a:p>
            <a:r>
              <a:rPr lang="en-US" dirty="0"/>
              <a:t>Baselines Compared</a:t>
            </a:r>
          </a:p>
        </p:txBody>
      </p:sp>
      <p:sp>
        <p:nvSpPr>
          <p:cNvPr id="3" name="Content Placeholder 2">
            <a:extLst>
              <a:ext uri="{FF2B5EF4-FFF2-40B4-BE49-F238E27FC236}">
                <a16:creationId xmlns:a16="http://schemas.microsoft.com/office/drawing/2014/main" id="{EEA1CF0C-CC27-CAD6-7AC5-F72638BF6965}"/>
              </a:ext>
            </a:extLst>
          </p:cNvPr>
          <p:cNvSpPr>
            <a:spLocks noGrp="1"/>
          </p:cNvSpPr>
          <p:nvPr>
            <p:ph idx="1"/>
          </p:nvPr>
        </p:nvSpPr>
        <p:spPr>
          <a:xfrm>
            <a:off x="838200" y="1278965"/>
            <a:ext cx="9511861" cy="4756075"/>
          </a:xfrm>
        </p:spPr>
        <p:txBody>
          <a:bodyPr/>
          <a:lstStyle/>
          <a:p>
            <a:pPr>
              <a:buFont typeface="Arial" panose="020B0604020202020204" pitchFamily="34" charset="0"/>
              <a:buChar char="•"/>
            </a:pPr>
            <a:r>
              <a:rPr lang="en-US" b="1" dirty="0" err="1"/>
              <a:t>MaxCharge</a:t>
            </a:r>
            <a:r>
              <a:rPr lang="en-US" b="1" dirty="0"/>
              <a:t>:</a:t>
            </a:r>
            <a:r>
              <a:rPr lang="en-US" dirty="0"/>
              <a:t> Fast charge all EVs completely </a:t>
            </a:r>
          </a:p>
          <a:p>
            <a:pPr lvl="1"/>
            <a:r>
              <a:rPr lang="en-US" dirty="0"/>
              <a:t>current real-world charging policy</a:t>
            </a:r>
          </a:p>
          <a:p>
            <a:pPr>
              <a:buFont typeface="Arial" panose="020B0604020202020204" pitchFamily="34" charset="0"/>
              <a:buChar char="•"/>
            </a:pPr>
            <a:r>
              <a:rPr lang="en-US" b="1" dirty="0" err="1"/>
              <a:t>ReqCharge</a:t>
            </a:r>
            <a:r>
              <a:rPr lang="en-US" b="1" dirty="0"/>
              <a:t>:</a:t>
            </a:r>
            <a:r>
              <a:rPr lang="en-US" dirty="0"/>
              <a:t> Fast charge EVs to required </a:t>
            </a:r>
            <a:r>
              <a:rPr lang="en-US" dirty="0" err="1"/>
              <a:t>SoC.</a:t>
            </a:r>
            <a:endParaRPr lang="en-US" dirty="0"/>
          </a:p>
          <a:p>
            <a:pPr>
              <a:buFont typeface="Arial" panose="020B0604020202020204" pitchFamily="34" charset="0"/>
              <a:buChar char="•"/>
            </a:pPr>
            <a:r>
              <a:rPr lang="en-US" b="1" dirty="0"/>
              <a:t>LLF </a:t>
            </a:r>
            <a:r>
              <a:rPr lang="en-US" dirty="0"/>
              <a:t>(Least Laxity First)</a:t>
            </a:r>
            <a:r>
              <a:rPr lang="en-US" b="1" dirty="0"/>
              <a:t>:</a:t>
            </a:r>
            <a:r>
              <a:rPr lang="en-US" dirty="0"/>
              <a:t> Charges EVs based on least time-to-deadline.</a:t>
            </a:r>
            <a:endParaRPr lang="en-US" dirty="0">
              <a:solidFill>
                <a:srgbClr val="FF0000"/>
              </a:solidFill>
            </a:endParaRPr>
          </a:p>
          <a:p>
            <a:r>
              <a:rPr lang="en-US" b="1" dirty="0"/>
              <a:t>EDF </a:t>
            </a:r>
            <a:r>
              <a:rPr lang="en-US" dirty="0"/>
              <a:t>(Early-deadline-first): Strictly orders EVs by nearest departure time.</a:t>
            </a:r>
          </a:p>
          <a:p>
            <a:r>
              <a:rPr lang="en-US" b="1" dirty="0"/>
              <a:t>RL (DDPG):</a:t>
            </a:r>
            <a:r>
              <a:rPr lang="en-US" dirty="0"/>
              <a:t> Learned policy with MILP-guided pre-training.</a:t>
            </a:r>
          </a:p>
          <a:p>
            <a:endParaRPr lang="en-US" dirty="0"/>
          </a:p>
          <a:p>
            <a:r>
              <a:rPr lang="en-US" dirty="0"/>
              <a:t>Domain-Guidance for </a:t>
            </a:r>
            <a:r>
              <a:rPr lang="en-US" b="1" dirty="0"/>
              <a:t>DG-MCTS uses LLF</a:t>
            </a:r>
          </a:p>
        </p:txBody>
      </p:sp>
      <p:sp>
        <p:nvSpPr>
          <p:cNvPr id="4" name="Slide Number Placeholder 3">
            <a:extLst>
              <a:ext uri="{FF2B5EF4-FFF2-40B4-BE49-F238E27FC236}">
                <a16:creationId xmlns:a16="http://schemas.microsoft.com/office/drawing/2014/main" id="{527AB31B-C207-684C-712F-B011C9733AE9}"/>
              </a:ext>
            </a:extLst>
          </p:cNvPr>
          <p:cNvSpPr>
            <a:spLocks noGrp="1"/>
          </p:cNvSpPr>
          <p:nvPr>
            <p:ph type="sldNum" sz="quarter" idx="12"/>
          </p:nvPr>
        </p:nvSpPr>
        <p:spPr/>
        <p:txBody>
          <a:bodyPr/>
          <a:lstStyle/>
          <a:p>
            <a:fld id="{0559CA9F-7850-464E-AAF0-0C07180EE81E}" type="slidenum">
              <a:rPr lang="en-US" smtClean="0"/>
              <a:t>16</a:t>
            </a:fld>
            <a:endParaRPr lang="en-US"/>
          </a:p>
        </p:txBody>
      </p:sp>
    </p:spTree>
    <p:extLst>
      <p:ext uri="{BB962C8B-B14F-4D97-AF65-F5344CB8AC3E}">
        <p14:creationId xmlns:p14="http://schemas.microsoft.com/office/powerpoint/2010/main" val="579862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83727-9013-00E3-3986-48275BE57AB7}"/>
              </a:ext>
            </a:extLst>
          </p:cNvPr>
          <p:cNvSpPr>
            <a:spLocks noGrp="1"/>
          </p:cNvSpPr>
          <p:nvPr>
            <p:ph type="title"/>
          </p:nvPr>
        </p:nvSpPr>
        <p:spPr/>
        <p:txBody>
          <a:bodyPr/>
          <a:lstStyle/>
          <a:p>
            <a:r>
              <a:rPr lang="en-US" dirty="0"/>
              <a:t>Results: Total Cost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9F6D995-A8C2-454A-7FE5-152A8AED439F}"/>
                  </a:ext>
                </a:extLst>
              </p:cNvPr>
              <p:cNvSpPr>
                <a:spLocks noGrp="1"/>
              </p:cNvSpPr>
              <p:nvPr>
                <p:ph idx="1"/>
              </p:nvPr>
            </p:nvSpPr>
            <p:spPr>
              <a:xfrm>
                <a:off x="838199" y="1278965"/>
                <a:ext cx="10648533" cy="4756075"/>
              </a:xfrm>
            </p:spPr>
            <p:txBody>
              <a:bodyPr>
                <a:normAutofit/>
              </a:bodyPr>
              <a:lstStyle/>
              <a:p>
                <a:pPr marL="0" indent="0">
                  <a:buNone/>
                </a:pPr>
                <a:endParaRPr lang="en-US" dirty="0">
                  <a:solidFill>
                    <a:srgbClr val="FF0000"/>
                  </a:solidFill>
                </a:endParaRPr>
              </a:p>
              <a:p>
                <a:pPr marL="0" indent="0">
                  <a:buNone/>
                </a:pPr>
                <a:endParaRPr lang="en-US" dirty="0">
                  <a:solidFill>
                    <a:srgbClr val="FF0000"/>
                  </a:solidFill>
                </a:endParaRPr>
              </a:p>
              <a:p>
                <a:pPr marL="0" indent="0">
                  <a:buNone/>
                </a:pPr>
                <a:endParaRPr lang="en-US" dirty="0">
                  <a:solidFill>
                    <a:srgbClr val="FF0000"/>
                  </a:solidFill>
                </a:endParaRPr>
              </a:p>
              <a:p>
                <a:pPr marL="0" indent="0">
                  <a:buNone/>
                </a:pPr>
                <a:endParaRPr lang="en-US" dirty="0">
                  <a:solidFill>
                    <a:srgbClr val="FF0000"/>
                  </a:solidFill>
                </a:endParaRPr>
              </a:p>
              <a:p>
                <a:pPr marL="0" indent="0">
                  <a:buNone/>
                </a:pPr>
                <a:endParaRPr lang="en-US" dirty="0">
                  <a:solidFill>
                    <a:srgbClr val="FF0000"/>
                  </a:solidFill>
                </a:endParaRPr>
              </a:p>
              <a:p>
                <a:pPr marL="0" indent="0">
                  <a:buNone/>
                </a:pPr>
                <a:endParaRPr lang="en-US" dirty="0">
                  <a:solidFill>
                    <a:srgbClr val="FF0000"/>
                  </a:solidFill>
                </a:endParaRPr>
              </a:p>
              <a:p>
                <a:pPr>
                  <a:buFont typeface="Arial" panose="020B0604020202020204" pitchFamily="34" charset="0"/>
                  <a:buChar char="•"/>
                </a:pPr>
                <a:r>
                  <a:rPr lang="en-US" dirty="0"/>
                  <a:t>DG-MCTS </a:t>
                </a:r>
                <a:r>
                  <a:rPr lang="en-US" b="1" dirty="0"/>
                  <a:t>lowest in 6 of 8 months</a:t>
                </a:r>
                <a:r>
                  <a:rPr lang="en-US" dirty="0"/>
                  <a:t> (~20% cheaper than </a:t>
                </a:r>
                <a:r>
                  <a:rPr lang="en-US" dirty="0" err="1"/>
                  <a:t>MaxCharge</a:t>
                </a:r>
                <a:r>
                  <a:rPr lang="en-US" dirty="0"/>
                  <a:t>)</a:t>
                </a:r>
              </a:p>
              <a:p>
                <a:pPr>
                  <a:buFont typeface="Arial" panose="020B0604020202020204" pitchFamily="34" charset="0"/>
                  <a:buChar char="•"/>
                </a:pPr>
                <a:r>
                  <a:rPr lang="en-US" dirty="0"/>
                  <a:t>Outperforms RL in 6 months; RL misses many SoC targets</a:t>
                </a:r>
              </a:p>
              <a:p>
                <a:pPr>
                  <a:buFont typeface="Arial" panose="020B0604020202020204" pitchFamily="34" charset="0"/>
                  <a:buChar char="•"/>
                </a:pPr>
                <a:r>
                  <a:rPr lang="en-US" dirty="0" err="1"/>
                  <a:t>dMCTS</a:t>
                </a:r>
                <a:r>
                  <a:rPr lang="en-US" dirty="0"/>
                  <a:t> slightly worse than DG-MCTS but </a:t>
                </a:r>
                <a14:m>
                  <m:oMath xmlns:m="http://schemas.openxmlformats.org/officeDocument/2006/math">
                    <m:r>
                      <a:rPr lang="en-US" b="0" i="1" smtClean="0">
                        <a:latin typeface="Cambria Math" panose="02040503050406030204" pitchFamily="18" charset="0"/>
                      </a:rPr>
                      <m:t>~</m:t>
                    </m:r>
                  </m:oMath>
                </a14:m>
                <a:r>
                  <a:rPr lang="en-US" dirty="0"/>
                  <a:t>2x faster</a:t>
                </a:r>
              </a:p>
            </p:txBody>
          </p:sp>
        </mc:Choice>
        <mc:Fallback xmlns="">
          <p:sp>
            <p:nvSpPr>
              <p:cNvPr id="3" name="Content Placeholder 2">
                <a:extLst>
                  <a:ext uri="{FF2B5EF4-FFF2-40B4-BE49-F238E27FC236}">
                    <a16:creationId xmlns:a16="http://schemas.microsoft.com/office/drawing/2014/main" id="{99F6D995-A8C2-454A-7FE5-152A8AED439F}"/>
                  </a:ext>
                </a:extLst>
              </p:cNvPr>
              <p:cNvSpPr>
                <a:spLocks noGrp="1" noRot="1" noChangeAspect="1" noMove="1" noResize="1" noEditPoints="1" noAdjustHandles="1" noChangeArrowheads="1" noChangeShapeType="1" noTextEdit="1"/>
              </p:cNvSpPr>
              <p:nvPr>
                <p:ph idx="1"/>
              </p:nvPr>
            </p:nvSpPr>
            <p:spPr>
              <a:xfrm>
                <a:off x="838199" y="1278965"/>
                <a:ext cx="10648533" cy="4756075"/>
              </a:xfrm>
              <a:blipFill>
                <a:blip r:embed="rId3"/>
                <a:stretch>
                  <a:fillRect l="-973" r="-91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64BECCB-371A-1A8E-5EC7-C8180F77505E}"/>
              </a:ext>
            </a:extLst>
          </p:cNvPr>
          <p:cNvSpPr>
            <a:spLocks noGrp="1"/>
          </p:cNvSpPr>
          <p:nvPr>
            <p:ph type="sldNum" sz="quarter" idx="12"/>
          </p:nvPr>
        </p:nvSpPr>
        <p:spPr/>
        <p:txBody>
          <a:bodyPr/>
          <a:lstStyle/>
          <a:p>
            <a:fld id="{0559CA9F-7850-464E-AAF0-0C07180EE81E}" type="slidenum">
              <a:rPr lang="en-US" smtClean="0"/>
              <a:t>17</a:t>
            </a:fld>
            <a:endParaRPr lang="en-US"/>
          </a:p>
        </p:txBody>
      </p:sp>
      <p:pic>
        <p:nvPicPr>
          <p:cNvPr id="12294" name="Picture 6" descr="Output image">
            <a:extLst>
              <a:ext uri="{FF2B5EF4-FFF2-40B4-BE49-F238E27FC236}">
                <a16:creationId xmlns:a16="http://schemas.microsoft.com/office/drawing/2014/main" id="{615C91C9-24C6-755A-8733-0FDA029CB8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4082" y="1124606"/>
            <a:ext cx="7783832" cy="3009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1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DC409684-B229-D673-B934-7AEBFBFA02A8}"/>
              </a:ext>
            </a:extLst>
          </p:cNvPr>
          <p:cNvPicPr>
            <a:picLocks noChangeAspect="1"/>
          </p:cNvPicPr>
          <p:nvPr/>
        </p:nvPicPr>
        <p:blipFill>
          <a:blip r:embed="rId3"/>
          <a:srcRect b="67143"/>
          <a:stretch/>
        </p:blipFill>
        <p:spPr>
          <a:xfrm>
            <a:off x="749073" y="971645"/>
            <a:ext cx="7417261" cy="1319203"/>
          </a:xfrm>
          <a:prstGeom prst="rect">
            <a:avLst/>
          </a:prstGeom>
        </p:spPr>
      </p:pic>
      <p:sp>
        <p:nvSpPr>
          <p:cNvPr id="2" name="Title 1">
            <a:extLst>
              <a:ext uri="{FF2B5EF4-FFF2-40B4-BE49-F238E27FC236}">
                <a16:creationId xmlns:a16="http://schemas.microsoft.com/office/drawing/2014/main" id="{0D941AC0-F3CE-AC57-59A3-7DBF8ADB6A9E}"/>
              </a:ext>
            </a:extLst>
          </p:cNvPr>
          <p:cNvSpPr>
            <a:spLocks noGrp="1"/>
          </p:cNvSpPr>
          <p:nvPr>
            <p:ph type="title"/>
          </p:nvPr>
        </p:nvSpPr>
        <p:spPr/>
        <p:txBody>
          <a:bodyPr/>
          <a:lstStyle/>
          <a:p>
            <a:r>
              <a:rPr lang="en-US" dirty="0"/>
              <a:t>Results: Sensitivity &amp; Robustness</a:t>
            </a:r>
          </a:p>
        </p:txBody>
      </p:sp>
      <p:sp>
        <p:nvSpPr>
          <p:cNvPr id="4" name="Slide Number Placeholder 3">
            <a:extLst>
              <a:ext uri="{FF2B5EF4-FFF2-40B4-BE49-F238E27FC236}">
                <a16:creationId xmlns:a16="http://schemas.microsoft.com/office/drawing/2014/main" id="{5692D7B5-0F84-4BEB-FEEB-A5FAAF8EDB28}"/>
              </a:ext>
            </a:extLst>
          </p:cNvPr>
          <p:cNvSpPr>
            <a:spLocks noGrp="1"/>
          </p:cNvSpPr>
          <p:nvPr>
            <p:ph type="sldNum" sz="quarter" idx="12"/>
          </p:nvPr>
        </p:nvSpPr>
        <p:spPr/>
        <p:txBody>
          <a:bodyPr/>
          <a:lstStyle/>
          <a:p>
            <a:fld id="{0559CA9F-7850-464E-AAF0-0C07180EE81E}" type="slidenum">
              <a:rPr lang="en-US" smtClean="0"/>
              <a:t>18</a:t>
            </a:fld>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38EB87D-968E-742D-A46A-D17DC958607C}"/>
                  </a:ext>
                </a:extLst>
              </p:cNvPr>
              <p:cNvSpPr txBox="1"/>
              <p:nvPr/>
            </p:nvSpPr>
            <p:spPr>
              <a:xfrm>
                <a:off x="6522719" y="1724220"/>
                <a:ext cx="1363981" cy="461665"/>
              </a:xfrm>
              <a:prstGeom prst="rect">
                <a:avLst/>
              </a:prstGeom>
              <a:noFill/>
            </p:spPr>
            <p:txBody>
              <a:bodyPr wrap="square" rtlCol="0">
                <a:spAutoFit/>
              </a:bodyPr>
              <a:lstStyle/>
              <a:p>
                <a:r>
                  <a:rPr lang="en-US" sz="1200" dirty="0"/>
                  <a:t>(</a:t>
                </a:r>
                <a14:m>
                  <m:oMath xmlns:m="http://schemas.openxmlformats.org/officeDocument/2006/math">
                    <m:r>
                      <a:rPr lang="en-US" sz="1200" i="1" smtClean="0">
                        <a:latin typeface="Cambria Math" panose="02040503050406030204" pitchFamily="18" charset="0"/>
                        <a:ea typeface="Cambria Math" panose="02040503050406030204" pitchFamily="18" charset="0"/>
                      </a:rPr>
                      <m:t>±</m:t>
                    </m:r>
                  </m:oMath>
                </a14:m>
                <a:r>
                  <a:rPr lang="en-US" sz="1200" dirty="0"/>
                  <a:t>10% Building load fluctuation)</a:t>
                </a:r>
              </a:p>
            </p:txBody>
          </p:sp>
        </mc:Choice>
        <mc:Fallback xmlns="">
          <p:sp>
            <p:nvSpPr>
              <p:cNvPr id="30" name="TextBox 29">
                <a:extLst>
                  <a:ext uri="{FF2B5EF4-FFF2-40B4-BE49-F238E27FC236}">
                    <a16:creationId xmlns:a16="http://schemas.microsoft.com/office/drawing/2014/main" id="{138EB87D-968E-742D-A46A-D17DC958607C}"/>
                  </a:ext>
                </a:extLst>
              </p:cNvPr>
              <p:cNvSpPr txBox="1">
                <a:spLocks noRot="1" noChangeAspect="1" noMove="1" noResize="1" noEditPoints="1" noAdjustHandles="1" noChangeArrowheads="1" noChangeShapeType="1" noTextEdit="1"/>
              </p:cNvSpPr>
              <p:nvPr/>
            </p:nvSpPr>
            <p:spPr>
              <a:xfrm>
                <a:off x="6522719" y="1724220"/>
                <a:ext cx="1363981" cy="461665"/>
              </a:xfrm>
              <a:prstGeom prst="rect">
                <a:avLst/>
              </a:prstGeom>
              <a:blipFill>
                <a:blip r:embed="rId4"/>
                <a:stretch>
                  <a:fillRect t="-1316" b="-9211"/>
                </a:stretch>
              </a:blipFill>
            </p:spPr>
            <p:txBody>
              <a:bodyPr/>
              <a:lstStyle/>
              <a:p>
                <a:r>
                  <a:rPr lang="en-US">
                    <a:noFill/>
                  </a:rPr>
                  <a:t> </a:t>
                </a:r>
              </a:p>
            </p:txBody>
          </p:sp>
        </mc:Fallback>
      </mc:AlternateContent>
      <p:sp>
        <p:nvSpPr>
          <p:cNvPr id="41" name="Rectangle 40">
            <a:extLst>
              <a:ext uri="{FF2B5EF4-FFF2-40B4-BE49-F238E27FC236}">
                <a16:creationId xmlns:a16="http://schemas.microsoft.com/office/drawing/2014/main" id="{5C940EC6-ED1A-334A-4A9A-D59C6DAC9654}"/>
              </a:ext>
            </a:extLst>
          </p:cNvPr>
          <p:cNvSpPr/>
          <p:nvPr/>
        </p:nvSpPr>
        <p:spPr>
          <a:xfrm>
            <a:off x="1920240" y="2187556"/>
            <a:ext cx="792480" cy="1527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ontent Placeholder 5">
            <a:extLst>
              <a:ext uri="{FF2B5EF4-FFF2-40B4-BE49-F238E27FC236}">
                <a16:creationId xmlns:a16="http://schemas.microsoft.com/office/drawing/2014/main" id="{55178593-928C-70B7-99E4-E811E6C72BBE}"/>
              </a:ext>
            </a:extLst>
          </p:cNvPr>
          <p:cNvSpPr>
            <a:spLocks noGrp="1"/>
          </p:cNvSpPr>
          <p:nvPr>
            <p:ph idx="1"/>
          </p:nvPr>
        </p:nvSpPr>
        <p:spPr>
          <a:xfrm>
            <a:off x="8551287" y="1149684"/>
            <a:ext cx="2985541" cy="1120140"/>
          </a:xfrm>
        </p:spPr>
        <p:txBody>
          <a:bodyPr>
            <a:normAutofit/>
          </a:bodyPr>
          <a:lstStyle/>
          <a:p>
            <a:r>
              <a:rPr lang="en-US" sz="2000" dirty="0"/>
              <a:t>DG-MCTS performance degrades as fluctuations increase</a:t>
            </a:r>
          </a:p>
        </p:txBody>
      </p:sp>
      <p:sp>
        <p:nvSpPr>
          <p:cNvPr id="46" name="Content Placeholder 5">
            <a:extLst>
              <a:ext uri="{FF2B5EF4-FFF2-40B4-BE49-F238E27FC236}">
                <a16:creationId xmlns:a16="http://schemas.microsoft.com/office/drawing/2014/main" id="{C24D41D3-552B-017B-9A1C-5D64476BC788}"/>
              </a:ext>
            </a:extLst>
          </p:cNvPr>
          <p:cNvSpPr txBox="1">
            <a:spLocks/>
          </p:cNvSpPr>
          <p:nvPr/>
        </p:nvSpPr>
        <p:spPr>
          <a:xfrm>
            <a:off x="8551286" y="4181296"/>
            <a:ext cx="2985541" cy="11201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Departure window </a:t>
            </a:r>
            <a:r>
              <a:rPr lang="en-US" sz="1800" dirty="0"/>
              <a:t>↑ </a:t>
            </a:r>
            <a:r>
              <a:rPr lang="en-US" sz="1800" dirty="0">
                <a:solidFill>
                  <a:schemeClr val="bg1"/>
                </a:solidFill>
              </a:rPr>
              <a:t>→</a:t>
            </a:r>
            <a:r>
              <a:rPr lang="en-US" sz="1800" dirty="0"/>
              <a:t> DG-MCTS stays optimal (lowest cost)</a:t>
            </a:r>
            <a:endParaRPr lang="en-US" dirty="0"/>
          </a:p>
        </p:txBody>
      </p:sp>
      <p:sp>
        <p:nvSpPr>
          <p:cNvPr id="47" name="Content Placeholder 5">
            <a:extLst>
              <a:ext uri="{FF2B5EF4-FFF2-40B4-BE49-F238E27FC236}">
                <a16:creationId xmlns:a16="http://schemas.microsoft.com/office/drawing/2014/main" id="{46C735AB-A219-5B14-2631-CCAAEC6A8B2C}"/>
              </a:ext>
            </a:extLst>
          </p:cNvPr>
          <p:cNvSpPr txBox="1">
            <a:spLocks/>
          </p:cNvSpPr>
          <p:nvPr/>
        </p:nvSpPr>
        <p:spPr>
          <a:xfrm>
            <a:off x="8551285" y="3190355"/>
            <a:ext cx="2985541" cy="11201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Arrival uncertainty ↑</a:t>
            </a:r>
            <a:r>
              <a:rPr lang="en-US" sz="1800" dirty="0"/>
              <a:t> </a:t>
            </a:r>
            <a:r>
              <a:rPr lang="en-US" sz="1800" dirty="0">
                <a:solidFill>
                  <a:schemeClr val="bg1"/>
                </a:solidFill>
              </a:rPr>
              <a:t>→</a:t>
            </a:r>
            <a:r>
              <a:rPr lang="en-US" sz="1800" dirty="0"/>
              <a:t> DG-MCTS adapts better than RL &amp; heuristics</a:t>
            </a:r>
            <a:endParaRPr lang="en-US" dirty="0"/>
          </a:p>
        </p:txBody>
      </p:sp>
      <p:sp>
        <p:nvSpPr>
          <p:cNvPr id="49" name="TextBox 48">
            <a:extLst>
              <a:ext uri="{FF2B5EF4-FFF2-40B4-BE49-F238E27FC236}">
                <a16:creationId xmlns:a16="http://schemas.microsoft.com/office/drawing/2014/main" id="{F47E8384-E7BB-26F8-25F9-8C31FA1FE070}"/>
              </a:ext>
            </a:extLst>
          </p:cNvPr>
          <p:cNvSpPr txBox="1"/>
          <p:nvPr/>
        </p:nvSpPr>
        <p:spPr>
          <a:xfrm>
            <a:off x="1326483" y="5301436"/>
            <a:ext cx="8872750" cy="707886"/>
          </a:xfrm>
          <a:prstGeom prst="rect">
            <a:avLst/>
          </a:prstGeom>
          <a:noFill/>
        </p:spPr>
        <p:txBody>
          <a:bodyPr wrap="none" rtlCol="0">
            <a:spAutoFit/>
          </a:bodyPr>
          <a:lstStyle/>
          <a:p>
            <a:pPr marL="342900" indent="-342900">
              <a:buFont typeface="Arial" panose="020B0604020202020204" pitchFamily="34" charset="0"/>
              <a:buChar char="•"/>
            </a:pPr>
            <a:r>
              <a:rPr lang="en-US" sz="2000" b="1" dirty="0"/>
              <a:t>DG-MCTS remains reliable </a:t>
            </a:r>
            <a:r>
              <a:rPr lang="en-US" sz="2000" dirty="0"/>
              <a:t>under realistic uncertainties in building systems.</a:t>
            </a:r>
          </a:p>
          <a:p>
            <a:pPr marL="342900" indent="-342900">
              <a:buFont typeface="Arial" panose="020B0604020202020204" pitchFamily="34" charset="0"/>
              <a:buChar char="•"/>
            </a:pPr>
            <a:r>
              <a:rPr lang="en-US" sz="2000" b="1" dirty="0" err="1"/>
              <a:t>dMCTS</a:t>
            </a:r>
            <a:r>
              <a:rPr lang="en-US" sz="2000" b="1" dirty="0"/>
              <a:t> </a:t>
            </a:r>
            <a:r>
              <a:rPr lang="en-US" sz="2000" dirty="0"/>
              <a:t>scales better than the alternative policies</a:t>
            </a:r>
            <a:endParaRPr lang="en-US" sz="2000" b="1" dirty="0"/>
          </a:p>
        </p:txBody>
      </p:sp>
      <mc:AlternateContent xmlns:mc="http://schemas.openxmlformats.org/markup-compatibility/2006" xmlns:a14="http://schemas.microsoft.com/office/drawing/2010/main">
        <mc:Choice Requires="a14">
          <p:graphicFrame>
            <p:nvGraphicFramePr>
              <p:cNvPr id="50" name="Content Placeholder 4">
                <a:extLst>
                  <a:ext uri="{FF2B5EF4-FFF2-40B4-BE49-F238E27FC236}">
                    <a16:creationId xmlns:a16="http://schemas.microsoft.com/office/drawing/2014/main" id="{90349999-E887-4081-1A02-CB5F9FE871FC}"/>
                  </a:ext>
                </a:extLst>
              </p:cNvPr>
              <p:cNvGraphicFramePr>
                <a:graphicFrameLocks/>
              </p:cNvGraphicFramePr>
              <p:nvPr>
                <p:extLst>
                  <p:ext uri="{D42A27DB-BD31-4B8C-83A1-F6EECF244321}">
                    <p14:modId xmlns:p14="http://schemas.microsoft.com/office/powerpoint/2010/main" val="2445594349"/>
                  </p:ext>
                </p:extLst>
              </p:nvPr>
            </p:nvGraphicFramePr>
            <p:xfrm>
              <a:off x="965433" y="2882152"/>
              <a:ext cx="7200901" cy="2115693"/>
            </p:xfrm>
            <a:graphic>
              <a:graphicData uri="http://schemas.openxmlformats.org/drawingml/2006/table">
                <a:tbl>
                  <a:tblPr firstRow="1" firstCol="1" bandRow="1">
                    <a:tableStyleId>{7DF18680-E054-41AD-8BC1-D1AEF772440D}</a:tableStyleId>
                  </a:tblPr>
                  <a:tblGrid>
                    <a:gridCol w="1642200">
                      <a:extLst>
                        <a:ext uri="{9D8B030D-6E8A-4147-A177-3AD203B41FA5}">
                          <a16:colId xmlns:a16="http://schemas.microsoft.com/office/drawing/2014/main" val="4130848267"/>
                        </a:ext>
                      </a:extLst>
                    </a:gridCol>
                    <a:gridCol w="2073671">
                      <a:extLst>
                        <a:ext uri="{9D8B030D-6E8A-4147-A177-3AD203B41FA5}">
                          <a16:colId xmlns:a16="http://schemas.microsoft.com/office/drawing/2014/main" val="4166211068"/>
                        </a:ext>
                      </a:extLst>
                    </a:gridCol>
                    <a:gridCol w="1461356">
                      <a:extLst>
                        <a:ext uri="{9D8B030D-6E8A-4147-A177-3AD203B41FA5}">
                          <a16:colId xmlns:a16="http://schemas.microsoft.com/office/drawing/2014/main" val="3988963070"/>
                        </a:ext>
                      </a:extLst>
                    </a:gridCol>
                    <a:gridCol w="2023674">
                      <a:extLst>
                        <a:ext uri="{9D8B030D-6E8A-4147-A177-3AD203B41FA5}">
                          <a16:colId xmlns:a16="http://schemas.microsoft.com/office/drawing/2014/main" val="2170125827"/>
                        </a:ext>
                      </a:extLst>
                    </a:gridCol>
                  </a:tblGrid>
                  <a:tr h="412369">
                    <a:tc>
                      <a:txBody>
                        <a:bodyPr/>
                        <a:lstStyle/>
                        <a:p>
                          <a:pPr marL="0" marR="0">
                            <a:lnSpc>
                              <a:spcPct val="115000"/>
                            </a:lnSpc>
                            <a:spcAft>
                              <a:spcPts val="800"/>
                            </a:spcAft>
                            <a:buNone/>
                          </a:pPr>
                          <a:r>
                            <a:rPr lang="en-US" sz="1600" kern="100" dirty="0">
                              <a:effectLst/>
                            </a:rPr>
                            <a:t>Scenario                </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15000"/>
                            </a:lnSpc>
                            <a:spcAft>
                              <a:spcPts val="800"/>
                            </a:spcAft>
                            <a:buNone/>
                          </a:pPr>
                          <a:r>
                            <a:rPr lang="en-US" sz="1600" kern="100" dirty="0">
                              <a:effectLst/>
                            </a:rPr>
                            <a:t>DG-MCTS Cost</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15000"/>
                            </a:lnSpc>
                            <a:spcAft>
                              <a:spcPts val="800"/>
                            </a:spcAft>
                            <a:buNone/>
                          </a:pPr>
                          <a:r>
                            <a:rPr lang="en-US" sz="1600" kern="100" dirty="0" err="1">
                              <a:effectLst/>
                            </a:rPr>
                            <a:t>dMCTS</a:t>
                          </a:r>
                          <a:r>
                            <a:rPr lang="en-US" sz="1600" kern="100" dirty="0">
                              <a:effectLst/>
                            </a:rPr>
                            <a:t> Cost</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15000"/>
                            </a:lnSpc>
                            <a:spcAft>
                              <a:spcPts val="800"/>
                            </a:spcAft>
                            <a:buNone/>
                          </a:pPr>
                          <a:r>
                            <a:rPr lang="en-US" sz="1600" kern="100" dirty="0">
                              <a:effectLst/>
                            </a:rPr>
                            <a:t>Best Alternative    </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370709086"/>
                      </a:ext>
                    </a:extLst>
                  </a:tr>
                  <a:tr h="851662">
                    <a:tc>
                      <a:txBody>
                        <a:bodyPr/>
                        <a:lstStyle/>
                        <a:p>
                          <a:pPr marL="0" marR="0">
                            <a:lnSpc>
                              <a:spcPct val="115000"/>
                            </a:lnSpc>
                            <a:spcAft>
                              <a:spcPts val="800"/>
                            </a:spcAft>
                            <a:buNone/>
                          </a:pPr>
                          <a:r>
                            <a:rPr lang="en-US" sz="1600" b="0" kern="100" dirty="0">
                              <a:effectLst/>
                            </a:rPr>
                            <a:t>Unexpected Increase in EV Arrivals           </a:t>
                          </a:r>
                          <a:endParaRPr lang="en-US" sz="1600" b="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15000"/>
                            </a:lnSpc>
                            <a:spcAft>
                              <a:spcPts val="800"/>
                            </a:spcAft>
                            <a:buNone/>
                          </a:pPr>
                          <a14:m>
                            <m:oMathPara xmlns:m="http://schemas.openxmlformats.org/officeDocument/2006/math">
                              <m:oMathParaPr>
                                <m:jc m:val="centerGroup"/>
                              </m:oMathParaPr>
                              <m:oMath xmlns:m="http://schemas.openxmlformats.org/officeDocument/2006/math">
                                <m:r>
                                  <a:rPr lang="en-US" sz="1600" kern="100" dirty="0" smtClean="0">
                                    <a:effectLst/>
                                    <a:latin typeface="Cambria Math" panose="02040503050406030204" pitchFamily="18" charset="0"/>
                                  </a:rPr>
                                  <m:t>$8589        </m:t>
                                </m:r>
                              </m:oMath>
                            </m:oMathPara>
                          </a14:m>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15000"/>
                            </a:lnSpc>
                            <a:spcAft>
                              <a:spcPts val="800"/>
                            </a:spcAft>
                            <a:buNone/>
                          </a:pPr>
                          <a14:m>
                            <m:oMathPara xmlns:m="http://schemas.openxmlformats.org/officeDocument/2006/math">
                              <m:oMathParaPr>
                                <m:jc m:val="centerGroup"/>
                              </m:oMathParaPr>
                              <m:oMath xmlns:m="http://schemas.openxmlformats.org/officeDocument/2006/math">
                                <m:r>
                                  <a:rPr lang="en-US" sz="1600" b="0" kern="100" smtClean="0">
                                    <a:effectLst/>
                                    <a:latin typeface="Cambria Math" panose="02040503050406030204" pitchFamily="18" charset="0"/>
                                  </a:rPr>
                                  <m:t>$8650</m:t>
                                </m:r>
                              </m:oMath>
                            </m:oMathPara>
                          </a14:m>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Aft>
                              <a:spcPts val="800"/>
                            </a:spcAft>
                            <a:buNone/>
                          </a:pPr>
                          <a14:m>
                            <m:oMath xmlns:m="http://schemas.openxmlformats.org/officeDocument/2006/math">
                              <m:r>
                                <a:rPr lang="en-US" sz="1600" kern="100" smtClean="0">
                                  <a:effectLst/>
                                  <a:latin typeface="Cambria Math" panose="02040503050406030204" pitchFamily="18" charset="0"/>
                                </a:rPr>
                                <m:t>$8691 </m:t>
                              </m:r>
                            </m:oMath>
                          </a14:m>
                          <a:r>
                            <a:rPr lang="en-US" sz="1600" kern="100" dirty="0">
                              <a:effectLst/>
                            </a:rPr>
                            <a:t>(LLF)</a:t>
                          </a:r>
                          <a14:m>
                            <m:oMath xmlns:m="http://schemas.openxmlformats.org/officeDocument/2006/math">
                              <m:r>
                                <a:rPr lang="en-US" sz="1600" kern="100" smtClean="0">
                                  <a:effectLst/>
                                  <a:latin typeface="Cambria Math" panose="02040503050406030204" pitchFamily="18" charset="0"/>
                                </a:rPr>
                                <m:t>       </m:t>
                              </m:r>
                            </m:oMath>
                          </a14:m>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647511797"/>
                      </a:ext>
                    </a:extLst>
                  </a:tr>
                  <a:tr h="851662">
                    <a:tc>
                      <a:txBody>
                        <a:bodyPr/>
                        <a:lstStyle/>
                        <a:p>
                          <a:pPr marL="0" marR="0">
                            <a:lnSpc>
                              <a:spcPct val="115000"/>
                            </a:lnSpc>
                            <a:spcAft>
                              <a:spcPts val="800"/>
                            </a:spcAft>
                            <a:buNone/>
                          </a:pPr>
                          <a14:m>
                            <m:oMath xmlns:m="http://schemas.openxmlformats.org/officeDocument/2006/math">
                              <m:r>
                                <a:rPr lang="en-US" sz="1600" b="0" kern="100" smtClean="0">
                                  <a:effectLst/>
                                  <a:latin typeface="Cambria Math" panose="02040503050406030204" pitchFamily="18" charset="0"/>
                                </a:rPr>
                                <m:t>±</m:t>
                              </m:r>
                              <m:r>
                                <a:rPr lang="en-US" sz="1600" b="0" kern="100" dirty="0" smtClean="0">
                                  <a:effectLst/>
                                  <a:latin typeface="Cambria Math" panose="02040503050406030204" pitchFamily="18" charset="0"/>
                                </a:rPr>
                                <m:t>3</m:t>
                              </m:r>
                              <m:r>
                                <a:rPr lang="en-US" sz="1600" b="0" kern="100" dirty="0" smtClean="0">
                                  <a:effectLst/>
                                  <a:latin typeface="Cambria Math" panose="02040503050406030204" pitchFamily="18" charset="0"/>
                                </a:rPr>
                                <m:t>h𝑟</m:t>
                              </m:r>
                            </m:oMath>
                          </a14:m>
                          <a:r>
                            <a:rPr lang="en-US" sz="1600" b="0" kern="100" dirty="0">
                              <a:effectLst/>
                            </a:rPr>
                            <a:t> Departure Window   </a:t>
                          </a:r>
                          <a:endParaRPr lang="en-US" sz="1600" b="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15000"/>
                            </a:lnSpc>
                            <a:spcAft>
                              <a:spcPts val="800"/>
                            </a:spcAft>
                            <a:buNone/>
                          </a:pPr>
                          <a14:m>
                            <m:oMathPara xmlns:m="http://schemas.openxmlformats.org/officeDocument/2006/math">
                              <m:oMathParaPr>
                                <m:jc m:val="centerGroup"/>
                              </m:oMathParaPr>
                              <m:oMath xmlns:m="http://schemas.openxmlformats.org/officeDocument/2006/math">
                                <m:r>
                                  <a:rPr lang="en-US" sz="1600" kern="100" smtClean="0">
                                    <a:effectLst/>
                                    <a:latin typeface="Cambria Math" panose="02040503050406030204" pitchFamily="18" charset="0"/>
                                  </a:rPr>
                                  <m:t>$8632        </m:t>
                                </m:r>
                              </m:oMath>
                            </m:oMathPara>
                          </a14:m>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15000"/>
                            </a:lnSpc>
                            <a:spcAft>
                              <a:spcPts val="800"/>
                            </a:spcAft>
                            <a:buNone/>
                          </a:pPr>
                          <a14:m>
                            <m:oMathPara xmlns:m="http://schemas.openxmlformats.org/officeDocument/2006/math">
                              <m:oMathParaPr>
                                <m:jc m:val="centerGroup"/>
                              </m:oMathParaPr>
                              <m:oMath xmlns:m="http://schemas.openxmlformats.org/officeDocument/2006/math">
                                <m:r>
                                  <a:rPr lang="en-US" sz="1600" b="0" kern="100" smtClean="0">
                                    <a:effectLst/>
                                    <a:latin typeface="Cambria Math" panose="02040503050406030204" pitchFamily="18" charset="0"/>
                                  </a:rPr>
                                  <m:t>$8644</m:t>
                                </m:r>
                              </m:oMath>
                            </m:oMathPara>
                          </a14:m>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Aft>
                              <a:spcPts val="800"/>
                            </a:spcAft>
                            <a:buNone/>
                          </a:pPr>
                          <a14:m>
                            <m:oMath xmlns:m="http://schemas.openxmlformats.org/officeDocument/2006/math">
                              <m:r>
                                <a:rPr lang="en-US" sz="1600" kern="100" smtClean="0">
                                  <a:effectLst/>
                                  <a:latin typeface="Cambria Math" panose="02040503050406030204" pitchFamily="18" charset="0"/>
                                </a:rPr>
                                <m:t>$8682 </m:t>
                              </m:r>
                            </m:oMath>
                          </a14:m>
                          <a:r>
                            <a:rPr lang="en-US" sz="1600" kern="100" dirty="0">
                              <a:effectLst/>
                            </a:rPr>
                            <a:t>(LLF)</a:t>
                          </a:r>
                          <a14:m>
                            <m:oMath xmlns:m="http://schemas.openxmlformats.org/officeDocument/2006/math">
                              <m:r>
                                <a:rPr lang="en-US" sz="1600" kern="100" smtClean="0">
                                  <a:effectLst/>
                                  <a:latin typeface="Cambria Math" panose="02040503050406030204" pitchFamily="18" charset="0"/>
                                </a:rPr>
                                <m:t>       </m:t>
                              </m:r>
                            </m:oMath>
                          </a14:m>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666794071"/>
                      </a:ext>
                    </a:extLst>
                  </a:tr>
                </a:tbl>
              </a:graphicData>
            </a:graphic>
          </p:graphicFrame>
        </mc:Choice>
        <mc:Fallback xmlns="">
          <p:graphicFrame>
            <p:nvGraphicFramePr>
              <p:cNvPr id="50" name="Content Placeholder 4">
                <a:extLst>
                  <a:ext uri="{FF2B5EF4-FFF2-40B4-BE49-F238E27FC236}">
                    <a16:creationId xmlns:a16="http://schemas.microsoft.com/office/drawing/2014/main" id="{90349999-E887-4081-1A02-CB5F9FE871FC}"/>
                  </a:ext>
                </a:extLst>
              </p:cNvPr>
              <p:cNvGraphicFramePr>
                <a:graphicFrameLocks/>
              </p:cNvGraphicFramePr>
              <p:nvPr>
                <p:extLst>
                  <p:ext uri="{D42A27DB-BD31-4B8C-83A1-F6EECF244321}">
                    <p14:modId xmlns:p14="http://schemas.microsoft.com/office/powerpoint/2010/main" val="2445594349"/>
                  </p:ext>
                </p:extLst>
              </p:nvPr>
            </p:nvGraphicFramePr>
            <p:xfrm>
              <a:off x="965433" y="2882152"/>
              <a:ext cx="7200901" cy="2115693"/>
            </p:xfrm>
            <a:graphic>
              <a:graphicData uri="http://schemas.openxmlformats.org/drawingml/2006/table">
                <a:tbl>
                  <a:tblPr firstRow="1" firstCol="1" bandRow="1">
                    <a:tableStyleId>{7DF18680-E054-41AD-8BC1-D1AEF772440D}</a:tableStyleId>
                  </a:tblPr>
                  <a:tblGrid>
                    <a:gridCol w="1642200">
                      <a:extLst>
                        <a:ext uri="{9D8B030D-6E8A-4147-A177-3AD203B41FA5}">
                          <a16:colId xmlns:a16="http://schemas.microsoft.com/office/drawing/2014/main" val="4130848267"/>
                        </a:ext>
                      </a:extLst>
                    </a:gridCol>
                    <a:gridCol w="2073671">
                      <a:extLst>
                        <a:ext uri="{9D8B030D-6E8A-4147-A177-3AD203B41FA5}">
                          <a16:colId xmlns:a16="http://schemas.microsoft.com/office/drawing/2014/main" val="4166211068"/>
                        </a:ext>
                      </a:extLst>
                    </a:gridCol>
                    <a:gridCol w="1461356">
                      <a:extLst>
                        <a:ext uri="{9D8B030D-6E8A-4147-A177-3AD203B41FA5}">
                          <a16:colId xmlns:a16="http://schemas.microsoft.com/office/drawing/2014/main" val="3988963070"/>
                        </a:ext>
                      </a:extLst>
                    </a:gridCol>
                    <a:gridCol w="2023674">
                      <a:extLst>
                        <a:ext uri="{9D8B030D-6E8A-4147-A177-3AD203B41FA5}">
                          <a16:colId xmlns:a16="http://schemas.microsoft.com/office/drawing/2014/main" val="2170125827"/>
                        </a:ext>
                      </a:extLst>
                    </a:gridCol>
                  </a:tblGrid>
                  <a:tr h="412369">
                    <a:tc>
                      <a:txBody>
                        <a:bodyPr/>
                        <a:lstStyle/>
                        <a:p>
                          <a:pPr marL="0" marR="0">
                            <a:lnSpc>
                              <a:spcPct val="115000"/>
                            </a:lnSpc>
                            <a:spcAft>
                              <a:spcPts val="800"/>
                            </a:spcAft>
                            <a:buNone/>
                          </a:pPr>
                          <a:r>
                            <a:rPr lang="en-US" sz="1600" kern="100" dirty="0">
                              <a:effectLst/>
                            </a:rPr>
                            <a:t>Scenario                </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15000"/>
                            </a:lnSpc>
                            <a:spcAft>
                              <a:spcPts val="800"/>
                            </a:spcAft>
                            <a:buNone/>
                          </a:pPr>
                          <a:r>
                            <a:rPr lang="en-US" sz="1600" kern="100" dirty="0">
                              <a:effectLst/>
                            </a:rPr>
                            <a:t>DG-MCTS Cost</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15000"/>
                            </a:lnSpc>
                            <a:spcAft>
                              <a:spcPts val="800"/>
                            </a:spcAft>
                            <a:buNone/>
                          </a:pPr>
                          <a:r>
                            <a:rPr lang="en-US" sz="1600" kern="100" dirty="0" err="1">
                              <a:effectLst/>
                            </a:rPr>
                            <a:t>dMCTS</a:t>
                          </a:r>
                          <a:r>
                            <a:rPr lang="en-US" sz="1600" kern="100" dirty="0">
                              <a:effectLst/>
                            </a:rPr>
                            <a:t> Cost</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15000"/>
                            </a:lnSpc>
                            <a:spcAft>
                              <a:spcPts val="800"/>
                            </a:spcAft>
                            <a:buNone/>
                          </a:pPr>
                          <a:r>
                            <a:rPr lang="en-US" sz="1600" kern="100" dirty="0">
                              <a:effectLst/>
                            </a:rPr>
                            <a:t>Best Alternative    </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370709086"/>
                      </a:ext>
                    </a:extLst>
                  </a:tr>
                  <a:tr h="851662">
                    <a:tc>
                      <a:txBody>
                        <a:bodyPr/>
                        <a:lstStyle/>
                        <a:p>
                          <a:pPr marL="0" marR="0">
                            <a:lnSpc>
                              <a:spcPct val="115000"/>
                            </a:lnSpc>
                            <a:spcAft>
                              <a:spcPts val="800"/>
                            </a:spcAft>
                            <a:buNone/>
                          </a:pPr>
                          <a:r>
                            <a:rPr lang="en-US" sz="1600" b="0" kern="100" dirty="0">
                              <a:effectLst/>
                            </a:rPr>
                            <a:t>Unexpected Increase in EV Arrivals           </a:t>
                          </a:r>
                          <a:endParaRPr lang="en-US" sz="1600" b="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endParaRPr lang="en-US"/>
                        </a:p>
                      </a:txBody>
                      <a:tcPr marL="68580" marR="68580" marT="0" marB="0">
                        <a:blipFill>
                          <a:blip r:embed="rId5"/>
                          <a:stretch>
                            <a:fillRect l="-79706" t="-53571" r="-169412" b="-101429"/>
                          </a:stretch>
                        </a:blipFill>
                      </a:tcPr>
                    </a:tc>
                    <a:tc>
                      <a:txBody>
                        <a:bodyPr/>
                        <a:lstStyle/>
                        <a:p>
                          <a:endParaRPr lang="en-US"/>
                        </a:p>
                      </a:txBody>
                      <a:tcPr marL="68580" marR="68580" marT="0" marB="0">
                        <a:blipFill>
                          <a:blip r:embed="rId5"/>
                          <a:stretch>
                            <a:fillRect l="-254583" t="-53571" r="-140000" b="-101429"/>
                          </a:stretch>
                        </a:blipFill>
                      </a:tcPr>
                    </a:tc>
                    <a:tc>
                      <a:txBody>
                        <a:bodyPr/>
                        <a:lstStyle/>
                        <a:p>
                          <a:endParaRPr lang="en-US"/>
                        </a:p>
                      </a:txBody>
                      <a:tcPr marL="68580" marR="68580" marT="0" marB="0">
                        <a:blipFill>
                          <a:blip r:embed="rId5"/>
                          <a:stretch>
                            <a:fillRect l="-256325" t="-53571" r="-1205" b="-101429"/>
                          </a:stretch>
                        </a:blipFill>
                      </a:tcPr>
                    </a:tc>
                    <a:extLst>
                      <a:ext uri="{0D108BD9-81ED-4DB2-BD59-A6C34878D82A}">
                        <a16:rowId xmlns:a16="http://schemas.microsoft.com/office/drawing/2014/main" val="3647511797"/>
                      </a:ext>
                    </a:extLst>
                  </a:tr>
                  <a:tr h="851662">
                    <a:tc>
                      <a:txBody>
                        <a:bodyPr/>
                        <a:lstStyle/>
                        <a:p>
                          <a:endParaRPr lang="en-US"/>
                        </a:p>
                      </a:txBody>
                      <a:tcPr marL="68580" marR="68580" marT="0" marB="0">
                        <a:blipFill>
                          <a:blip r:embed="rId5"/>
                          <a:stretch>
                            <a:fillRect l="-370" t="-153571" r="-339259" b="-1429"/>
                          </a:stretch>
                        </a:blipFill>
                      </a:tcPr>
                    </a:tc>
                    <a:tc>
                      <a:txBody>
                        <a:bodyPr/>
                        <a:lstStyle/>
                        <a:p>
                          <a:endParaRPr lang="en-US"/>
                        </a:p>
                      </a:txBody>
                      <a:tcPr marL="68580" marR="68580" marT="0" marB="0">
                        <a:blipFill>
                          <a:blip r:embed="rId5"/>
                          <a:stretch>
                            <a:fillRect l="-79706" t="-153571" r="-169412" b="-1429"/>
                          </a:stretch>
                        </a:blipFill>
                      </a:tcPr>
                    </a:tc>
                    <a:tc>
                      <a:txBody>
                        <a:bodyPr/>
                        <a:lstStyle/>
                        <a:p>
                          <a:endParaRPr lang="en-US"/>
                        </a:p>
                      </a:txBody>
                      <a:tcPr marL="68580" marR="68580" marT="0" marB="0">
                        <a:blipFill>
                          <a:blip r:embed="rId5"/>
                          <a:stretch>
                            <a:fillRect l="-254583" t="-153571" r="-140000" b="-1429"/>
                          </a:stretch>
                        </a:blipFill>
                      </a:tcPr>
                    </a:tc>
                    <a:tc>
                      <a:txBody>
                        <a:bodyPr/>
                        <a:lstStyle/>
                        <a:p>
                          <a:endParaRPr lang="en-US"/>
                        </a:p>
                      </a:txBody>
                      <a:tcPr marL="68580" marR="68580" marT="0" marB="0">
                        <a:blipFill>
                          <a:blip r:embed="rId5"/>
                          <a:stretch>
                            <a:fillRect l="-256325" t="-153571" r="-1205" b="-1429"/>
                          </a:stretch>
                        </a:blipFill>
                      </a:tcPr>
                    </a:tc>
                    <a:extLst>
                      <a:ext uri="{0D108BD9-81ED-4DB2-BD59-A6C34878D82A}">
                        <a16:rowId xmlns:a16="http://schemas.microsoft.com/office/drawing/2014/main" val="1666794071"/>
                      </a:ext>
                    </a:extLst>
                  </a:tr>
                </a:tbl>
              </a:graphicData>
            </a:graphic>
          </p:graphicFrame>
        </mc:Fallback>
      </mc:AlternateContent>
    </p:spTree>
    <p:extLst>
      <p:ext uri="{BB962C8B-B14F-4D97-AF65-F5344CB8AC3E}">
        <p14:creationId xmlns:p14="http://schemas.microsoft.com/office/powerpoint/2010/main" val="220286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E57B2-8A0B-E23D-1167-39530C19BC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5E1FB2-8F37-0329-F95B-660157A2F22F}"/>
              </a:ext>
            </a:extLst>
          </p:cNvPr>
          <p:cNvSpPr>
            <a:spLocks noGrp="1"/>
          </p:cNvSpPr>
          <p:nvPr>
            <p:ph type="title"/>
          </p:nvPr>
        </p:nvSpPr>
        <p:spPr/>
        <p:txBody>
          <a:bodyPr>
            <a:normAutofit/>
          </a:bodyPr>
          <a:lstStyle/>
          <a:p>
            <a:r>
              <a:rPr lang="en-US" dirty="0"/>
              <a:t>Results: Sensitivity &amp; Ablations</a:t>
            </a:r>
          </a:p>
        </p:txBody>
      </p:sp>
      <p:sp>
        <p:nvSpPr>
          <p:cNvPr id="3" name="Content Placeholder 2">
            <a:extLst>
              <a:ext uri="{FF2B5EF4-FFF2-40B4-BE49-F238E27FC236}">
                <a16:creationId xmlns:a16="http://schemas.microsoft.com/office/drawing/2014/main" id="{1F988FE1-6B2D-EF2F-CDC7-FE9916811703}"/>
              </a:ext>
            </a:extLst>
          </p:cNvPr>
          <p:cNvSpPr>
            <a:spLocks noGrp="1"/>
          </p:cNvSpPr>
          <p:nvPr>
            <p:ph idx="1"/>
          </p:nvPr>
        </p:nvSpPr>
        <p:spPr>
          <a:xfrm>
            <a:off x="838200" y="1278965"/>
            <a:ext cx="10927080" cy="4756075"/>
          </a:xfrm>
        </p:spPr>
        <p:txBody>
          <a:bodyPr>
            <a:normAutofit/>
          </a:bodyPr>
          <a:lstStyle/>
          <a:p>
            <a:pPr>
              <a:buFont typeface="Arial" panose="020B0604020202020204" pitchFamily="34" charset="0"/>
              <a:buChar char="•"/>
            </a:pPr>
            <a:r>
              <a:rPr lang="en-US" b="1" dirty="0"/>
              <a:t>Changing Exploration Samples:</a:t>
            </a:r>
            <a:endParaRPr lang="en-US" dirty="0"/>
          </a:p>
          <a:p>
            <a:pPr>
              <a:buFont typeface="Arial" panose="020B0604020202020204" pitchFamily="34" charset="0"/>
              <a:buChar char="•"/>
            </a:pPr>
            <a:endParaRPr lang="en-US" b="1" dirty="0"/>
          </a:p>
          <a:p>
            <a:pPr>
              <a:buFont typeface="Arial" panose="020B0604020202020204" pitchFamily="34" charset="0"/>
              <a:buChar char="•"/>
            </a:pPr>
            <a:endParaRPr lang="en-US" b="1" dirty="0"/>
          </a:p>
          <a:p>
            <a:pPr>
              <a:buFont typeface="Arial" panose="020B0604020202020204" pitchFamily="34" charset="0"/>
              <a:buChar char="•"/>
            </a:pPr>
            <a:endParaRPr lang="en-US" b="1" dirty="0"/>
          </a:p>
          <a:p>
            <a:pPr>
              <a:buFont typeface="Arial" panose="020B0604020202020204" pitchFamily="34" charset="0"/>
              <a:buChar char="•"/>
            </a:pPr>
            <a:endParaRPr lang="en-US" b="1" dirty="0"/>
          </a:p>
          <a:p>
            <a:pPr>
              <a:buFont typeface="Arial" panose="020B0604020202020204" pitchFamily="34" charset="0"/>
              <a:buChar char="•"/>
            </a:pPr>
            <a:r>
              <a:rPr lang="en-US" b="1" dirty="0"/>
              <a:t>Ablations:</a:t>
            </a:r>
            <a:endParaRPr lang="en-US" dirty="0"/>
          </a:p>
          <a:p>
            <a:endParaRPr lang="en-US" dirty="0"/>
          </a:p>
        </p:txBody>
      </p:sp>
      <p:sp>
        <p:nvSpPr>
          <p:cNvPr id="4" name="Slide Number Placeholder 3">
            <a:extLst>
              <a:ext uri="{FF2B5EF4-FFF2-40B4-BE49-F238E27FC236}">
                <a16:creationId xmlns:a16="http://schemas.microsoft.com/office/drawing/2014/main" id="{DE5302D5-7636-7C38-160A-896527C1F320}"/>
              </a:ext>
            </a:extLst>
          </p:cNvPr>
          <p:cNvSpPr>
            <a:spLocks noGrp="1"/>
          </p:cNvSpPr>
          <p:nvPr>
            <p:ph type="sldNum" sz="quarter" idx="12"/>
          </p:nvPr>
        </p:nvSpPr>
        <p:spPr/>
        <p:txBody>
          <a:bodyPr/>
          <a:lstStyle/>
          <a:p>
            <a:fld id="{0559CA9F-7850-464E-AAF0-0C07180EE81E}" type="slidenum">
              <a:rPr lang="en-US" smtClean="0"/>
              <a:t>19</a:t>
            </a:fld>
            <a:endParaRPr lang="en-US"/>
          </a:p>
        </p:txBody>
      </p:sp>
      <p:grpSp>
        <p:nvGrpSpPr>
          <p:cNvPr id="41" name="Group 40">
            <a:extLst>
              <a:ext uri="{FF2B5EF4-FFF2-40B4-BE49-F238E27FC236}">
                <a16:creationId xmlns:a16="http://schemas.microsoft.com/office/drawing/2014/main" id="{9ED7AA13-C2F4-4C02-C05B-C2E79E3CA5F4}"/>
              </a:ext>
            </a:extLst>
          </p:cNvPr>
          <p:cNvGrpSpPr/>
          <p:nvPr/>
        </p:nvGrpSpPr>
        <p:grpSpPr>
          <a:xfrm>
            <a:off x="1050849" y="4302227"/>
            <a:ext cx="10839460" cy="2009812"/>
            <a:chOff x="1050849" y="4302227"/>
            <a:chExt cx="10839460" cy="2009812"/>
          </a:xfrm>
        </p:grpSpPr>
        <p:grpSp>
          <p:nvGrpSpPr>
            <p:cNvPr id="21" name="Group 20">
              <a:extLst>
                <a:ext uri="{FF2B5EF4-FFF2-40B4-BE49-F238E27FC236}">
                  <a16:creationId xmlns:a16="http://schemas.microsoft.com/office/drawing/2014/main" id="{43186E80-38C5-83E5-C579-2A4661EE0C1E}"/>
                </a:ext>
              </a:extLst>
            </p:cNvPr>
            <p:cNvGrpSpPr/>
            <p:nvPr/>
          </p:nvGrpSpPr>
          <p:grpSpPr>
            <a:xfrm>
              <a:off x="1755104" y="4353067"/>
              <a:ext cx="1460149" cy="1136906"/>
              <a:chOff x="1766016" y="2764661"/>
              <a:chExt cx="1460149" cy="1136906"/>
            </a:xfrm>
          </p:grpSpPr>
          <p:pic>
            <p:nvPicPr>
              <p:cNvPr id="6" name="Graphic 5" descr="Bar chart outline">
                <a:extLst>
                  <a:ext uri="{FF2B5EF4-FFF2-40B4-BE49-F238E27FC236}">
                    <a16:creationId xmlns:a16="http://schemas.microsoft.com/office/drawing/2014/main" id="{CA147284-741A-DDE8-0816-72DB60140D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6016" y="2765911"/>
                <a:ext cx="1137709" cy="1135656"/>
              </a:xfrm>
              <a:prstGeom prst="rect">
                <a:avLst/>
              </a:prstGeom>
            </p:spPr>
          </p:pic>
          <p:cxnSp>
            <p:nvCxnSpPr>
              <p:cNvPr id="7" name="Straight Connector 6">
                <a:extLst>
                  <a:ext uri="{FF2B5EF4-FFF2-40B4-BE49-F238E27FC236}">
                    <a16:creationId xmlns:a16="http://schemas.microsoft.com/office/drawing/2014/main" id="{3459E6D2-37FF-DD14-E6F0-DADE2190C850}"/>
                  </a:ext>
                </a:extLst>
              </p:cNvPr>
              <p:cNvCxnSpPr>
                <a:cxnSpLocks/>
              </p:cNvCxnSpPr>
              <p:nvPr/>
            </p:nvCxnSpPr>
            <p:spPr>
              <a:xfrm>
                <a:off x="2218980" y="2935885"/>
                <a:ext cx="470791" cy="0"/>
              </a:xfrm>
              <a:prstGeom prst="line">
                <a:avLst/>
              </a:prstGeom>
              <a:ln w="19050">
                <a:solidFill>
                  <a:schemeClr val="accent2">
                    <a:lumMod val="60000"/>
                    <a:lumOff val="40000"/>
                  </a:schemeClr>
                </a:solidFill>
                <a:prstDash val="lgDash"/>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314EAF0-D18F-5D1D-1EF3-8810D06FBF28}"/>
                      </a:ext>
                    </a:extLst>
                  </p:cNvPr>
                  <p:cNvSpPr txBox="1"/>
                  <p:nvPr/>
                </p:nvSpPr>
                <p:spPr>
                  <a:xfrm>
                    <a:off x="2588523" y="2764661"/>
                    <a:ext cx="637642" cy="3333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𝑃</m:t>
                                  </m:r>
                                </m:e>
                              </m:acc>
                            </m:e>
                            <m:sub>
                              <m:r>
                                <a:rPr lang="en-US" b="0" i="1" smtClean="0">
                                  <a:latin typeface="Cambria Math" panose="02040503050406030204" pitchFamily="18" charset="0"/>
                                </a:rPr>
                                <m:t>𝑚𝑎𝑥</m:t>
                              </m:r>
                            </m:sub>
                          </m:sSub>
                        </m:oMath>
                      </m:oMathPara>
                    </a14:m>
                    <a:endParaRPr lang="en-US" dirty="0"/>
                  </a:p>
                </p:txBody>
              </p:sp>
            </mc:Choice>
            <mc:Fallback xmlns="">
              <p:sp>
                <p:nvSpPr>
                  <p:cNvPr id="8" name="TextBox 7">
                    <a:extLst>
                      <a:ext uri="{FF2B5EF4-FFF2-40B4-BE49-F238E27FC236}">
                        <a16:creationId xmlns:a16="http://schemas.microsoft.com/office/drawing/2014/main" id="{7314EAF0-D18F-5D1D-1EF3-8810D06FBF28}"/>
                      </a:ext>
                    </a:extLst>
                  </p:cNvPr>
                  <p:cNvSpPr txBox="1">
                    <a:spLocks noRot="1" noChangeAspect="1" noMove="1" noResize="1" noEditPoints="1" noAdjustHandles="1" noChangeArrowheads="1" noChangeShapeType="1" noTextEdit="1"/>
                  </p:cNvSpPr>
                  <p:nvPr/>
                </p:nvSpPr>
                <p:spPr>
                  <a:xfrm>
                    <a:off x="2588523" y="2764661"/>
                    <a:ext cx="637642" cy="333306"/>
                  </a:xfrm>
                  <a:prstGeom prst="rect">
                    <a:avLst/>
                  </a:prstGeom>
                  <a:blipFill>
                    <a:blip r:embed="rId4"/>
                    <a:stretch>
                      <a:fillRect t="-1818" b="-9091"/>
                    </a:stretch>
                  </a:blipFill>
                </p:spPr>
                <p:txBody>
                  <a:bodyPr/>
                  <a:lstStyle/>
                  <a:p>
                    <a:r>
                      <a:rPr lang="en-US">
                        <a:noFill/>
                      </a:rPr>
                      <a:t> </a:t>
                    </a:r>
                  </a:p>
                </p:txBody>
              </p:sp>
            </mc:Fallback>
          </mc:AlternateContent>
        </p:grpSp>
        <p:sp>
          <p:nvSpPr>
            <p:cNvPr id="9" name="TextBox 8">
              <a:extLst>
                <a:ext uri="{FF2B5EF4-FFF2-40B4-BE49-F238E27FC236}">
                  <a16:creationId xmlns:a16="http://schemas.microsoft.com/office/drawing/2014/main" id="{C879CE8A-7E84-0601-8D19-AF5259B9D78E}"/>
                </a:ext>
              </a:extLst>
            </p:cNvPr>
            <p:cNvSpPr txBox="1"/>
            <p:nvPr/>
          </p:nvSpPr>
          <p:spPr>
            <a:xfrm>
              <a:off x="1050849" y="5388709"/>
              <a:ext cx="2883977" cy="923330"/>
            </a:xfrm>
            <a:prstGeom prst="rect">
              <a:avLst/>
            </a:prstGeom>
            <a:noFill/>
          </p:spPr>
          <p:txBody>
            <a:bodyPr wrap="square">
              <a:spAutoFit/>
            </a:bodyPr>
            <a:lstStyle/>
            <a:p>
              <a:r>
                <a:rPr lang="en-US" b="1" dirty="0"/>
                <a:t>No peak power estimate</a:t>
              </a:r>
              <a:r>
                <a:rPr lang="en-US" dirty="0"/>
                <a:t> </a:t>
              </a:r>
            </a:p>
            <a:p>
              <a:pPr marL="285750" indent="-285750">
                <a:buFont typeface="Tenorite" panose="00000500000000000000" pitchFamily="2" charset="0"/>
                <a:buChar char="»"/>
              </a:pPr>
              <a:r>
                <a:rPr lang="en-US" dirty="0"/>
                <a:t>major cost increase</a:t>
              </a:r>
            </a:p>
            <a:p>
              <a:endParaRPr lang="en-US" dirty="0"/>
            </a:p>
          </p:txBody>
        </p:sp>
        <p:sp>
          <p:nvSpPr>
            <p:cNvPr id="14" name="TextBox 13">
              <a:extLst>
                <a:ext uri="{FF2B5EF4-FFF2-40B4-BE49-F238E27FC236}">
                  <a16:creationId xmlns:a16="http://schemas.microsoft.com/office/drawing/2014/main" id="{F72818D0-06B0-F48E-C318-2C591E0C4F6E}"/>
                </a:ext>
              </a:extLst>
            </p:cNvPr>
            <p:cNvSpPr txBox="1"/>
            <p:nvPr/>
          </p:nvSpPr>
          <p:spPr>
            <a:xfrm>
              <a:off x="8260812" y="5388709"/>
              <a:ext cx="3629497" cy="646331"/>
            </a:xfrm>
            <a:prstGeom prst="rect">
              <a:avLst/>
            </a:prstGeom>
            <a:noFill/>
          </p:spPr>
          <p:txBody>
            <a:bodyPr wrap="square">
              <a:spAutoFit/>
            </a:bodyPr>
            <a:lstStyle/>
            <a:p>
              <a:r>
                <a:rPr lang="en-US" b="1" dirty="0"/>
                <a:t>Using Piecewise charging profile</a:t>
              </a:r>
            </a:p>
            <a:p>
              <a:pPr marL="285750" indent="-285750">
                <a:buFont typeface="Tenorite" panose="00000500000000000000" pitchFamily="2" charset="0"/>
                <a:buChar char="»"/>
              </a:pPr>
              <a:r>
                <a:rPr lang="en-US" dirty="0"/>
                <a:t>shows no significant difference</a:t>
              </a:r>
            </a:p>
          </p:txBody>
        </p:sp>
        <p:grpSp>
          <p:nvGrpSpPr>
            <p:cNvPr id="40" name="Group 39">
              <a:extLst>
                <a:ext uri="{FF2B5EF4-FFF2-40B4-BE49-F238E27FC236}">
                  <a16:creationId xmlns:a16="http://schemas.microsoft.com/office/drawing/2014/main" id="{C1323D1A-9314-A64D-A559-2BEDBFAADE5F}"/>
                </a:ext>
              </a:extLst>
            </p:cNvPr>
            <p:cNvGrpSpPr/>
            <p:nvPr/>
          </p:nvGrpSpPr>
          <p:grpSpPr>
            <a:xfrm>
              <a:off x="8822784" y="4403001"/>
              <a:ext cx="2200375" cy="983935"/>
              <a:chOff x="7998623" y="3669960"/>
              <a:chExt cx="2200375" cy="983935"/>
            </a:xfrm>
          </p:grpSpPr>
          <p:pic>
            <p:nvPicPr>
              <p:cNvPr id="16" name="Graphic 15" descr="Linear Graph outline">
                <a:extLst>
                  <a:ext uri="{FF2B5EF4-FFF2-40B4-BE49-F238E27FC236}">
                    <a16:creationId xmlns:a16="http://schemas.microsoft.com/office/drawing/2014/main" id="{0A73DC80-6077-64C5-0EF9-D90B007E66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98623" y="3669960"/>
                <a:ext cx="983935" cy="983935"/>
              </a:xfrm>
              <a:prstGeom prst="rect">
                <a:avLst/>
              </a:prstGeom>
            </p:spPr>
          </p:pic>
          <p:pic>
            <p:nvPicPr>
              <p:cNvPr id="18" name="Graphic 17" descr="Upward trend outline">
                <a:extLst>
                  <a:ext uri="{FF2B5EF4-FFF2-40B4-BE49-F238E27FC236}">
                    <a16:creationId xmlns:a16="http://schemas.microsoft.com/office/drawing/2014/main" id="{21A0E21A-30D0-914B-B25C-8973FD7ED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15063" y="3669960"/>
                <a:ext cx="983935" cy="983935"/>
              </a:xfrm>
              <a:prstGeom prst="rect">
                <a:avLst/>
              </a:prstGeom>
            </p:spPr>
          </p:pic>
          <p:sp>
            <p:nvSpPr>
              <p:cNvPr id="19" name="TextBox 18">
                <a:extLst>
                  <a:ext uri="{FF2B5EF4-FFF2-40B4-BE49-F238E27FC236}">
                    <a16:creationId xmlns:a16="http://schemas.microsoft.com/office/drawing/2014/main" id="{D2054355-EB3D-942C-CF59-5414D33F088E}"/>
                  </a:ext>
                </a:extLst>
              </p:cNvPr>
              <p:cNvSpPr txBox="1"/>
              <p:nvPr/>
            </p:nvSpPr>
            <p:spPr>
              <a:xfrm>
                <a:off x="8864455" y="4035561"/>
                <a:ext cx="393185" cy="369332"/>
              </a:xfrm>
              <a:prstGeom prst="rect">
                <a:avLst/>
              </a:prstGeom>
              <a:noFill/>
            </p:spPr>
            <p:txBody>
              <a:bodyPr wrap="none" rtlCol="0">
                <a:spAutoFit/>
              </a:bodyPr>
              <a:lstStyle/>
              <a:p>
                <a:r>
                  <a:rPr lang="en-US" dirty="0">
                    <a:solidFill>
                      <a:srgbClr val="767171"/>
                    </a:solidFill>
                  </a:rPr>
                  <a:t>vs</a:t>
                </a:r>
              </a:p>
            </p:txBody>
          </p:sp>
        </p:grpSp>
        <p:grpSp>
          <p:nvGrpSpPr>
            <p:cNvPr id="13" name="Group 12">
              <a:extLst>
                <a:ext uri="{FF2B5EF4-FFF2-40B4-BE49-F238E27FC236}">
                  <a16:creationId xmlns:a16="http://schemas.microsoft.com/office/drawing/2014/main" id="{525CDB77-DDD1-CF83-0642-130CA97CCDC8}"/>
                </a:ext>
              </a:extLst>
            </p:cNvPr>
            <p:cNvGrpSpPr/>
            <p:nvPr/>
          </p:nvGrpSpPr>
          <p:grpSpPr>
            <a:xfrm>
              <a:off x="5107309" y="4302227"/>
              <a:ext cx="1120537" cy="1199326"/>
              <a:chOff x="5518150" y="1998109"/>
              <a:chExt cx="1120537" cy="1199326"/>
            </a:xfrm>
          </p:grpSpPr>
          <p:pic>
            <p:nvPicPr>
              <p:cNvPr id="11" name="Graphic 10" descr="Battery charging outline">
                <a:extLst>
                  <a:ext uri="{FF2B5EF4-FFF2-40B4-BE49-F238E27FC236}">
                    <a16:creationId xmlns:a16="http://schemas.microsoft.com/office/drawing/2014/main" id="{B5B40C9F-0E27-DDC8-6A39-EB865AF419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18150" y="2135716"/>
                <a:ext cx="1120537" cy="1061719"/>
              </a:xfrm>
              <a:prstGeom prst="rect">
                <a:avLst/>
              </a:prstGeom>
            </p:spPr>
          </p:pic>
          <p:sp>
            <p:nvSpPr>
              <p:cNvPr id="12" name="TextBox 11">
                <a:extLst>
                  <a:ext uri="{FF2B5EF4-FFF2-40B4-BE49-F238E27FC236}">
                    <a16:creationId xmlns:a16="http://schemas.microsoft.com/office/drawing/2014/main" id="{088FDB02-E3F1-148B-F8FC-2E0F6BE541A4}"/>
                  </a:ext>
                </a:extLst>
              </p:cNvPr>
              <p:cNvSpPr txBox="1"/>
              <p:nvPr/>
            </p:nvSpPr>
            <p:spPr>
              <a:xfrm>
                <a:off x="5553659" y="1998109"/>
                <a:ext cx="933269" cy="338554"/>
              </a:xfrm>
              <a:prstGeom prst="rect">
                <a:avLst/>
              </a:prstGeom>
              <a:noFill/>
            </p:spPr>
            <p:txBody>
              <a:bodyPr wrap="none" rtlCol="0">
                <a:spAutoFit/>
              </a:bodyPr>
              <a:lstStyle/>
              <a:p>
                <a:r>
                  <a:rPr lang="en-US" sz="1600" dirty="0"/>
                  <a:t>heuristic</a:t>
                </a:r>
              </a:p>
            </p:txBody>
          </p:sp>
        </p:grpSp>
        <p:sp>
          <p:nvSpPr>
            <p:cNvPr id="20" name="TextBox 19">
              <a:extLst>
                <a:ext uri="{FF2B5EF4-FFF2-40B4-BE49-F238E27FC236}">
                  <a16:creationId xmlns:a16="http://schemas.microsoft.com/office/drawing/2014/main" id="{D704B8EA-74B0-D0A1-7748-665931E26496}"/>
                </a:ext>
              </a:extLst>
            </p:cNvPr>
            <p:cNvSpPr txBox="1"/>
            <p:nvPr/>
          </p:nvSpPr>
          <p:spPr>
            <a:xfrm>
              <a:off x="4090335" y="5388709"/>
              <a:ext cx="4106734" cy="646331"/>
            </a:xfrm>
            <a:prstGeom prst="rect">
              <a:avLst/>
            </a:prstGeom>
            <a:noFill/>
          </p:spPr>
          <p:txBody>
            <a:bodyPr wrap="square">
              <a:spAutoFit/>
            </a:bodyPr>
            <a:lstStyle/>
            <a:p>
              <a:r>
                <a:rPr lang="en-US" b="1" dirty="0"/>
                <a:t>No heuristic action pruning</a:t>
              </a:r>
            </a:p>
            <a:p>
              <a:pPr marL="285750" indent="-285750">
                <a:buFont typeface="Tenorite" panose="00000500000000000000" pitchFamily="2" charset="0"/>
                <a:buChar char="»"/>
              </a:pPr>
              <a:r>
                <a:rPr lang="en-US" dirty="0"/>
                <a:t>search time increases exponentially</a:t>
              </a:r>
            </a:p>
          </p:txBody>
        </p:sp>
      </p:grpSp>
      <p:sp>
        <p:nvSpPr>
          <p:cNvPr id="32" name="TextBox 31">
            <a:extLst>
              <a:ext uri="{FF2B5EF4-FFF2-40B4-BE49-F238E27FC236}">
                <a16:creationId xmlns:a16="http://schemas.microsoft.com/office/drawing/2014/main" id="{33A7B868-A205-AC1C-0E4E-2406FBB3EFAD}"/>
              </a:ext>
            </a:extLst>
          </p:cNvPr>
          <p:cNvSpPr txBox="1"/>
          <p:nvPr/>
        </p:nvSpPr>
        <p:spPr>
          <a:xfrm>
            <a:off x="7234256" y="1912417"/>
            <a:ext cx="4421996" cy="1323439"/>
          </a:xfrm>
          <a:prstGeom prst="rect">
            <a:avLst/>
          </a:prstGeom>
          <a:noFill/>
        </p:spPr>
        <p:txBody>
          <a:bodyPr wrap="square">
            <a:spAutoFit/>
          </a:bodyPr>
          <a:lstStyle/>
          <a:p>
            <a:pPr lvl="1"/>
            <a:r>
              <a:rPr lang="en-US" sz="2000" dirty="0"/>
              <a:t>DG-MCTS with </a:t>
            </a:r>
            <a:r>
              <a:rPr lang="en-US" sz="2000" b="1" dirty="0"/>
              <a:t>10 exploration samples</a:t>
            </a:r>
            <a:r>
              <a:rPr lang="en-US" sz="2000" dirty="0"/>
              <a:t> provides a </a:t>
            </a:r>
            <a:r>
              <a:rPr lang="en-US" sz="2000" b="1" dirty="0"/>
              <a:t>balanced tradeoff </a:t>
            </a:r>
            <a:r>
              <a:rPr lang="en-US" sz="2000" dirty="0"/>
              <a:t>in total cost and time per decision</a:t>
            </a:r>
          </a:p>
        </p:txBody>
      </p:sp>
      <p:pic>
        <p:nvPicPr>
          <p:cNvPr id="39" name="Picture 38">
            <a:extLst>
              <a:ext uri="{FF2B5EF4-FFF2-40B4-BE49-F238E27FC236}">
                <a16:creationId xmlns:a16="http://schemas.microsoft.com/office/drawing/2014/main" id="{8F5A7A93-A09E-7662-FC40-32EBBA28509E}"/>
              </a:ext>
            </a:extLst>
          </p:cNvPr>
          <p:cNvPicPr>
            <a:picLocks noChangeAspect="1"/>
          </p:cNvPicPr>
          <p:nvPr/>
        </p:nvPicPr>
        <p:blipFill>
          <a:blip r:embed="rId11"/>
          <a:stretch>
            <a:fillRect/>
          </a:stretch>
        </p:blipFill>
        <p:spPr>
          <a:xfrm>
            <a:off x="1190356" y="1904484"/>
            <a:ext cx="6043900" cy="1772225"/>
          </a:xfrm>
          <a:prstGeom prst="rect">
            <a:avLst/>
          </a:prstGeom>
        </p:spPr>
      </p:pic>
    </p:spTree>
    <p:extLst>
      <p:ext uri="{BB962C8B-B14F-4D97-AF65-F5344CB8AC3E}">
        <p14:creationId xmlns:p14="http://schemas.microsoft.com/office/powerpoint/2010/main" val="354490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99819-3E00-6AA1-B7DC-4D7D5BD6727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323DABE-F6B0-4337-D4C3-9A42393D0CA9}"/>
              </a:ext>
            </a:extLst>
          </p:cNvPr>
          <p:cNvSpPr>
            <a:spLocks noGrp="1"/>
          </p:cNvSpPr>
          <p:nvPr>
            <p:ph idx="1"/>
          </p:nvPr>
        </p:nvSpPr>
        <p:spPr/>
        <p:txBody>
          <a:bodyPr/>
          <a:lstStyle/>
          <a:p>
            <a:r>
              <a:rPr lang="en-US" dirty="0"/>
              <a:t>V2B problem</a:t>
            </a:r>
          </a:p>
          <a:p>
            <a:r>
              <a:rPr lang="en-US" dirty="0"/>
              <a:t>Challenges </a:t>
            </a:r>
          </a:p>
          <a:p>
            <a:r>
              <a:rPr lang="en-US" dirty="0"/>
              <a:t>Problem definition &amp; Modeling</a:t>
            </a:r>
          </a:p>
          <a:p>
            <a:r>
              <a:rPr lang="en-US" dirty="0"/>
              <a:t>Limitations of Existing Approaches</a:t>
            </a:r>
          </a:p>
          <a:p>
            <a:r>
              <a:rPr lang="en-US" dirty="0"/>
              <a:t>Our Approach: Domain-knowledge Guided MCTS (DG-MCTS)</a:t>
            </a:r>
          </a:p>
          <a:p>
            <a:r>
              <a:rPr lang="en-US" dirty="0"/>
              <a:t>Decentralized version (</a:t>
            </a:r>
            <a:r>
              <a:rPr lang="en-US" dirty="0" err="1"/>
              <a:t>dMCTS</a:t>
            </a:r>
            <a:r>
              <a:rPr lang="en-US" dirty="0"/>
              <a:t>)</a:t>
            </a:r>
          </a:p>
          <a:p>
            <a:r>
              <a:rPr lang="en-US" dirty="0"/>
              <a:t>Experiments &amp; Results</a:t>
            </a:r>
          </a:p>
          <a:p>
            <a:endParaRPr lang="en-US" dirty="0"/>
          </a:p>
        </p:txBody>
      </p:sp>
      <p:sp>
        <p:nvSpPr>
          <p:cNvPr id="4" name="Slide Number Placeholder 3">
            <a:extLst>
              <a:ext uri="{FF2B5EF4-FFF2-40B4-BE49-F238E27FC236}">
                <a16:creationId xmlns:a16="http://schemas.microsoft.com/office/drawing/2014/main" id="{F1A5C92B-D45D-439F-46E6-857379E5AB2F}"/>
              </a:ext>
            </a:extLst>
          </p:cNvPr>
          <p:cNvSpPr>
            <a:spLocks noGrp="1"/>
          </p:cNvSpPr>
          <p:nvPr>
            <p:ph type="sldNum" sz="quarter" idx="12"/>
          </p:nvPr>
        </p:nvSpPr>
        <p:spPr/>
        <p:txBody>
          <a:bodyPr/>
          <a:lstStyle/>
          <a:p>
            <a:fld id="{0559CA9F-7850-464E-AAF0-0C07180EE81E}" type="slidenum">
              <a:rPr lang="en-US" smtClean="0"/>
              <a:t>2</a:t>
            </a:fld>
            <a:endParaRPr lang="en-US"/>
          </a:p>
        </p:txBody>
      </p:sp>
    </p:spTree>
    <p:extLst>
      <p:ext uri="{BB962C8B-B14F-4D97-AF65-F5344CB8AC3E}">
        <p14:creationId xmlns:p14="http://schemas.microsoft.com/office/powerpoint/2010/main" val="295766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E852E-0FDC-B0B4-2DD1-EF9A4BFFF93C}"/>
              </a:ext>
            </a:extLst>
          </p:cNvPr>
          <p:cNvSpPr>
            <a:spLocks noGrp="1"/>
          </p:cNvSpPr>
          <p:nvPr>
            <p:ph type="title"/>
          </p:nvPr>
        </p:nvSpPr>
        <p:spPr/>
        <p:txBody>
          <a:bodyPr/>
          <a:lstStyle/>
          <a:p>
            <a:r>
              <a:rPr lang="en-US" dirty="0"/>
              <a:t>Contributions &amp; Takeaways</a:t>
            </a:r>
          </a:p>
        </p:txBody>
      </p:sp>
      <p:sp>
        <p:nvSpPr>
          <p:cNvPr id="3" name="Content Placeholder 2">
            <a:extLst>
              <a:ext uri="{FF2B5EF4-FFF2-40B4-BE49-F238E27FC236}">
                <a16:creationId xmlns:a16="http://schemas.microsoft.com/office/drawing/2014/main" id="{43B3F965-C352-CFDD-93AE-E095434D6074}"/>
              </a:ext>
            </a:extLst>
          </p:cNvPr>
          <p:cNvSpPr>
            <a:spLocks noGrp="1"/>
          </p:cNvSpPr>
          <p:nvPr>
            <p:ph idx="1"/>
          </p:nvPr>
        </p:nvSpPr>
        <p:spPr/>
        <p:txBody>
          <a:bodyPr/>
          <a:lstStyle/>
          <a:p>
            <a:pPr>
              <a:buFont typeface="Arial" panose="020B0604020202020204" pitchFamily="34" charset="0"/>
              <a:buChar char="•"/>
            </a:pPr>
            <a:r>
              <a:rPr lang="en-US" b="1" dirty="0"/>
              <a:t>Novel Formulation:</a:t>
            </a:r>
            <a:r>
              <a:rPr lang="en-US" dirty="0"/>
              <a:t> V2B as MDP with realistic constraints.</a:t>
            </a:r>
          </a:p>
          <a:p>
            <a:r>
              <a:rPr lang="en-US" b="1" dirty="0"/>
              <a:t>DG-MCTS:</a:t>
            </a:r>
            <a:r>
              <a:rPr lang="en-US" dirty="0"/>
              <a:t> </a:t>
            </a:r>
          </a:p>
          <a:p>
            <a:pPr lvl="1"/>
            <a:r>
              <a:rPr lang="en-US" dirty="0"/>
              <a:t>Enables Robust, near-optimal &amp; online planning under uncertainty</a:t>
            </a:r>
          </a:p>
          <a:p>
            <a:pPr lvl="1"/>
            <a:r>
              <a:rPr lang="en-US" dirty="0"/>
              <a:t>Domain-guided action generation is key to tractable, effective search</a:t>
            </a:r>
          </a:p>
          <a:p>
            <a:pPr>
              <a:buFont typeface="Arial" panose="020B0604020202020204" pitchFamily="34" charset="0"/>
              <a:buChar char="•"/>
            </a:pPr>
            <a:r>
              <a:rPr lang="en-US" b="1" dirty="0" err="1"/>
              <a:t>dMCTS</a:t>
            </a:r>
            <a:r>
              <a:rPr lang="en-US" b="1" dirty="0"/>
              <a:t>:</a:t>
            </a:r>
            <a:r>
              <a:rPr lang="en-US" dirty="0"/>
              <a:t> Scalable variant for multi-agent settings.</a:t>
            </a:r>
          </a:p>
          <a:p>
            <a:pPr>
              <a:buFont typeface="Arial" panose="020B0604020202020204" pitchFamily="34" charset="0"/>
              <a:buChar char="•"/>
            </a:pPr>
            <a:r>
              <a:rPr lang="en-US" b="1" dirty="0"/>
              <a:t>Validation:</a:t>
            </a:r>
            <a:r>
              <a:rPr lang="en-US" dirty="0"/>
              <a:t> Real-world data, real constraints, promising results.</a:t>
            </a:r>
          </a:p>
          <a:p>
            <a:endParaRPr lang="en-US" dirty="0"/>
          </a:p>
        </p:txBody>
      </p:sp>
      <p:sp>
        <p:nvSpPr>
          <p:cNvPr id="4" name="Slide Number Placeholder 3">
            <a:extLst>
              <a:ext uri="{FF2B5EF4-FFF2-40B4-BE49-F238E27FC236}">
                <a16:creationId xmlns:a16="http://schemas.microsoft.com/office/drawing/2014/main" id="{F85C244F-D73E-38D2-68F6-630BC26B78FB}"/>
              </a:ext>
            </a:extLst>
          </p:cNvPr>
          <p:cNvSpPr>
            <a:spLocks noGrp="1"/>
          </p:cNvSpPr>
          <p:nvPr>
            <p:ph type="sldNum" sz="quarter" idx="12"/>
          </p:nvPr>
        </p:nvSpPr>
        <p:spPr/>
        <p:txBody>
          <a:bodyPr/>
          <a:lstStyle/>
          <a:p>
            <a:fld id="{0559CA9F-7850-464E-AAF0-0C07180EE81E}" type="slidenum">
              <a:rPr lang="en-US" smtClean="0"/>
              <a:t>20</a:t>
            </a:fld>
            <a:endParaRPr lang="en-US"/>
          </a:p>
        </p:txBody>
      </p:sp>
    </p:spTree>
    <p:extLst>
      <p:ext uri="{BB962C8B-B14F-4D97-AF65-F5344CB8AC3E}">
        <p14:creationId xmlns:p14="http://schemas.microsoft.com/office/powerpoint/2010/main" val="2937921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6AED3-2717-BD15-DBB2-3AB67120491D}"/>
              </a:ext>
            </a:extLst>
          </p:cNvPr>
          <p:cNvSpPr>
            <a:spLocks noGrp="1"/>
          </p:cNvSpPr>
          <p:nvPr>
            <p:ph type="title"/>
          </p:nvPr>
        </p:nvSpPr>
        <p:spPr/>
        <p:txBody>
          <a:bodyPr/>
          <a:lstStyle/>
          <a:p>
            <a:r>
              <a:rPr lang="en-US" dirty="0"/>
              <a:t>Generalizability</a:t>
            </a:r>
          </a:p>
        </p:txBody>
      </p:sp>
      <p:sp>
        <p:nvSpPr>
          <p:cNvPr id="3" name="Content Placeholder 2">
            <a:extLst>
              <a:ext uri="{FF2B5EF4-FFF2-40B4-BE49-F238E27FC236}">
                <a16:creationId xmlns:a16="http://schemas.microsoft.com/office/drawing/2014/main" id="{32F1BD62-5F41-04D1-3716-1DB5DDECA571}"/>
              </a:ext>
            </a:extLst>
          </p:cNvPr>
          <p:cNvSpPr>
            <a:spLocks noGrp="1"/>
          </p:cNvSpPr>
          <p:nvPr>
            <p:ph idx="1"/>
          </p:nvPr>
        </p:nvSpPr>
        <p:spPr/>
        <p:txBody>
          <a:bodyPr>
            <a:normAutofit/>
          </a:bodyPr>
          <a:lstStyle/>
          <a:p>
            <a:pPr>
              <a:buFont typeface="Arial" panose="020B0604020202020204" pitchFamily="34" charset="0"/>
              <a:buChar char="•"/>
            </a:pPr>
            <a:r>
              <a:rPr lang="en-US" b="1" dirty="0"/>
              <a:t>Key contributions </a:t>
            </a:r>
            <a:r>
              <a:rPr lang="en-US" dirty="0"/>
              <a:t>of DG-MCTS:</a:t>
            </a:r>
          </a:p>
          <a:p>
            <a:pPr lvl="1"/>
            <a:r>
              <a:rPr lang="en-US" dirty="0"/>
              <a:t>Handling uncertainty</a:t>
            </a:r>
          </a:p>
          <a:p>
            <a:pPr lvl="1"/>
            <a:r>
              <a:rPr lang="en-US" dirty="0"/>
              <a:t>Planning under long horizons</a:t>
            </a:r>
          </a:p>
          <a:p>
            <a:pPr lvl="1"/>
            <a:r>
              <a:rPr lang="en-US" dirty="0"/>
              <a:t>Scalable action search</a:t>
            </a:r>
          </a:p>
          <a:p>
            <a:pPr>
              <a:buFont typeface="Arial" panose="020B0604020202020204" pitchFamily="34" charset="0"/>
              <a:buChar char="•"/>
            </a:pPr>
            <a:r>
              <a:rPr lang="en-US" dirty="0"/>
              <a:t>Where else can DG-MCTS help?</a:t>
            </a:r>
          </a:p>
          <a:p>
            <a:pPr marL="742950" lvl="1" indent="-285750">
              <a:buFont typeface="Arial" panose="020B0604020202020204" pitchFamily="34" charset="0"/>
              <a:buChar char="•"/>
            </a:pPr>
            <a:r>
              <a:rPr lang="en-US" dirty="0"/>
              <a:t>Real-time vehicle dispatch (emergency response, fleet management)</a:t>
            </a:r>
          </a:p>
          <a:p>
            <a:pPr marL="742950" lvl="1" indent="-285750">
              <a:buFont typeface="Arial" panose="020B0604020202020204" pitchFamily="34" charset="0"/>
              <a:buChar char="•"/>
            </a:pPr>
            <a:r>
              <a:rPr lang="en-US" dirty="0"/>
              <a:t>Smart devices under price/renewable forecasts</a:t>
            </a:r>
          </a:p>
          <a:p>
            <a:pPr marL="742950" lvl="1" indent="-285750">
              <a:buFont typeface="Arial" panose="020B0604020202020204" pitchFamily="34" charset="0"/>
              <a:buChar char="•"/>
            </a:pPr>
            <a:r>
              <a:rPr lang="en-US" dirty="0"/>
              <a:t>Distributed Data Center Load Balancing</a:t>
            </a:r>
          </a:p>
          <a:p>
            <a:pPr marL="285750" indent="-285750"/>
            <a:r>
              <a:rPr lang="en-US" b="1" dirty="0"/>
              <a:t>Modular design</a:t>
            </a:r>
            <a:r>
              <a:rPr lang="en-US" dirty="0"/>
              <a:t>: Swap-in domain heuristics &amp; rollout strategies</a:t>
            </a:r>
          </a:p>
          <a:p>
            <a:endParaRPr lang="en-US" dirty="0"/>
          </a:p>
        </p:txBody>
      </p:sp>
      <p:sp>
        <p:nvSpPr>
          <p:cNvPr id="4" name="Slide Number Placeholder 3">
            <a:extLst>
              <a:ext uri="{FF2B5EF4-FFF2-40B4-BE49-F238E27FC236}">
                <a16:creationId xmlns:a16="http://schemas.microsoft.com/office/drawing/2014/main" id="{D03187A1-64A6-F28C-E11C-79B2744C689C}"/>
              </a:ext>
            </a:extLst>
          </p:cNvPr>
          <p:cNvSpPr>
            <a:spLocks noGrp="1"/>
          </p:cNvSpPr>
          <p:nvPr>
            <p:ph type="sldNum" sz="quarter" idx="12"/>
          </p:nvPr>
        </p:nvSpPr>
        <p:spPr/>
        <p:txBody>
          <a:bodyPr/>
          <a:lstStyle/>
          <a:p>
            <a:fld id="{0559CA9F-7850-464E-AAF0-0C07180EE81E}" type="slidenum">
              <a:rPr lang="en-US" smtClean="0"/>
              <a:t>21</a:t>
            </a:fld>
            <a:endParaRPr lang="en-US"/>
          </a:p>
        </p:txBody>
      </p:sp>
    </p:spTree>
    <p:extLst>
      <p:ext uri="{BB962C8B-B14F-4D97-AF65-F5344CB8AC3E}">
        <p14:creationId xmlns:p14="http://schemas.microsoft.com/office/powerpoint/2010/main" val="1365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24156-0D3A-9EAC-803F-EEA780DFD92D}"/>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3F827F17-B7B2-D290-9BBE-726E04DDAE16}"/>
              </a:ext>
            </a:extLst>
          </p:cNvPr>
          <p:cNvSpPr>
            <a:spLocks noGrp="1"/>
          </p:cNvSpPr>
          <p:nvPr>
            <p:ph idx="1"/>
          </p:nvPr>
        </p:nvSpPr>
        <p:spPr/>
        <p:txBody>
          <a:bodyPr>
            <a:normAutofit/>
          </a:bodyPr>
          <a:lstStyle/>
          <a:p>
            <a:pPr marL="0" indent="0">
              <a:buNone/>
            </a:pPr>
            <a:r>
              <a:rPr lang="en-US" sz="1600" dirty="0"/>
              <a:t>[1] Dukpa, </a:t>
            </a:r>
            <a:r>
              <a:rPr lang="en-US" sz="1600" dirty="0" err="1"/>
              <a:t>Andu</a:t>
            </a:r>
            <a:r>
              <a:rPr lang="en-US" sz="1600" dirty="0"/>
              <a:t>, and Boguslaw </a:t>
            </a:r>
            <a:r>
              <a:rPr lang="en-US" sz="1600" dirty="0" err="1"/>
              <a:t>Butrylo</a:t>
            </a:r>
            <a:r>
              <a:rPr lang="en-US" sz="1600" dirty="0"/>
              <a:t>. "MILP-based profit maximization of electric vehicle charging station based on solar and EV arrival forecasts.</a:t>
            </a:r>
          </a:p>
          <a:p>
            <a:pPr marL="0" indent="0">
              <a:buNone/>
            </a:pPr>
            <a:r>
              <a:rPr lang="en-US" sz="1600" dirty="0"/>
              <a:t>[2] Franco, John F., Marcos J. Rider, and Rubén Romero. "A MILP model for optimal charging coordination of storage devices and electric vehicles considering V2G technology."</a:t>
            </a:r>
          </a:p>
          <a:p>
            <a:pPr marL="0" indent="0">
              <a:buNone/>
            </a:pPr>
            <a:r>
              <a:rPr lang="en-US" sz="1600" dirty="0"/>
              <a:t>[3] Nakahira, </a:t>
            </a:r>
            <a:r>
              <a:rPr lang="en-US" sz="1600" dirty="0" err="1"/>
              <a:t>Yorie</a:t>
            </a:r>
            <a:r>
              <a:rPr lang="en-US" sz="1600" dirty="0"/>
              <a:t>, et al. "Smoothed least-laxity-first algorithm for EV charging. </a:t>
            </a:r>
          </a:p>
          <a:p>
            <a:pPr marL="0" indent="0">
              <a:buNone/>
            </a:pPr>
            <a:r>
              <a:rPr lang="en-US" sz="1600" dirty="0"/>
              <a:t>[4] Cao, Yue, et al. "A decentralized deadline-driven electric vehicle charging recommendation."</a:t>
            </a:r>
          </a:p>
          <a:p>
            <a:pPr marL="0" indent="0">
              <a:buNone/>
            </a:pPr>
            <a:r>
              <a:rPr lang="en-US" sz="1600" dirty="0"/>
              <a:t>[5] </a:t>
            </a:r>
            <a:r>
              <a:rPr lang="en-US" sz="1600" dirty="0" err="1"/>
              <a:t>Jamjuntr</a:t>
            </a:r>
            <a:r>
              <a:rPr lang="en-US" sz="1600" dirty="0"/>
              <a:t>, </a:t>
            </a:r>
            <a:r>
              <a:rPr lang="en-US" sz="1600" dirty="0" err="1"/>
              <a:t>Pitchaya</a:t>
            </a:r>
            <a:r>
              <a:rPr lang="en-US" sz="1600" dirty="0"/>
              <a:t>, Chanchai </a:t>
            </a:r>
            <a:r>
              <a:rPr lang="en-US" sz="1600" dirty="0" err="1"/>
              <a:t>Techawatcharapaikul</a:t>
            </a:r>
            <a:r>
              <a:rPr lang="en-US" sz="1600" dirty="0"/>
              <a:t>, and </a:t>
            </a:r>
            <a:r>
              <a:rPr lang="en-US" sz="1600" dirty="0" err="1"/>
              <a:t>Pannee</a:t>
            </a:r>
            <a:r>
              <a:rPr lang="en-US" sz="1600" dirty="0"/>
              <a:t> </a:t>
            </a:r>
            <a:r>
              <a:rPr lang="en-US" sz="1600" dirty="0" err="1"/>
              <a:t>Suanpang</a:t>
            </a:r>
            <a:r>
              <a:rPr lang="en-US" sz="1600" dirty="0"/>
              <a:t>. "Optimizing Vehicle-to-Vehicle (V2V) Charging in Electric Vehicles by Adaptive Q-learning Implication for Smart Tourism."</a:t>
            </a:r>
          </a:p>
          <a:p>
            <a:pPr marL="0" indent="0">
              <a:buNone/>
            </a:pPr>
            <a:r>
              <a:rPr lang="en-US" sz="1600" dirty="0"/>
              <a:t>[6]</a:t>
            </a:r>
            <a:r>
              <a:rPr lang="en-US" sz="1600" b="0" i="0" dirty="0">
                <a:solidFill>
                  <a:srgbClr val="222222"/>
                </a:solidFill>
                <a:effectLst/>
                <a:latin typeface="Arial" panose="020B0604020202020204" pitchFamily="34" charset="0"/>
              </a:rPr>
              <a:t> Yavuz, Mete, and Ömer Cihan Kivanç. "Optimization of a cluster-based energy management system using deep reinforcement learning without affecting Prosumer Comfort: V2X technologies and peer-to-peer energy trading."</a:t>
            </a:r>
            <a:endParaRPr lang="en-US" sz="1600" dirty="0"/>
          </a:p>
        </p:txBody>
      </p:sp>
      <p:sp>
        <p:nvSpPr>
          <p:cNvPr id="4" name="Slide Number Placeholder 3">
            <a:extLst>
              <a:ext uri="{FF2B5EF4-FFF2-40B4-BE49-F238E27FC236}">
                <a16:creationId xmlns:a16="http://schemas.microsoft.com/office/drawing/2014/main" id="{BB4AA649-2B0D-1BCE-B572-8CAB17DAA244}"/>
              </a:ext>
            </a:extLst>
          </p:cNvPr>
          <p:cNvSpPr>
            <a:spLocks noGrp="1"/>
          </p:cNvSpPr>
          <p:nvPr>
            <p:ph type="sldNum" sz="quarter" idx="12"/>
          </p:nvPr>
        </p:nvSpPr>
        <p:spPr/>
        <p:txBody>
          <a:bodyPr/>
          <a:lstStyle/>
          <a:p>
            <a:fld id="{0559CA9F-7850-464E-AAF0-0C07180EE81E}" type="slidenum">
              <a:rPr lang="en-US" smtClean="0"/>
              <a:t>22</a:t>
            </a:fld>
            <a:endParaRPr lang="en-US"/>
          </a:p>
        </p:txBody>
      </p:sp>
    </p:spTree>
    <p:extLst>
      <p:ext uri="{BB962C8B-B14F-4D97-AF65-F5344CB8AC3E}">
        <p14:creationId xmlns:p14="http://schemas.microsoft.com/office/powerpoint/2010/main" val="2306912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6B833-EE97-56A5-9065-8FF2384F36AA}"/>
              </a:ext>
            </a:extLst>
          </p:cNvPr>
          <p:cNvSpPr>
            <a:spLocks noGrp="1"/>
          </p:cNvSpPr>
          <p:nvPr>
            <p:ph type="title"/>
          </p:nvPr>
        </p:nvSpPr>
        <p:spPr>
          <a:xfrm>
            <a:off x="838200" y="741551"/>
            <a:ext cx="10515600" cy="2273444"/>
          </a:xfrm>
        </p:spPr>
        <p:txBody>
          <a:bodyPr>
            <a:normAutofit/>
          </a:bodyPr>
          <a:lstStyle/>
          <a:p>
            <a:pPr algn="ctr"/>
            <a:r>
              <a:rPr lang="en-US" sz="8000" b="1" dirty="0"/>
              <a:t>Thank You!</a:t>
            </a:r>
            <a:endParaRPr lang="en-US" sz="8000" dirty="0"/>
          </a:p>
        </p:txBody>
      </p:sp>
      <p:sp>
        <p:nvSpPr>
          <p:cNvPr id="3" name="Text Placeholder 2">
            <a:extLst>
              <a:ext uri="{FF2B5EF4-FFF2-40B4-BE49-F238E27FC236}">
                <a16:creationId xmlns:a16="http://schemas.microsoft.com/office/drawing/2014/main" id="{BE772752-881D-A8BD-344B-5BA679727C38}"/>
              </a:ext>
            </a:extLst>
          </p:cNvPr>
          <p:cNvSpPr>
            <a:spLocks noGrp="1"/>
          </p:cNvSpPr>
          <p:nvPr>
            <p:ph type="body" idx="1"/>
          </p:nvPr>
        </p:nvSpPr>
        <p:spPr>
          <a:xfrm>
            <a:off x="838200" y="2949388"/>
            <a:ext cx="11014364" cy="2966504"/>
          </a:xfrm>
        </p:spPr>
        <p:txBody>
          <a:bodyPr>
            <a:normAutofit fontScale="77500" lnSpcReduction="20000"/>
          </a:bodyPr>
          <a:lstStyle/>
          <a:p>
            <a:pPr algn="ctr">
              <a:lnSpc>
                <a:spcPct val="150000"/>
              </a:lnSpc>
            </a:pPr>
            <a:r>
              <a:rPr lang="en-US" sz="3100" b="1" dirty="0">
                <a:solidFill>
                  <a:schemeClr val="bg2">
                    <a:lumMod val="25000"/>
                  </a:schemeClr>
                </a:solidFill>
              </a:rPr>
              <a:t>Acknowledgments</a:t>
            </a:r>
            <a:r>
              <a:rPr lang="en-US" sz="3100" dirty="0">
                <a:solidFill>
                  <a:schemeClr val="bg2">
                    <a:lumMod val="25000"/>
                  </a:schemeClr>
                </a:solidFill>
              </a:rPr>
              <a:t>: Nissan Advanced Technology Center, NSF Chameleon Testbed</a:t>
            </a:r>
          </a:p>
          <a:p>
            <a:pPr algn="ctr">
              <a:lnSpc>
                <a:spcPct val="150000"/>
              </a:lnSpc>
            </a:pPr>
            <a:r>
              <a:rPr lang="en-US" sz="3100" b="1" dirty="0">
                <a:solidFill>
                  <a:schemeClr val="bg2">
                    <a:lumMod val="25000"/>
                  </a:schemeClr>
                </a:solidFill>
              </a:rPr>
              <a:t>Contact</a:t>
            </a:r>
            <a:r>
              <a:rPr lang="en-US" sz="3100" dirty="0">
                <a:solidFill>
                  <a:schemeClr val="bg2">
                    <a:lumMod val="25000"/>
                  </a:schemeClr>
                </a:solidFill>
              </a:rPr>
              <a:t>: rishav.sen@vanderbilt.edu | rishavsen1.github.io</a:t>
            </a:r>
          </a:p>
          <a:p>
            <a:pPr algn="ctr">
              <a:lnSpc>
                <a:spcPct val="150000"/>
              </a:lnSpc>
            </a:pPr>
            <a:endParaRPr lang="en-US" sz="3200" b="1" dirty="0">
              <a:solidFill>
                <a:schemeClr val="bg2">
                  <a:lumMod val="25000"/>
                </a:schemeClr>
              </a:solidFill>
            </a:endParaRPr>
          </a:p>
          <a:p>
            <a:pPr algn="ctr">
              <a:lnSpc>
                <a:spcPct val="150000"/>
              </a:lnSpc>
            </a:pPr>
            <a:r>
              <a:rPr lang="en-US" sz="3200" b="1" dirty="0">
                <a:solidFill>
                  <a:schemeClr val="bg2">
                    <a:lumMod val="25000"/>
                  </a:schemeClr>
                </a:solidFill>
              </a:rPr>
              <a:t>Questions?</a:t>
            </a:r>
          </a:p>
          <a:p>
            <a:pPr algn="ctr">
              <a:lnSpc>
                <a:spcPct val="150000"/>
              </a:lnSpc>
            </a:pPr>
            <a:endParaRPr lang="en-US" sz="3200" dirty="0">
              <a:solidFill>
                <a:schemeClr val="bg2">
                  <a:lumMod val="25000"/>
                </a:schemeClr>
              </a:solidFill>
            </a:endParaRPr>
          </a:p>
          <a:p>
            <a:pPr algn="ctr">
              <a:lnSpc>
                <a:spcPct val="150000"/>
              </a:lnSpc>
            </a:pPr>
            <a:endParaRPr lang="en-US" dirty="0">
              <a:solidFill>
                <a:schemeClr val="bg2">
                  <a:lumMod val="25000"/>
                </a:schemeClr>
              </a:solidFill>
            </a:endParaRPr>
          </a:p>
        </p:txBody>
      </p:sp>
      <p:sp>
        <p:nvSpPr>
          <p:cNvPr id="4" name="Slide Number Placeholder 3">
            <a:extLst>
              <a:ext uri="{FF2B5EF4-FFF2-40B4-BE49-F238E27FC236}">
                <a16:creationId xmlns:a16="http://schemas.microsoft.com/office/drawing/2014/main" id="{00843692-0FCF-C45F-6181-8D5652D2CB66}"/>
              </a:ext>
            </a:extLst>
          </p:cNvPr>
          <p:cNvSpPr>
            <a:spLocks noGrp="1"/>
          </p:cNvSpPr>
          <p:nvPr>
            <p:ph type="sldNum" sz="quarter" idx="12"/>
          </p:nvPr>
        </p:nvSpPr>
        <p:spPr/>
        <p:txBody>
          <a:bodyPr/>
          <a:lstStyle/>
          <a:p>
            <a:fld id="{0559CA9F-7850-464E-AAF0-0C07180EE81E}" type="slidenum">
              <a:rPr lang="en-US" smtClean="0"/>
              <a:t>23</a:t>
            </a:fld>
            <a:endParaRPr lang="en-US"/>
          </a:p>
        </p:txBody>
      </p:sp>
    </p:spTree>
    <p:extLst>
      <p:ext uri="{BB962C8B-B14F-4D97-AF65-F5344CB8AC3E}">
        <p14:creationId xmlns:p14="http://schemas.microsoft.com/office/powerpoint/2010/main" val="240708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CCC9A-A8F8-A85D-8A48-09A814F44752}"/>
              </a:ext>
            </a:extLst>
          </p:cNvPr>
          <p:cNvSpPr>
            <a:spLocks noGrp="1"/>
          </p:cNvSpPr>
          <p:nvPr>
            <p:ph type="title"/>
          </p:nvPr>
        </p:nvSpPr>
        <p:spPr/>
        <p:txBody>
          <a:bodyPr/>
          <a:lstStyle/>
          <a:p>
            <a:r>
              <a:rPr lang="en-US" dirty="0"/>
              <a:t>Problem Definition</a:t>
            </a:r>
          </a:p>
        </p:txBody>
      </p:sp>
      <p:sp>
        <p:nvSpPr>
          <p:cNvPr id="3" name="Content Placeholder 2">
            <a:extLst>
              <a:ext uri="{FF2B5EF4-FFF2-40B4-BE49-F238E27FC236}">
                <a16:creationId xmlns:a16="http://schemas.microsoft.com/office/drawing/2014/main" id="{3EA375AA-1423-B992-74B2-710A8CF0D159}"/>
              </a:ext>
            </a:extLst>
          </p:cNvPr>
          <p:cNvSpPr>
            <a:spLocks noGrp="1"/>
          </p:cNvSpPr>
          <p:nvPr>
            <p:ph idx="1"/>
          </p:nvPr>
        </p:nvSpPr>
        <p:spPr/>
        <p:txBody>
          <a:bodyPr>
            <a:normAutofit/>
          </a:bodyPr>
          <a:lstStyle/>
          <a:p>
            <a:r>
              <a:rPr lang="en-US" b="1" dirty="0"/>
              <a:t>Objective</a:t>
            </a:r>
            <a:r>
              <a:rPr lang="en-US" dirty="0"/>
              <a:t>: </a:t>
            </a:r>
          </a:p>
          <a:p>
            <a:pPr lvl="1"/>
            <a:r>
              <a:rPr lang="en-US" dirty="0"/>
              <a:t>Minimize total electricity cost</a:t>
            </a:r>
          </a:p>
          <a:p>
            <a:pPr lvl="1"/>
            <a:r>
              <a:rPr lang="en-US" dirty="0"/>
              <a:t>Meet charging requirements (penalized on unfulfilled SoC requirement)</a:t>
            </a:r>
          </a:p>
          <a:p>
            <a:pPr>
              <a:buFont typeface="Arial" panose="020B0604020202020204" pitchFamily="34" charset="0"/>
              <a:buChar char="•"/>
            </a:pPr>
            <a:r>
              <a:rPr lang="en-US" b="1" dirty="0"/>
              <a:t>Input uncertainties</a:t>
            </a:r>
            <a:r>
              <a:rPr lang="en-US" dirty="0"/>
              <a:t>:</a:t>
            </a:r>
          </a:p>
          <a:p>
            <a:pPr marL="742950" lvl="1" indent="-285750">
              <a:buFont typeface="Arial" panose="020B0604020202020204" pitchFamily="34" charset="0"/>
              <a:buChar char="•"/>
            </a:pPr>
            <a:r>
              <a:rPr lang="en-US" dirty="0"/>
              <a:t>EV arrival time</a:t>
            </a:r>
          </a:p>
          <a:p>
            <a:pPr marL="742950" lvl="1" indent="-285750">
              <a:buFont typeface="Arial" panose="020B0604020202020204" pitchFamily="34" charset="0"/>
              <a:buChar char="•"/>
            </a:pPr>
            <a:r>
              <a:rPr lang="en-US" dirty="0"/>
              <a:t>EV departure time window (not the exact departure time)</a:t>
            </a:r>
          </a:p>
          <a:p>
            <a:pPr marL="742950" lvl="1" indent="-285750">
              <a:buFont typeface="Arial" panose="020B0604020202020204" pitchFamily="34" charset="0"/>
              <a:buChar char="•"/>
            </a:pPr>
            <a:r>
              <a:rPr lang="en-US" dirty="0"/>
              <a:t>State of charge (SoC) on arrival</a:t>
            </a:r>
          </a:p>
          <a:p>
            <a:pPr marL="742950" lvl="1" indent="-285750">
              <a:buFont typeface="Arial" panose="020B0604020202020204" pitchFamily="34" charset="0"/>
              <a:buChar char="•"/>
            </a:pPr>
            <a:r>
              <a:rPr lang="en-US" dirty="0"/>
              <a:t>State of charge (SoC) required on departure</a:t>
            </a:r>
          </a:p>
          <a:p>
            <a:pPr marL="742950" lvl="1" indent="-285750">
              <a:buFont typeface="Arial" panose="020B0604020202020204" pitchFamily="34" charset="0"/>
              <a:buChar char="•"/>
            </a:pPr>
            <a:r>
              <a:rPr lang="en-US" dirty="0"/>
              <a:t>Building load forecasts</a:t>
            </a:r>
          </a:p>
          <a:p>
            <a:pPr>
              <a:buFont typeface="Arial" panose="020B0604020202020204" pitchFamily="34" charset="0"/>
              <a:buChar char="•"/>
            </a:pPr>
            <a:r>
              <a:rPr lang="en-US" b="1" dirty="0"/>
              <a:t>Output</a:t>
            </a:r>
            <a:r>
              <a:rPr lang="en-US" dirty="0"/>
              <a:t>: Online charging actions at each timestep for each charger</a:t>
            </a:r>
          </a:p>
        </p:txBody>
      </p:sp>
      <p:sp>
        <p:nvSpPr>
          <p:cNvPr id="4" name="Slide Number Placeholder 3">
            <a:extLst>
              <a:ext uri="{FF2B5EF4-FFF2-40B4-BE49-F238E27FC236}">
                <a16:creationId xmlns:a16="http://schemas.microsoft.com/office/drawing/2014/main" id="{7E6B45B7-5C01-5C44-7062-D825DCF5F8FD}"/>
              </a:ext>
            </a:extLst>
          </p:cNvPr>
          <p:cNvSpPr>
            <a:spLocks noGrp="1"/>
          </p:cNvSpPr>
          <p:nvPr>
            <p:ph type="sldNum" sz="quarter" idx="12"/>
          </p:nvPr>
        </p:nvSpPr>
        <p:spPr/>
        <p:txBody>
          <a:bodyPr/>
          <a:lstStyle/>
          <a:p>
            <a:fld id="{0559CA9F-7850-464E-AAF0-0C07180EE81E}" type="slidenum">
              <a:rPr lang="en-US" smtClean="0"/>
              <a:t>24</a:t>
            </a:fld>
            <a:endParaRPr lang="en-US"/>
          </a:p>
        </p:txBody>
      </p:sp>
    </p:spTree>
    <p:extLst>
      <p:ext uri="{BB962C8B-B14F-4D97-AF65-F5344CB8AC3E}">
        <p14:creationId xmlns:p14="http://schemas.microsoft.com/office/powerpoint/2010/main" val="2743163551"/>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F3E09-E4B8-C9B1-58DB-90F121E05651}"/>
              </a:ext>
            </a:extLst>
          </p:cNvPr>
          <p:cNvSpPr>
            <a:spLocks noGrp="1"/>
          </p:cNvSpPr>
          <p:nvPr>
            <p:ph type="title"/>
          </p:nvPr>
        </p:nvSpPr>
        <p:spPr/>
        <p:txBody>
          <a:bodyPr>
            <a:normAutofit/>
          </a:bodyPr>
          <a:lstStyle/>
          <a:p>
            <a:r>
              <a:rPr lang="en-US" dirty="0"/>
              <a:t>Domain-Guided MCTS (DG-MCTS)</a:t>
            </a:r>
          </a:p>
        </p:txBody>
      </p:sp>
      <p:sp>
        <p:nvSpPr>
          <p:cNvPr id="3" name="Content Placeholder 2">
            <a:extLst>
              <a:ext uri="{FF2B5EF4-FFF2-40B4-BE49-F238E27FC236}">
                <a16:creationId xmlns:a16="http://schemas.microsoft.com/office/drawing/2014/main" id="{F7D714BF-F380-BDBB-3D81-2CC4F7CC1808}"/>
              </a:ext>
            </a:extLst>
          </p:cNvPr>
          <p:cNvSpPr>
            <a:spLocks noGrp="1"/>
          </p:cNvSpPr>
          <p:nvPr>
            <p:ph idx="1"/>
          </p:nvPr>
        </p:nvSpPr>
        <p:spPr>
          <a:xfrm>
            <a:off x="838200" y="1278965"/>
            <a:ext cx="7016917" cy="4756075"/>
          </a:xfrm>
        </p:spPr>
        <p:txBody>
          <a:bodyPr>
            <a:normAutofit/>
          </a:bodyPr>
          <a:lstStyle/>
          <a:p>
            <a:pPr>
              <a:buFont typeface="Arial" panose="020B0604020202020204" pitchFamily="34" charset="0"/>
              <a:buChar char="•"/>
            </a:pPr>
            <a:r>
              <a:rPr lang="en-US" dirty="0"/>
              <a:t>Model problem as Markov Decision Process (MDP):</a:t>
            </a:r>
          </a:p>
          <a:p>
            <a:pPr marL="742950" lvl="1" indent="-285750"/>
            <a:r>
              <a:rPr lang="en-US" i="1" dirty="0"/>
              <a:t>States</a:t>
            </a:r>
            <a:r>
              <a:rPr lang="en-US" dirty="0"/>
              <a:t>: Time, Building load, EV occupancy, SoC</a:t>
            </a:r>
          </a:p>
          <a:p>
            <a:pPr marL="742950" lvl="1" indent="-285750">
              <a:buFont typeface="Arial" panose="020B0604020202020204" pitchFamily="34" charset="0"/>
              <a:buChar char="•"/>
            </a:pPr>
            <a:r>
              <a:rPr lang="en-US" i="1" dirty="0"/>
              <a:t>Actions</a:t>
            </a:r>
            <a:r>
              <a:rPr lang="en-US" dirty="0"/>
              <a:t>: Charging rate per charger</a:t>
            </a:r>
          </a:p>
          <a:p>
            <a:pPr marL="742950" lvl="1" indent="-285750">
              <a:buFont typeface="Arial" panose="020B0604020202020204" pitchFamily="34" charset="0"/>
              <a:buChar char="•"/>
            </a:pPr>
            <a:r>
              <a:rPr lang="en-US" i="1" dirty="0"/>
              <a:t>Rewards</a:t>
            </a:r>
            <a:r>
              <a:rPr lang="en-US" dirty="0"/>
              <a:t>: Total electricity cost (lower is better)</a:t>
            </a:r>
          </a:p>
        </p:txBody>
      </p:sp>
      <p:sp>
        <p:nvSpPr>
          <p:cNvPr id="4" name="Slide Number Placeholder 3">
            <a:extLst>
              <a:ext uri="{FF2B5EF4-FFF2-40B4-BE49-F238E27FC236}">
                <a16:creationId xmlns:a16="http://schemas.microsoft.com/office/drawing/2014/main" id="{EBD2856E-A6CC-BFF5-45FF-5B7CD1F964B1}"/>
              </a:ext>
            </a:extLst>
          </p:cNvPr>
          <p:cNvSpPr>
            <a:spLocks noGrp="1"/>
          </p:cNvSpPr>
          <p:nvPr>
            <p:ph type="sldNum" sz="quarter" idx="12"/>
          </p:nvPr>
        </p:nvSpPr>
        <p:spPr/>
        <p:txBody>
          <a:bodyPr/>
          <a:lstStyle/>
          <a:p>
            <a:fld id="{0559CA9F-7850-464E-AAF0-0C07180EE81E}" type="slidenum">
              <a:rPr lang="en-US" smtClean="0"/>
              <a:t>25</a:t>
            </a:fld>
            <a:endParaRPr lang="en-US"/>
          </a:p>
        </p:txBody>
      </p:sp>
      <p:pic>
        <p:nvPicPr>
          <p:cNvPr id="6" name="Content Placeholder 4" descr="Building with solid fill">
            <a:extLst>
              <a:ext uri="{FF2B5EF4-FFF2-40B4-BE49-F238E27FC236}">
                <a16:creationId xmlns:a16="http://schemas.microsoft.com/office/drawing/2014/main" id="{1D42D57A-A9C2-667E-815E-DACE00C25C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1888" y="1490208"/>
            <a:ext cx="1152864" cy="1133535"/>
          </a:xfrm>
          <a:prstGeom prst="rect">
            <a:avLst/>
          </a:prstGeom>
        </p:spPr>
      </p:pic>
      <p:grpSp>
        <p:nvGrpSpPr>
          <p:cNvPr id="24" name="Group 23">
            <a:extLst>
              <a:ext uri="{FF2B5EF4-FFF2-40B4-BE49-F238E27FC236}">
                <a16:creationId xmlns:a16="http://schemas.microsoft.com/office/drawing/2014/main" id="{505AADE8-F191-9B05-407A-261EF72E6608}"/>
              </a:ext>
            </a:extLst>
          </p:cNvPr>
          <p:cNvGrpSpPr/>
          <p:nvPr/>
        </p:nvGrpSpPr>
        <p:grpSpPr>
          <a:xfrm>
            <a:off x="9047628" y="3890191"/>
            <a:ext cx="2389454" cy="902183"/>
            <a:chOff x="9159212" y="4104833"/>
            <a:chExt cx="1892670" cy="695767"/>
          </a:xfrm>
        </p:grpSpPr>
        <p:grpSp>
          <p:nvGrpSpPr>
            <p:cNvPr id="10" name="Graphic 18" descr="Branching diagram outline">
              <a:extLst>
                <a:ext uri="{FF2B5EF4-FFF2-40B4-BE49-F238E27FC236}">
                  <a16:creationId xmlns:a16="http://schemas.microsoft.com/office/drawing/2014/main" id="{DA59C273-FC5A-B45D-0435-50611AD91294}"/>
                </a:ext>
              </a:extLst>
            </p:cNvPr>
            <p:cNvGrpSpPr/>
            <p:nvPr/>
          </p:nvGrpSpPr>
          <p:grpSpPr>
            <a:xfrm rot="10800000">
              <a:off x="9751685" y="4104833"/>
              <a:ext cx="717175" cy="695764"/>
              <a:chOff x="2852482" y="3202274"/>
              <a:chExt cx="533178" cy="533178"/>
            </a:xfrm>
            <a:solidFill>
              <a:schemeClr val="bg2">
                <a:lumMod val="50000"/>
              </a:schemeClr>
            </a:solidFill>
          </p:grpSpPr>
          <p:sp>
            <p:nvSpPr>
              <p:cNvPr id="19" name="Freeform: Shape 18">
                <a:extLst>
                  <a:ext uri="{FF2B5EF4-FFF2-40B4-BE49-F238E27FC236}">
                    <a16:creationId xmlns:a16="http://schemas.microsoft.com/office/drawing/2014/main" id="{6E9D09A4-2936-14BA-5D86-BD2AC2E3A5EC}"/>
                  </a:ext>
                </a:extLst>
              </p:cNvPr>
              <p:cNvSpPr/>
              <p:nvPr/>
            </p:nvSpPr>
            <p:spPr>
              <a:xfrm>
                <a:off x="2899528" y="3349753"/>
                <a:ext cx="439087" cy="237123"/>
              </a:xfrm>
              <a:custGeom>
                <a:avLst/>
                <a:gdLst>
                  <a:gd name="connsiteX0" fmla="*/ 439088 w 439087"/>
                  <a:gd name="connsiteY0" fmla="*/ 0 h 237123"/>
                  <a:gd name="connsiteX1" fmla="*/ 423406 w 439087"/>
                  <a:gd name="connsiteY1" fmla="*/ 1498 h 237123"/>
                  <a:gd name="connsiteX2" fmla="*/ 423406 w 439087"/>
                  <a:gd name="connsiteY2" fmla="*/ 111270 h 237123"/>
                  <a:gd name="connsiteX3" fmla="*/ 227385 w 439087"/>
                  <a:gd name="connsiteY3" fmla="*/ 111270 h 237123"/>
                  <a:gd name="connsiteX4" fmla="*/ 227385 w 439087"/>
                  <a:gd name="connsiteY4" fmla="*/ 1098 h 237123"/>
                  <a:gd name="connsiteX5" fmla="*/ 219544 w 439087"/>
                  <a:gd name="connsiteY5" fmla="*/ 1498 h 237123"/>
                  <a:gd name="connsiteX6" fmla="*/ 211703 w 439087"/>
                  <a:gd name="connsiteY6" fmla="*/ 1098 h 237123"/>
                  <a:gd name="connsiteX7" fmla="*/ 211703 w 439087"/>
                  <a:gd name="connsiteY7" fmla="*/ 111270 h 237123"/>
                  <a:gd name="connsiteX8" fmla="*/ 15682 w 439087"/>
                  <a:gd name="connsiteY8" fmla="*/ 111270 h 237123"/>
                  <a:gd name="connsiteX9" fmla="*/ 15682 w 439087"/>
                  <a:gd name="connsiteY9" fmla="*/ 1498 h 237123"/>
                  <a:gd name="connsiteX10" fmla="*/ 0 w 439087"/>
                  <a:gd name="connsiteY10" fmla="*/ 0 h 237123"/>
                  <a:gd name="connsiteX11" fmla="*/ 0 w 439087"/>
                  <a:gd name="connsiteY11" fmla="*/ 126951 h 237123"/>
                  <a:gd name="connsiteX12" fmla="*/ 211703 w 439087"/>
                  <a:gd name="connsiteY12" fmla="*/ 126951 h 237123"/>
                  <a:gd name="connsiteX13" fmla="*/ 211703 w 439087"/>
                  <a:gd name="connsiteY13" fmla="*/ 237123 h 237123"/>
                  <a:gd name="connsiteX14" fmla="*/ 219544 w 439087"/>
                  <a:gd name="connsiteY14" fmla="*/ 236723 h 237123"/>
                  <a:gd name="connsiteX15" fmla="*/ 227385 w 439087"/>
                  <a:gd name="connsiteY15" fmla="*/ 237123 h 237123"/>
                  <a:gd name="connsiteX16" fmla="*/ 227385 w 439087"/>
                  <a:gd name="connsiteY16" fmla="*/ 126951 h 237123"/>
                  <a:gd name="connsiteX17" fmla="*/ 439088 w 439087"/>
                  <a:gd name="connsiteY17" fmla="*/ 126951 h 23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9087" h="237123">
                    <a:moveTo>
                      <a:pt x="439088" y="0"/>
                    </a:moveTo>
                    <a:cubicBezTo>
                      <a:pt x="433918" y="977"/>
                      <a:pt x="428668" y="1478"/>
                      <a:pt x="423406" y="1498"/>
                    </a:cubicBezTo>
                    <a:lnTo>
                      <a:pt x="423406" y="111270"/>
                    </a:lnTo>
                    <a:lnTo>
                      <a:pt x="227385" y="111270"/>
                    </a:lnTo>
                    <a:lnTo>
                      <a:pt x="227385" y="1098"/>
                    </a:lnTo>
                    <a:cubicBezTo>
                      <a:pt x="224797" y="1333"/>
                      <a:pt x="222194" y="1498"/>
                      <a:pt x="219544" y="1498"/>
                    </a:cubicBezTo>
                    <a:cubicBezTo>
                      <a:pt x="216894" y="1498"/>
                      <a:pt x="214291" y="1333"/>
                      <a:pt x="211703" y="1098"/>
                    </a:cubicBezTo>
                    <a:lnTo>
                      <a:pt x="211703" y="111270"/>
                    </a:lnTo>
                    <a:lnTo>
                      <a:pt x="15682" y="111270"/>
                    </a:lnTo>
                    <a:lnTo>
                      <a:pt x="15682" y="1498"/>
                    </a:lnTo>
                    <a:cubicBezTo>
                      <a:pt x="10420" y="1478"/>
                      <a:pt x="5170" y="977"/>
                      <a:pt x="0" y="0"/>
                    </a:cubicBezTo>
                    <a:lnTo>
                      <a:pt x="0" y="126951"/>
                    </a:lnTo>
                    <a:lnTo>
                      <a:pt x="211703" y="126951"/>
                    </a:lnTo>
                    <a:lnTo>
                      <a:pt x="211703" y="237123"/>
                    </a:lnTo>
                    <a:cubicBezTo>
                      <a:pt x="214291" y="236888"/>
                      <a:pt x="216894" y="236723"/>
                      <a:pt x="219544" y="236723"/>
                    </a:cubicBezTo>
                    <a:cubicBezTo>
                      <a:pt x="222194" y="236723"/>
                      <a:pt x="224797" y="236888"/>
                      <a:pt x="227385" y="237123"/>
                    </a:cubicBezTo>
                    <a:lnTo>
                      <a:pt x="227385" y="126951"/>
                    </a:lnTo>
                    <a:lnTo>
                      <a:pt x="439088" y="126951"/>
                    </a:lnTo>
                    <a:close/>
                  </a:path>
                </a:pathLst>
              </a:custGeom>
              <a:solidFill>
                <a:schemeClr val="bg2">
                  <a:lumMod val="50000"/>
                </a:schemeClr>
              </a:solidFill>
              <a:ln w="783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229093C-3274-9415-ADCD-BE280F505BCF}"/>
                  </a:ext>
                </a:extLst>
              </p:cNvPr>
              <p:cNvSpPr/>
              <p:nvPr/>
            </p:nvSpPr>
            <p:spPr>
              <a:xfrm>
                <a:off x="2852482" y="3202274"/>
                <a:ext cx="125453" cy="125453"/>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A76343C-50E1-D0A0-A633-8BD45BC2FFD0}"/>
                  </a:ext>
                </a:extLst>
              </p:cNvPr>
              <p:cNvSpPr/>
              <p:nvPr/>
            </p:nvSpPr>
            <p:spPr>
              <a:xfrm>
                <a:off x="3056345" y="3202274"/>
                <a:ext cx="125453" cy="125453"/>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CDDE3734-65F3-2DC4-1845-3769DB784D0E}"/>
                  </a:ext>
                </a:extLst>
              </p:cNvPr>
              <p:cNvSpPr/>
              <p:nvPr/>
            </p:nvSpPr>
            <p:spPr>
              <a:xfrm>
                <a:off x="3260207" y="3202274"/>
                <a:ext cx="125453" cy="125453"/>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5077606-489B-5969-F76C-EA42613F374A}"/>
                  </a:ext>
                </a:extLst>
              </p:cNvPr>
              <p:cNvSpPr/>
              <p:nvPr/>
            </p:nvSpPr>
            <p:spPr>
              <a:xfrm>
                <a:off x="3056345" y="3609999"/>
                <a:ext cx="125453" cy="125453"/>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grpSp>
        <p:sp>
          <p:nvSpPr>
            <p:cNvPr id="11" name="Freeform: Shape 10">
              <a:extLst>
                <a:ext uri="{FF2B5EF4-FFF2-40B4-BE49-F238E27FC236}">
                  <a16:creationId xmlns:a16="http://schemas.microsoft.com/office/drawing/2014/main" id="{EC667355-EDB9-2BF2-DC36-AD323330FDF9}"/>
                </a:ext>
              </a:extLst>
            </p:cNvPr>
            <p:cNvSpPr/>
            <p:nvPr/>
          </p:nvSpPr>
          <p:spPr>
            <a:xfrm rot="10800000">
              <a:off x="9240444" y="4298070"/>
              <a:ext cx="590615" cy="309431"/>
            </a:xfrm>
            <a:custGeom>
              <a:avLst/>
              <a:gdLst>
                <a:gd name="connsiteX0" fmla="*/ 439088 w 439088"/>
                <a:gd name="connsiteY0" fmla="*/ 0 h 237123"/>
                <a:gd name="connsiteX1" fmla="*/ 423407 w 439088"/>
                <a:gd name="connsiteY1" fmla="*/ 1498 h 237123"/>
                <a:gd name="connsiteX2" fmla="*/ 423407 w 439088"/>
                <a:gd name="connsiteY2" fmla="*/ 111270 h 237123"/>
                <a:gd name="connsiteX3" fmla="*/ 227385 w 439088"/>
                <a:gd name="connsiteY3" fmla="*/ 111270 h 237123"/>
                <a:gd name="connsiteX4" fmla="*/ 227385 w 439088"/>
                <a:gd name="connsiteY4" fmla="*/ 1098 h 237123"/>
                <a:gd name="connsiteX5" fmla="*/ 219544 w 439088"/>
                <a:gd name="connsiteY5" fmla="*/ 1498 h 237123"/>
                <a:gd name="connsiteX6" fmla="*/ 211703 w 439088"/>
                <a:gd name="connsiteY6" fmla="*/ 1098 h 237123"/>
                <a:gd name="connsiteX7" fmla="*/ 211703 w 439088"/>
                <a:gd name="connsiteY7" fmla="*/ 111270 h 237123"/>
                <a:gd name="connsiteX8" fmla="*/ 15682 w 439088"/>
                <a:gd name="connsiteY8" fmla="*/ 111270 h 237123"/>
                <a:gd name="connsiteX9" fmla="*/ 15682 w 439088"/>
                <a:gd name="connsiteY9" fmla="*/ 1498 h 237123"/>
                <a:gd name="connsiteX10" fmla="*/ 0 w 439088"/>
                <a:gd name="connsiteY10" fmla="*/ 0 h 237123"/>
                <a:gd name="connsiteX11" fmla="*/ 0 w 439088"/>
                <a:gd name="connsiteY11" fmla="*/ 126951 h 237123"/>
                <a:gd name="connsiteX12" fmla="*/ 211703 w 439088"/>
                <a:gd name="connsiteY12" fmla="*/ 126951 h 237123"/>
                <a:gd name="connsiteX13" fmla="*/ 211703 w 439088"/>
                <a:gd name="connsiteY13" fmla="*/ 237123 h 237123"/>
                <a:gd name="connsiteX14" fmla="*/ 219544 w 439088"/>
                <a:gd name="connsiteY14" fmla="*/ 236723 h 237123"/>
                <a:gd name="connsiteX15" fmla="*/ 227385 w 439088"/>
                <a:gd name="connsiteY15" fmla="*/ 237123 h 237123"/>
                <a:gd name="connsiteX16" fmla="*/ 227385 w 439088"/>
                <a:gd name="connsiteY16" fmla="*/ 126951 h 237123"/>
                <a:gd name="connsiteX17" fmla="*/ 439088 w 439088"/>
                <a:gd name="connsiteY17" fmla="*/ 126951 h 23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9088" h="237123">
                  <a:moveTo>
                    <a:pt x="439088" y="0"/>
                  </a:moveTo>
                  <a:cubicBezTo>
                    <a:pt x="433918" y="977"/>
                    <a:pt x="428669" y="1478"/>
                    <a:pt x="423407" y="1498"/>
                  </a:cubicBezTo>
                  <a:lnTo>
                    <a:pt x="423407" y="111270"/>
                  </a:lnTo>
                  <a:lnTo>
                    <a:pt x="227385" y="111270"/>
                  </a:lnTo>
                  <a:lnTo>
                    <a:pt x="227385" y="1098"/>
                  </a:lnTo>
                  <a:cubicBezTo>
                    <a:pt x="224798" y="1333"/>
                    <a:pt x="222194" y="1498"/>
                    <a:pt x="219544" y="1498"/>
                  </a:cubicBezTo>
                  <a:cubicBezTo>
                    <a:pt x="216894" y="1498"/>
                    <a:pt x="214291" y="1333"/>
                    <a:pt x="211703" y="1098"/>
                  </a:cubicBezTo>
                  <a:lnTo>
                    <a:pt x="211703" y="111270"/>
                  </a:lnTo>
                  <a:lnTo>
                    <a:pt x="15682" y="111270"/>
                  </a:lnTo>
                  <a:lnTo>
                    <a:pt x="15682" y="1498"/>
                  </a:lnTo>
                  <a:cubicBezTo>
                    <a:pt x="10420" y="1478"/>
                    <a:pt x="5170" y="977"/>
                    <a:pt x="0" y="0"/>
                  </a:cubicBezTo>
                  <a:lnTo>
                    <a:pt x="0" y="126951"/>
                  </a:lnTo>
                  <a:lnTo>
                    <a:pt x="211703" y="126951"/>
                  </a:lnTo>
                  <a:lnTo>
                    <a:pt x="211703" y="237123"/>
                  </a:lnTo>
                  <a:cubicBezTo>
                    <a:pt x="214291" y="236888"/>
                    <a:pt x="216894" y="236723"/>
                    <a:pt x="219544" y="236723"/>
                  </a:cubicBezTo>
                  <a:cubicBezTo>
                    <a:pt x="222194" y="236723"/>
                    <a:pt x="224798" y="236888"/>
                    <a:pt x="227385" y="237123"/>
                  </a:cubicBezTo>
                  <a:lnTo>
                    <a:pt x="227385" y="126951"/>
                  </a:lnTo>
                  <a:lnTo>
                    <a:pt x="439088" y="126951"/>
                  </a:lnTo>
                  <a:close/>
                </a:path>
              </a:pathLst>
            </a:custGeom>
            <a:solidFill>
              <a:schemeClr val="bg2">
                <a:lumMod val="50000"/>
              </a:schemeClr>
            </a:solidFill>
            <a:ln w="7838"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723B2326-5B26-369F-C811-FA59934A61B4}"/>
                </a:ext>
              </a:extLst>
            </p:cNvPr>
            <p:cNvSpPr/>
            <p:nvPr/>
          </p:nvSpPr>
          <p:spPr>
            <a:xfrm rot="10800000">
              <a:off x="9448605" y="4636890"/>
              <a:ext cx="168746" cy="163708"/>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D554CCA-1D43-1EA9-7F04-FC0BC4AAAADD}"/>
                </a:ext>
              </a:extLst>
            </p:cNvPr>
            <p:cNvSpPr/>
            <p:nvPr/>
          </p:nvSpPr>
          <p:spPr>
            <a:xfrm rot="10800000">
              <a:off x="9159212" y="4636890"/>
              <a:ext cx="168746" cy="163708"/>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652D6F3-F5BC-F22B-E483-E61ECB45F2B7}"/>
                </a:ext>
              </a:extLst>
            </p:cNvPr>
            <p:cNvSpPr/>
            <p:nvPr/>
          </p:nvSpPr>
          <p:spPr>
            <a:xfrm rot="10800000">
              <a:off x="10385583" y="4298071"/>
              <a:ext cx="590615" cy="309431"/>
            </a:xfrm>
            <a:custGeom>
              <a:avLst/>
              <a:gdLst>
                <a:gd name="connsiteX0" fmla="*/ 439088 w 439088"/>
                <a:gd name="connsiteY0" fmla="*/ 0 h 237123"/>
                <a:gd name="connsiteX1" fmla="*/ 423407 w 439088"/>
                <a:gd name="connsiteY1" fmla="*/ 1498 h 237123"/>
                <a:gd name="connsiteX2" fmla="*/ 423407 w 439088"/>
                <a:gd name="connsiteY2" fmla="*/ 111270 h 237123"/>
                <a:gd name="connsiteX3" fmla="*/ 227385 w 439088"/>
                <a:gd name="connsiteY3" fmla="*/ 111270 h 237123"/>
                <a:gd name="connsiteX4" fmla="*/ 227385 w 439088"/>
                <a:gd name="connsiteY4" fmla="*/ 1098 h 237123"/>
                <a:gd name="connsiteX5" fmla="*/ 219544 w 439088"/>
                <a:gd name="connsiteY5" fmla="*/ 1498 h 237123"/>
                <a:gd name="connsiteX6" fmla="*/ 211703 w 439088"/>
                <a:gd name="connsiteY6" fmla="*/ 1098 h 237123"/>
                <a:gd name="connsiteX7" fmla="*/ 211703 w 439088"/>
                <a:gd name="connsiteY7" fmla="*/ 111270 h 237123"/>
                <a:gd name="connsiteX8" fmla="*/ 15682 w 439088"/>
                <a:gd name="connsiteY8" fmla="*/ 111270 h 237123"/>
                <a:gd name="connsiteX9" fmla="*/ 15682 w 439088"/>
                <a:gd name="connsiteY9" fmla="*/ 1498 h 237123"/>
                <a:gd name="connsiteX10" fmla="*/ 0 w 439088"/>
                <a:gd name="connsiteY10" fmla="*/ 0 h 237123"/>
                <a:gd name="connsiteX11" fmla="*/ 0 w 439088"/>
                <a:gd name="connsiteY11" fmla="*/ 126951 h 237123"/>
                <a:gd name="connsiteX12" fmla="*/ 211703 w 439088"/>
                <a:gd name="connsiteY12" fmla="*/ 126951 h 237123"/>
                <a:gd name="connsiteX13" fmla="*/ 211703 w 439088"/>
                <a:gd name="connsiteY13" fmla="*/ 237123 h 237123"/>
                <a:gd name="connsiteX14" fmla="*/ 219544 w 439088"/>
                <a:gd name="connsiteY14" fmla="*/ 236723 h 237123"/>
                <a:gd name="connsiteX15" fmla="*/ 227385 w 439088"/>
                <a:gd name="connsiteY15" fmla="*/ 237123 h 237123"/>
                <a:gd name="connsiteX16" fmla="*/ 227385 w 439088"/>
                <a:gd name="connsiteY16" fmla="*/ 126951 h 237123"/>
                <a:gd name="connsiteX17" fmla="*/ 439088 w 439088"/>
                <a:gd name="connsiteY17" fmla="*/ 126951 h 23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9088" h="237123">
                  <a:moveTo>
                    <a:pt x="439088" y="0"/>
                  </a:moveTo>
                  <a:cubicBezTo>
                    <a:pt x="433918" y="977"/>
                    <a:pt x="428669" y="1478"/>
                    <a:pt x="423407" y="1498"/>
                  </a:cubicBezTo>
                  <a:lnTo>
                    <a:pt x="423407" y="111270"/>
                  </a:lnTo>
                  <a:lnTo>
                    <a:pt x="227385" y="111270"/>
                  </a:lnTo>
                  <a:lnTo>
                    <a:pt x="227385" y="1098"/>
                  </a:lnTo>
                  <a:cubicBezTo>
                    <a:pt x="224798" y="1333"/>
                    <a:pt x="222194" y="1498"/>
                    <a:pt x="219544" y="1498"/>
                  </a:cubicBezTo>
                  <a:cubicBezTo>
                    <a:pt x="216894" y="1498"/>
                    <a:pt x="214291" y="1333"/>
                    <a:pt x="211703" y="1098"/>
                  </a:cubicBezTo>
                  <a:lnTo>
                    <a:pt x="211703" y="111270"/>
                  </a:lnTo>
                  <a:lnTo>
                    <a:pt x="15682" y="111270"/>
                  </a:lnTo>
                  <a:lnTo>
                    <a:pt x="15682" y="1498"/>
                  </a:lnTo>
                  <a:cubicBezTo>
                    <a:pt x="10420" y="1478"/>
                    <a:pt x="5170" y="977"/>
                    <a:pt x="0" y="0"/>
                  </a:cubicBezTo>
                  <a:lnTo>
                    <a:pt x="0" y="126951"/>
                  </a:lnTo>
                  <a:lnTo>
                    <a:pt x="211703" y="126951"/>
                  </a:lnTo>
                  <a:lnTo>
                    <a:pt x="211703" y="237123"/>
                  </a:lnTo>
                  <a:cubicBezTo>
                    <a:pt x="214291" y="236888"/>
                    <a:pt x="216894" y="236723"/>
                    <a:pt x="219544" y="236723"/>
                  </a:cubicBezTo>
                  <a:cubicBezTo>
                    <a:pt x="222194" y="236723"/>
                    <a:pt x="224798" y="236888"/>
                    <a:pt x="227385" y="237123"/>
                  </a:cubicBezTo>
                  <a:lnTo>
                    <a:pt x="227385" y="126951"/>
                  </a:lnTo>
                  <a:lnTo>
                    <a:pt x="439088" y="126951"/>
                  </a:lnTo>
                  <a:close/>
                </a:path>
              </a:pathLst>
            </a:custGeom>
            <a:solidFill>
              <a:schemeClr val="bg2">
                <a:lumMod val="50000"/>
              </a:schemeClr>
            </a:solidFill>
            <a:ln w="7838"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10BFA03F-FAF6-DEF1-6B43-C289D46A5E19}"/>
                </a:ext>
              </a:extLst>
            </p:cNvPr>
            <p:cNvSpPr/>
            <p:nvPr/>
          </p:nvSpPr>
          <p:spPr>
            <a:xfrm rot="10800000">
              <a:off x="10593745" y="4636892"/>
              <a:ext cx="168746" cy="163708"/>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B8574C9-D4A9-3D25-5459-2481E307F863}"/>
                </a:ext>
              </a:extLst>
            </p:cNvPr>
            <p:cNvSpPr/>
            <p:nvPr/>
          </p:nvSpPr>
          <p:spPr>
            <a:xfrm rot="10800000">
              <a:off x="10883136" y="4636890"/>
              <a:ext cx="168746" cy="163708"/>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17" name="Rectangle 16">
              <a:extLst>
                <a:ext uri="{FF2B5EF4-FFF2-40B4-BE49-F238E27FC236}">
                  <a16:creationId xmlns:a16="http://schemas.microsoft.com/office/drawing/2014/main" id="{40AA9BB6-620B-03C7-853A-7611F0A701B6}"/>
                </a:ext>
              </a:extLst>
            </p:cNvPr>
            <p:cNvSpPr/>
            <p:nvPr/>
          </p:nvSpPr>
          <p:spPr>
            <a:xfrm>
              <a:off x="9373100" y="4297424"/>
              <a:ext cx="263121" cy="1443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AF7140C-FD01-CE7C-160B-31D0A636E537}"/>
                </a:ext>
              </a:extLst>
            </p:cNvPr>
            <p:cNvSpPr/>
            <p:nvPr/>
          </p:nvSpPr>
          <p:spPr>
            <a:xfrm>
              <a:off x="10613705" y="4297424"/>
              <a:ext cx="263121" cy="1443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ight Brace 24">
            <a:extLst>
              <a:ext uri="{FF2B5EF4-FFF2-40B4-BE49-F238E27FC236}">
                <a16:creationId xmlns:a16="http://schemas.microsoft.com/office/drawing/2014/main" id="{D41B452C-9C08-B01E-0E5E-806FFA2C3793}"/>
              </a:ext>
            </a:extLst>
          </p:cNvPr>
          <p:cNvSpPr/>
          <p:nvPr/>
        </p:nvSpPr>
        <p:spPr>
          <a:xfrm rot="5400000">
            <a:off x="10114775" y="2180898"/>
            <a:ext cx="234842" cy="304787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17334C71-D059-17F0-66B3-8D599BE14B1B}"/>
              </a:ext>
            </a:extLst>
          </p:cNvPr>
          <p:cNvCxnSpPr>
            <a:stCxn id="13" idx="5"/>
          </p:cNvCxnSpPr>
          <p:nvPr/>
        </p:nvCxnSpPr>
        <p:spPr>
          <a:xfrm flipH="1">
            <a:off x="9047628" y="4792372"/>
            <a:ext cx="106518" cy="258988"/>
          </a:xfrm>
          <a:prstGeom prst="line">
            <a:avLst/>
          </a:prstGeom>
          <a:ln w="28575">
            <a:solidFill>
              <a:srgbClr val="76717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7A05358-DE6E-3B3C-3C10-4F42BF767585}"/>
              </a:ext>
            </a:extLst>
          </p:cNvPr>
          <p:cNvCxnSpPr>
            <a:cxnSpLocks/>
            <a:stCxn id="13" idx="5"/>
          </p:cNvCxnSpPr>
          <p:nvPr/>
        </p:nvCxnSpPr>
        <p:spPr>
          <a:xfrm>
            <a:off x="9154147" y="4792372"/>
            <a:ext cx="106520" cy="258988"/>
          </a:xfrm>
          <a:prstGeom prst="line">
            <a:avLst/>
          </a:prstGeom>
          <a:ln w="28575">
            <a:solidFill>
              <a:srgbClr val="767171"/>
            </a:solidFill>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72D7D2B2-6604-8332-8F3C-20AC327750B9}"/>
              </a:ext>
            </a:extLst>
          </p:cNvPr>
          <p:cNvSpPr/>
          <p:nvPr/>
        </p:nvSpPr>
        <p:spPr>
          <a:xfrm rot="10800000">
            <a:off x="9202466" y="5041172"/>
            <a:ext cx="210514" cy="212277"/>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74D20BB-D07A-F987-0D59-3DF797A65FFA}"/>
              </a:ext>
            </a:extLst>
          </p:cNvPr>
          <p:cNvSpPr/>
          <p:nvPr/>
        </p:nvSpPr>
        <p:spPr>
          <a:xfrm rot="10800000">
            <a:off x="8935239" y="5047326"/>
            <a:ext cx="210514" cy="212277"/>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cxnSp>
        <p:nvCxnSpPr>
          <p:cNvPr id="40" name="Straight Connector 39">
            <a:extLst>
              <a:ext uri="{FF2B5EF4-FFF2-40B4-BE49-F238E27FC236}">
                <a16:creationId xmlns:a16="http://schemas.microsoft.com/office/drawing/2014/main" id="{D071BE29-CDC6-5279-3349-2D3B6247CA61}"/>
              </a:ext>
            </a:extLst>
          </p:cNvPr>
          <p:cNvCxnSpPr/>
          <p:nvPr/>
        </p:nvCxnSpPr>
        <p:spPr>
          <a:xfrm flipH="1">
            <a:off x="10858692" y="4785134"/>
            <a:ext cx="106518" cy="258988"/>
          </a:xfrm>
          <a:prstGeom prst="line">
            <a:avLst/>
          </a:prstGeom>
          <a:ln w="28575">
            <a:solidFill>
              <a:srgbClr val="76717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D63B694-9A15-7CDA-4CC4-6D9A97CB6312}"/>
              </a:ext>
            </a:extLst>
          </p:cNvPr>
          <p:cNvCxnSpPr>
            <a:cxnSpLocks/>
          </p:cNvCxnSpPr>
          <p:nvPr/>
        </p:nvCxnSpPr>
        <p:spPr>
          <a:xfrm>
            <a:off x="10965210" y="4785134"/>
            <a:ext cx="106520" cy="258988"/>
          </a:xfrm>
          <a:prstGeom prst="line">
            <a:avLst/>
          </a:prstGeom>
          <a:ln w="28575">
            <a:solidFill>
              <a:srgbClr val="767171"/>
            </a:solidFill>
          </a:ln>
        </p:spPr>
        <p:style>
          <a:lnRef idx="1">
            <a:schemeClr val="accent1"/>
          </a:lnRef>
          <a:fillRef idx="0">
            <a:schemeClr val="accent1"/>
          </a:fillRef>
          <a:effectRef idx="0">
            <a:schemeClr val="accent1"/>
          </a:effectRef>
          <a:fontRef idx="minor">
            <a:schemeClr val="tx1"/>
          </a:fontRef>
        </p:style>
      </p:cxnSp>
      <p:sp>
        <p:nvSpPr>
          <p:cNvPr id="42" name="Freeform: Shape 41">
            <a:extLst>
              <a:ext uri="{FF2B5EF4-FFF2-40B4-BE49-F238E27FC236}">
                <a16:creationId xmlns:a16="http://schemas.microsoft.com/office/drawing/2014/main" id="{85C6F982-0D66-0B38-BF44-95B7A73D231F}"/>
              </a:ext>
            </a:extLst>
          </p:cNvPr>
          <p:cNvSpPr/>
          <p:nvPr/>
        </p:nvSpPr>
        <p:spPr>
          <a:xfrm rot="10800000">
            <a:off x="11013529" y="5033935"/>
            <a:ext cx="210514" cy="212277"/>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7F6C66E-FF12-0032-78DC-4CD8AC129C50}"/>
              </a:ext>
            </a:extLst>
          </p:cNvPr>
          <p:cNvSpPr/>
          <p:nvPr/>
        </p:nvSpPr>
        <p:spPr>
          <a:xfrm rot="10800000">
            <a:off x="10746302" y="5040088"/>
            <a:ext cx="210514" cy="212277"/>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cxnSp>
        <p:nvCxnSpPr>
          <p:cNvPr id="44" name="Straight Connector 43">
            <a:extLst>
              <a:ext uri="{FF2B5EF4-FFF2-40B4-BE49-F238E27FC236}">
                <a16:creationId xmlns:a16="http://schemas.microsoft.com/office/drawing/2014/main" id="{B657C36B-93B7-E887-6615-2386A17508E8}"/>
              </a:ext>
            </a:extLst>
          </p:cNvPr>
          <p:cNvCxnSpPr/>
          <p:nvPr/>
        </p:nvCxnSpPr>
        <p:spPr>
          <a:xfrm flipH="1">
            <a:off x="9803877" y="4785134"/>
            <a:ext cx="106518" cy="258988"/>
          </a:xfrm>
          <a:prstGeom prst="line">
            <a:avLst/>
          </a:prstGeom>
          <a:ln w="28575">
            <a:solidFill>
              <a:srgbClr val="76717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F8D5763-A05D-BEEB-E04E-5A98AA0C00D1}"/>
              </a:ext>
            </a:extLst>
          </p:cNvPr>
          <p:cNvCxnSpPr>
            <a:cxnSpLocks/>
          </p:cNvCxnSpPr>
          <p:nvPr/>
        </p:nvCxnSpPr>
        <p:spPr>
          <a:xfrm>
            <a:off x="9910396" y="4785134"/>
            <a:ext cx="106520" cy="258988"/>
          </a:xfrm>
          <a:prstGeom prst="line">
            <a:avLst/>
          </a:prstGeom>
          <a:ln w="28575">
            <a:solidFill>
              <a:srgbClr val="767171"/>
            </a:solidFill>
          </a:ln>
        </p:spPr>
        <p:style>
          <a:lnRef idx="1">
            <a:schemeClr val="accent1"/>
          </a:lnRef>
          <a:fillRef idx="0">
            <a:schemeClr val="accent1"/>
          </a:fillRef>
          <a:effectRef idx="0">
            <a:schemeClr val="accent1"/>
          </a:effectRef>
          <a:fontRef idx="minor">
            <a:schemeClr val="tx1"/>
          </a:fontRef>
        </p:style>
      </p:cxnSp>
      <p:sp>
        <p:nvSpPr>
          <p:cNvPr id="46" name="Freeform: Shape 45">
            <a:extLst>
              <a:ext uri="{FF2B5EF4-FFF2-40B4-BE49-F238E27FC236}">
                <a16:creationId xmlns:a16="http://schemas.microsoft.com/office/drawing/2014/main" id="{415625C7-118A-790A-603B-EA2644A3D332}"/>
              </a:ext>
            </a:extLst>
          </p:cNvPr>
          <p:cNvSpPr/>
          <p:nvPr/>
        </p:nvSpPr>
        <p:spPr>
          <a:xfrm rot="10800000">
            <a:off x="9958715" y="5033935"/>
            <a:ext cx="210514" cy="212277"/>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C7D4E0B-9894-4D36-0E98-0026778A3DF0}"/>
              </a:ext>
            </a:extLst>
          </p:cNvPr>
          <p:cNvSpPr/>
          <p:nvPr/>
        </p:nvSpPr>
        <p:spPr>
          <a:xfrm rot="10800000">
            <a:off x="9691488" y="5040088"/>
            <a:ext cx="210514" cy="212277"/>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48" name="TextBox 47">
            <a:extLst>
              <a:ext uri="{FF2B5EF4-FFF2-40B4-BE49-F238E27FC236}">
                <a16:creationId xmlns:a16="http://schemas.microsoft.com/office/drawing/2014/main" id="{AD5217D3-CD92-AFB9-39D0-571EECAC2C08}"/>
              </a:ext>
            </a:extLst>
          </p:cNvPr>
          <p:cNvSpPr txBox="1"/>
          <p:nvPr/>
        </p:nvSpPr>
        <p:spPr>
          <a:xfrm rot="5400000">
            <a:off x="10120277" y="5278076"/>
            <a:ext cx="486079" cy="548123"/>
          </a:xfrm>
          <a:prstGeom prst="rect">
            <a:avLst/>
          </a:prstGeom>
          <a:noFill/>
        </p:spPr>
        <p:txBody>
          <a:bodyPr wrap="none" rtlCol="0">
            <a:spAutoFit/>
          </a:bodyPr>
          <a:lstStyle/>
          <a:p>
            <a:r>
              <a:rPr lang="en-US" sz="3200" dirty="0">
                <a:solidFill>
                  <a:srgbClr val="767171"/>
                </a:solidFill>
              </a:rPr>
              <a:t>…</a:t>
            </a:r>
          </a:p>
        </p:txBody>
      </p:sp>
      <p:sp>
        <p:nvSpPr>
          <p:cNvPr id="83" name="Left Brace 82">
            <a:extLst>
              <a:ext uri="{FF2B5EF4-FFF2-40B4-BE49-F238E27FC236}">
                <a16:creationId xmlns:a16="http://schemas.microsoft.com/office/drawing/2014/main" id="{19937736-7DAD-5C3F-B75E-63C10EA4B7EA}"/>
              </a:ext>
            </a:extLst>
          </p:cNvPr>
          <p:cNvSpPr/>
          <p:nvPr/>
        </p:nvSpPr>
        <p:spPr>
          <a:xfrm>
            <a:off x="8941195" y="4580095"/>
            <a:ext cx="55405" cy="21227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4" name="Straight Connector 83">
            <a:extLst>
              <a:ext uri="{FF2B5EF4-FFF2-40B4-BE49-F238E27FC236}">
                <a16:creationId xmlns:a16="http://schemas.microsoft.com/office/drawing/2014/main" id="{CC3DFFB8-4D83-13DB-8FE4-6E4E5CDA56B1}"/>
              </a:ext>
            </a:extLst>
          </p:cNvPr>
          <p:cNvCxnSpPr>
            <a:cxnSpLocks/>
          </p:cNvCxnSpPr>
          <p:nvPr/>
        </p:nvCxnSpPr>
        <p:spPr>
          <a:xfrm>
            <a:off x="10281155" y="4787570"/>
            <a:ext cx="106520" cy="258988"/>
          </a:xfrm>
          <a:prstGeom prst="line">
            <a:avLst/>
          </a:prstGeom>
          <a:ln w="28575">
            <a:solidFill>
              <a:srgbClr val="767171"/>
            </a:solidFill>
          </a:ln>
        </p:spPr>
        <p:style>
          <a:lnRef idx="1">
            <a:schemeClr val="accent1"/>
          </a:lnRef>
          <a:fillRef idx="0">
            <a:schemeClr val="accent1"/>
          </a:fillRef>
          <a:effectRef idx="0">
            <a:schemeClr val="accent1"/>
          </a:effectRef>
          <a:fontRef idx="minor">
            <a:schemeClr val="tx1"/>
          </a:fontRef>
        </p:style>
      </p:cxnSp>
      <p:sp>
        <p:nvSpPr>
          <p:cNvPr id="85" name="Freeform: Shape 84">
            <a:extLst>
              <a:ext uri="{FF2B5EF4-FFF2-40B4-BE49-F238E27FC236}">
                <a16:creationId xmlns:a16="http://schemas.microsoft.com/office/drawing/2014/main" id="{9CA1E014-EC0B-BB22-D044-BD14D2B46EA8}"/>
              </a:ext>
            </a:extLst>
          </p:cNvPr>
          <p:cNvSpPr/>
          <p:nvPr/>
        </p:nvSpPr>
        <p:spPr>
          <a:xfrm rot="10800000">
            <a:off x="10329474" y="5036370"/>
            <a:ext cx="210514" cy="212277"/>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cxnSp>
        <p:nvCxnSpPr>
          <p:cNvPr id="86" name="Straight Connector 85">
            <a:extLst>
              <a:ext uri="{FF2B5EF4-FFF2-40B4-BE49-F238E27FC236}">
                <a16:creationId xmlns:a16="http://schemas.microsoft.com/office/drawing/2014/main" id="{E09D0848-7B29-8887-234C-ECF5BA7ADA6E}"/>
              </a:ext>
            </a:extLst>
          </p:cNvPr>
          <p:cNvCxnSpPr>
            <a:cxnSpLocks/>
          </p:cNvCxnSpPr>
          <p:nvPr/>
        </p:nvCxnSpPr>
        <p:spPr>
          <a:xfrm>
            <a:off x="11341533" y="4780364"/>
            <a:ext cx="106520" cy="258988"/>
          </a:xfrm>
          <a:prstGeom prst="line">
            <a:avLst/>
          </a:prstGeom>
          <a:ln w="28575">
            <a:solidFill>
              <a:srgbClr val="767171"/>
            </a:solidFill>
          </a:ln>
        </p:spPr>
        <p:style>
          <a:lnRef idx="1">
            <a:schemeClr val="accent1"/>
          </a:lnRef>
          <a:fillRef idx="0">
            <a:schemeClr val="accent1"/>
          </a:fillRef>
          <a:effectRef idx="0">
            <a:schemeClr val="accent1"/>
          </a:effectRef>
          <a:fontRef idx="minor">
            <a:schemeClr val="tx1"/>
          </a:fontRef>
        </p:style>
      </p:cxnSp>
      <p:sp>
        <p:nvSpPr>
          <p:cNvPr id="87" name="Freeform: Shape 86">
            <a:extLst>
              <a:ext uri="{FF2B5EF4-FFF2-40B4-BE49-F238E27FC236}">
                <a16:creationId xmlns:a16="http://schemas.microsoft.com/office/drawing/2014/main" id="{03EE90F3-731C-A49F-05EB-C12E5AA32770}"/>
              </a:ext>
            </a:extLst>
          </p:cNvPr>
          <p:cNvSpPr/>
          <p:nvPr/>
        </p:nvSpPr>
        <p:spPr>
          <a:xfrm rot="10800000">
            <a:off x="11389852" y="5029165"/>
            <a:ext cx="210514" cy="212277"/>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cxnSp>
        <p:nvCxnSpPr>
          <p:cNvPr id="93" name="Straight Arrow Connector 92">
            <a:extLst>
              <a:ext uri="{FF2B5EF4-FFF2-40B4-BE49-F238E27FC236}">
                <a16:creationId xmlns:a16="http://schemas.microsoft.com/office/drawing/2014/main" id="{8F6AC53F-A345-3DBD-4DCC-D8574D61DE8B}"/>
              </a:ext>
            </a:extLst>
          </p:cNvPr>
          <p:cNvCxnSpPr>
            <a:cxnSpLocks/>
          </p:cNvCxnSpPr>
          <p:nvPr/>
        </p:nvCxnSpPr>
        <p:spPr>
          <a:xfrm flipV="1">
            <a:off x="11756132" y="4038600"/>
            <a:ext cx="0" cy="1849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353A9208-1B21-F7AF-76DE-4975B2581BC7}"/>
              </a:ext>
            </a:extLst>
          </p:cNvPr>
          <p:cNvSpPr txBox="1"/>
          <p:nvPr/>
        </p:nvSpPr>
        <p:spPr>
          <a:xfrm rot="5400000">
            <a:off x="11129755" y="4897472"/>
            <a:ext cx="1672830" cy="307777"/>
          </a:xfrm>
          <a:prstGeom prst="rect">
            <a:avLst/>
          </a:prstGeom>
          <a:noFill/>
        </p:spPr>
        <p:txBody>
          <a:bodyPr wrap="none" rtlCol="0">
            <a:spAutoFit/>
          </a:bodyPr>
          <a:lstStyle/>
          <a:p>
            <a:r>
              <a:rPr lang="en-US" sz="1400" dirty="0"/>
              <a:t>Reward calculation</a:t>
            </a:r>
          </a:p>
        </p:txBody>
      </p:sp>
      <p:grpSp>
        <p:nvGrpSpPr>
          <p:cNvPr id="26" name="Group 25">
            <a:extLst>
              <a:ext uri="{FF2B5EF4-FFF2-40B4-BE49-F238E27FC236}">
                <a16:creationId xmlns:a16="http://schemas.microsoft.com/office/drawing/2014/main" id="{66F768D2-7C87-B2FC-B2A5-7BF6E52BB872}"/>
              </a:ext>
            </a:extLst>
          </p:cNvPr>
          <p:cNvGrpSpPr/>
          <p:nvPr/>
        </p:nvGrpSpPr>
        <p:grpSpPr>
          <a:xfrm>
            <a:off x="8708260" y="2802687"/>
            <a:ext cx="957135" cy="720071"/>
            <a:chOff x="8374032" y="2801417"/>
            <a:chExt cx="957135" cy="720071"/>
          </a:xfrm>
        </p:grpSpPr>
        <p:pic>
          <p:nvPicPr>
            <p:cNvPr id="7" name="Picture 6" descr="A black background with a black square&#10;&#10;Description automatically generated with medium confidence">
              <a:extLst>
                <a:ext uri="{FF2B5EF4-FFF2-40B4-BE49-F238E27FC236}">
                  <a16:creationId xmlns:a16="http://schemas.microsoft.com/office/drawing/2014/main" id="{223F8321-4057-30E0-FDA4-4437E6BFA1DD}"/>
                </a:ext>
              </a:extLst>
            </p:cNvPr>
            <p:cNvPicPr>
              <a:picLocks noChangeAspect="1"/>
            </p:cNvPicPr>
            <p:nvPr/>
          </p:nvPicPr>
          <p:blipFill>
            <a:blip r:embed="rId6">
              <a:duotone>
                <a:schemeClr val="accent6">
                  <a:shade val="45000"/>
                  <a:satMod val="135000"/>
                </a:schemeClr>
                <a:prstClr val="white"/>
              </a:duotone>
              <a:alphaModFix amt="70000"/>
            </a:blip>
            <a:stretch>
              <a:fillRect/>
            </a:stretch>
          </p:blipFill>
          <p:spPr>
            <a:xfrm flipH="1">
              <a:off x="8866692" y="2861720"/>
              <a:ext cx="464475" cy="518575"/>
            </a:xfrm>
            <a:prstGeom prst="rect">
              <a:avLst/>
            </a:prstGeom>
          </p:spPr>
        </p:pic>
        <p:pic>
          <p:nvPicPr>
            <p:cNvPr id="5" name="Graphic 4" descr="Electric car with solid fill">
              <a:extLst>
                <a:ext uri="{FF2B5EF4-FFF2-40B4-BE49-F238E27FC236}">
                  <a16:creationId xmlns:a16="http://schemas.microsoft.com/office/drawing/2014/main" id="{157DB9B6-AEC0-7B37-481F-F8042508BD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374032" y="2801417"/>
              <a:ext cx="623410" cy="720071"/>
            </a:xfrm>
            <a:prstGeom prst="rect">
              <a:avLst/>
            </a:prstGeom>
          </p:spPr>
        </p:pic>
      </p:grpSp>
      <p:grpSp>
        <p:nvGrpSpPr>
          <p:cNvPr id="27" name="Group 26">
            <a:extLst>
              <a:ext uri="{FF2B5EF4-FFF2-40B4-BE49-F238E27FC236}">
                <a16:creationId xmlns:a16="http://schemas.microsoft.com/office/drawing/2014/main" id="{FDC07F1B-D964-5ED1-C5AA-A5CC3EA78095}"/>
              </a:ext>
            </a:extLst>
          </p:cNvPr>
          <p:cNvGrpSpPr/>
          <p:nvPr/>
        </p:nvGrpSpPr>
        <p:grpSpPr>
          <a:xfrm>
            <a:off x="9747191" y="2786060"/>
            <a:ext cx="957135" cy="720071"/>
            <a:chOff x="8374032" y="2801417"/>
            <a:chExt cx="957135" cy="720071"/>
          </a:xfrm>
        </p:grpSpPr>
        <p:pic>
          <p:nvPicPr>
            <p:cNvPr id="28" name="Picture 27" descr="A black background with a black square&#10;&#10;Description automatically generated with medium confidence">
              <a:extLst>
                <a:ext uri="{FF2B5EF4-FFF2-40B4-BE49-F238E27FC236}">
                  <a16:creationId xmlns:a16="http://schemas.microsoft.com/office/drawing/2014/main" id="{6BBE1DB5-6604-38C5-F60C-F764685992B7}"/>
                </a:ext>
              </a:extLst>
            </p:cNvPr>
            <p:cNvPicPr>
              <a:picLocks noChangeAspect="1"/>
            </p:cNvPicPr>
            <p:nvPr/>
          </p:nvPicPr>
          <p:blipFill>
            <a:blip r:embed="rId6">
              <a:duotone>
                <a:schemeClr val="accent6">
                  <a:shade val="45000"/>
                  <a:satMod val="135000"/>
                </a:schemeClr>
                <a:prstClr val="white"/>
              </a:duotone>
              <a:alphaModFix amt="70000"/>
            </a:blip>
            <a:stretch>
              <a:fillRect/>
            </a:stretch>
          </p:blipFill>
          <p:spPr>
            <a:xfrm flipH="1">
              <a:off x="8866692" y="2861720"/>
              <a:ext cx="464475" cy="518575"/>
            </a:xfrm>
            <a:prstGeom prst="rect">
              <a:avLst/>
            </a:prstGeom>
          </p:spPr>
        </p:pic>
        <p:pic>
          <p:nvPicPr>
            <p:cNvPr id="29" name="Graphic 28" descr="Electric car with solid fill">
              <a:extLst>
                <a:ext uri="{FF2B5EF4-FFF2-40B4-BE49-F238E27FC236}">
                  <a16:creationId xmlns:a16="http://schemas.microsoft.com/office/drawing/2014/main" id="{210434FB-F2F9-5FB3-5818-799E01765A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374032" y="2801417"/>
              <a:ext cx="623410" cy="720071"/>
            </a:xfrm>
            <a:prstGeom prst="rect">
              <a:avLst/>
            </a:prstGeom>
          </p:spPr>
        </p:pic>
      </p:grpSp>
      <p:grpSp>
        <p:nvGrpSpPr>
          <p:cNvPr id="30" name="Group 29">
            <a:extLst>
              <a:ext uri="{FF2B5EF4-FFF2-40B4-BE49-F238E27FC236}">
                <a16:creationId xmlns:a16="http://schemas.microsoft.com/office/drawing/2014/main" id="{19820A33-0223-D73C-DC41-F3505DCA428C}"/>
              </a:ext>
            </a:extLst>
          </p:cNvPr>
          <p:cNvGrpSpPr/>
          <p:nvPr/>
        </p:nvGrpSpPr>
        <p:grpSpPr>
          <a:xfrm>
            <a:off x="10804427" y="2786060"/>
            <a:ext cx="957135" cy="720071"/>
            <a:chOff x="8374032" y="2801417"/>
            <a:chExt cx="957135" cy="720071"/>
          </a:xfrm>
        </p:grpSpPr>
        <p:pic>
          <p:nvPicPr>
            <p:cNvPr id="31" name="Picture 30" descr="A black background with a black square&#10;&#10;Description automatically generated with medium confidence">
              <a:extLst>
                <a:ext uri="{FF2B5EF4-FFF2-40B4-BE49-F238E27FC236}">
                  <a16:creationId xmlns:a16="http://schemas.microsoft.com/office/drawing/2014/main" id="{451426F3-CF25-3369-25D2-334B6ADDAA65}"/>
                </a:ext>
              </a:extLst>
            </p:cNvPr>
            <p:cNvPicPr>
              <a:picLocks noChangeAspect="1"/>
            </p:cNvPicPr>
            <p:nvPr/>
          </p:nvPicPr>
          <p:blipFill>
            <a:blip r:embed="rId6">
              <a:duotone>
                <a:schemeClr val="accent6">
                  <a:shade val="45000"/>
                  <a:satMod val="135000"/>
                </a:schemeClr>
                <a:prstClr val="white"/>
              </a:duotone>
              <a:alphaModFix amt="70000"/>
            </a:blip>
            <a:stretch>
              <a:fillRect/>
            </a:stretch>
          </p:blipFill>
          <p:spPr>
            <a:xfrm flipH="1">
              <a:off x="8866692" y="2861720"/>
              <a:ext cx="464475" cy="518575"/>
            </a:xfrm>
            <a:prstGeom prst="rect">
              <a:avLst/>
            </a:prstGeom>
          </p:spPr>
        </p:pic>
        <p:pic>
          <p:nvPicPr>
            <p:cNvPr id="32" name="Graphic 31" descr="Electric car with solid fill">
              <a:extLst>
                <a:ext uri="{FF2B5EF4-FFF2-40B4-BE49-F238E27FC236}">
                  <a16:creationId xmlns:a16="http://schemas.microsoft.com/office/drawing/2014/main" id="{10A7DA0A-17DB-0701-AB8A-4EEBC3ADA1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374032" y="2801417"/>
              <a:ext cx="623410" cy="720071"/>
            </a:xfrm>
            <a:prstGeom prst="rect">
              <a:avLst/>
            </a:prstGeom>
          </p:spPr>
        </p:pic>
      </p:grpSp>
      <p:sp>
        <p:nvSpPr>
          <p:cNvPr id="35" name="Left Brace 34">
            <a:extLst>
              <a:ext uri="{FF2B5EF4-FFF2-40B4-BE49-F238E27FC236}">
                <a16:creationId xmlns:a16="http://schemas.microsoft.com/office/drawing/2014/main" id="{8C659412-A128-B9B4-6A49-5374A2399062}"/>
              </a:ext>
            </a:extLst>
          </p:cNvPr>
          <p:cNvSpPr/>
          <p:nvPr/>
        </p:nvSpPr>
        <p:spPr>
          <a:xfrm>
            <a:off x="8524115" y="1419088"/>
            <a:ext cx="184146" cy="1938792"/>
          </a:xfrm>
          <a:prstGeom prst="leftBrace">
            <a:avLst/>
          </a:prstGeom>
          <a:ln>
            <a:solidFill>
              <a:srgbClr val="EF8D4B"/>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pic>
        <p:nvPicPr>
          <p:cNvPr id="37" name="Graphic 36" descr="Clock outline">
            <a:extLst>
              <a:ext uri="{FF2B5EF4-FFF2-40B4-BE49-F238E27FC236}">
                <a16:creationId xmlns:a16="http://schemas.microsoft.com/office/drawing/2014/main" id="{AD4F072A-7C14-AC18-976F-5A6E6ED710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75300" y="1526053"/>
            <a:ext cx="380190" cy="380190"/>
          </a:xfrm>
          <a:prstGeom prst="rect">
            <a:avLst/>
          </a:prstGeom>
        </p:spPr>
      </p:pic>
      <p:sp>
        <p:nvSpPr>
          <p:cNvPr id="49" name="Freeform: Shape 48">
            <a:extLst>
              <a:ext uri="{FF2B5EF4-FFF2-40B4-BE49-F238E27FC236}">
                <a16:creationId xmlns:a16="http://schemas.microsoft.com/office/drawing/2014/main" id="{FA704EFD-FF44-327D-B2E7-131F5F8EA4CC}"/>
              </a:ext>
            </a:extLst>
          </p:cNvPr>
          <p:cNvSpPr/>
          <p:nvPr/>
        </p:nvSpPr>
        <p:spPr>
          <a:xfrm>
            <a:off x="7426960" y="2173646"/>
            <a:ext cx="975360" cy="122514"/>
          </a:xfrm>
          <a:custGeom>
            <a:avLst/>
            <a:gdLst>
              <a:gd name="connsiteX0" fmla="*/ 0 w 975360"/>
              <a:gd name="connsiteY0" fmla="*/ 10754 h 122514"/>
              <a:gd name="connsiteX1" fmla="*/ 508000 w 975360"/>
              <a:gd name="connsiteY1" fmla="*/ 10754 h 122514"/>
              <a:gd name="connsiteX2" fmla="*/ 975360 w 975360"/>
              <a:gd name="connsiteY2" fmla="*/ 122514 h 122514"/>
            </a:gdLst>
            <a:ahLst/>
            <a:cxnLst>
              <a:cxn ang="0">
                <a:pos x="connsiteX0" y="connsiteY0"/>
              </a:cxn>
              <a:cxn ang="0">
                <a:pos x="connsiteX1" y="connsiteY1"/>
              </a:cxn>
              <a:cxn ang="0">
                <a:pos x="connsiteX2" y="connsiteY2"/>
              </a:cxn>
            </a:cxnLst>
            <a:rect l="l" t="t" r="r" b="b"/>
            <a:pathLst>
              <a:path w="975360" h="122514">
                <a:moveTo>
                  <a:pt x="0" y="10754"/>
                </a:moveTo>
                <a:cubicBezTo>
                  <a:pt x="172720" y="1440"/>
                  <a:pt x="345440" y="-7873"/>
                  <a:pt x="508000" y="10754"/>
                </a:cubicBezTo>
                <a:cubicBezTo>
                  <a:pt x="670560" y="29381"/>
                  <a:pt x="822960" y="75947"/>
                  <a:pt x="975360" y="122514"/>
                </a:cubicBezTo>
              </a:path>
            </a:pathLst>
          </a:custGeom>
          <a:ln>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51" name="Freeform: Shape 50">
            <a:extLst>
              <a:ext uri="{FF2B5EF4-FFF2-40B4-BE49-F238E27FC236}">
                <a16:creationId xmlns:a16="http://schemas.microsoft.com/office/drawing/2014/main" id="{9636FD48-854E-522C-0C43-0A2932281C8B}"/>
              </a:ext>
            </a:extLst>
          </p:cNvPr>
          <p:cNvSpPr/>
          <p:nvPr/>
        </p:nvSpPr>
        <p:spPr>
          <a:xfrm>
            <a:off x="5984240" y="2611285"/>
            <a:ext cx="2844800" cy="2044793"/>
          </a:xfrm>
          <a:custGeom>
            <a:avLst/>
            <a:gdLst>
              <a:gd name="connsiteX0" fmla="*/ 0 w 2844800"/>
              <a:gd name="connsiteY0" fmla="*/ 30315 h 2044793"/>
              <a:gd name="connsiteX1" fmla="*/ 1524000 w 2844800"/>
              <a:gd name="connsiteY1" fmla="*/ 233515 h 2044793"/>
              <a:gd name="connsiteX2" fmla="*/ 2316480 w 2844800"/>
              <a:gd name="connsiteY2" fmla="*/ 1757515 h 2044793"/>
              <a:gd name="connsiteX3" fmla="*/ 2844800 w 2844800"/>
              <a:gd name="connsiteY3" fmla="*/ 2041995 h 2044793"/>
            </a:gdLst>
            <a:ahLst/>
            <a:cxnLst>
              <a:cxn ang="0">
                <a:pos x="connsiteX0" y="connsiteY0"/>
              </a:cxn>
              <a:cxn ang="0">
                <a:pos x="connsiteX1" y="connsiteY1"/>
              </a:cxn>
              <a:cxn ang="0">
                <a:pos x="connsiteX2" y="connsiteY2"/>
              </a:cxn>
              <a:cxn ang="0">
                <a:pos x="connsiteX3" y="connsiteY3"/>
              </a:cxn>
            </a:cxnLst>
            <a:rect l="l" t="t" r="r" b="b"/>
            <a:pathLst>
              <a:path w="2844800" h="2044793">
                <a:moveTo>
                  <a:pt x="0" y="30315"/>
                </a:moveTo>
                <a:cubicBezTo>
                  <a:pt x="568960" y="-12019"/>
                  <a:pt x="1137920" y="-54352"/>
                  <a:pt x="1524000" y="233515"/>
                </a:cubicBezTo>
                <a:cubicBezTo>
                  <a:pt x="1910080" y="521382"/>
                  <a:pt x="2096347" y="1456102"/>
                  <a:pt x="2316480" y="1757515"/>
                </a:cubicBezTo>
                <a:cubicBezTo>
                  <a:pt x="2536613" y="2058928"/>
                  <a:pt x="2690706" y="2050461"/>
                  <a:pt x="2844800" y="2041995"/>
                </a:cubicBezTo>
              </a:path>
            </a:pathLst>
          </a:cu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8367238"/>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141"/>
        <p:cNvGrpSpPr/>
        <p:nvPr/>
      </p:nvGrpSpPr>
      <p:grpSpPr>
        <a:xfrm>
          <a:off x="0" y="0"/>
          <a:ext cx="0" cy="0"/>
          <a:chOff x="0" y="0"/>
          <a:chExt cx="0" cy="0"/>
        </a:xfrm>
      </p:grpSpPr>
      <p:sp>
        <p:nvSpPr>
          <p:cNvPr id="57" name="TextBox 56">
            <a:extLst>
              <a:ext uri="{FF2B5EF4-FFF2-40B4-BE49-F238E27FC236}">
                <a16:creationId xmlns:a16="http://schemas.microsoft.com/office/drawing/2014/main" id="{FFB377A3-86AC-AB1E-C317-793D5BE8CA92}"/>
              </a:ext>
            </a:extLst>
          </p:cNvPr>
          <p:cNvSpPr txBox="1"/>
          <p:nvPr/>
        </p:nvSpPr>
        <p:spPr>
          <a:xfrm>
            <a:off x="-188308" y="980692"/>
            <a:ext cx="183573" cy="461665"/>
          </a:xfrm>
          <a:prstGeom prst="rect">
            <a:avLst/>
          </a:prstGeom>
          <a:noFill/>
        </p:spPr>
        <p:txBody>
          <a:bodyPr wrap="square" rtlCol="0">
            <a:spAutoFit/>
          </a:bodyPr>
          <a:lstStyle/>
          <a:p>
            <a:endParaRPr lang="en-US" sz="2400"/>
          </a:p>
        </p:txBody>
      </p:sp>
      <p:grpSp>
        <p:nvGrpSpPr>
          <p:cNvPr id="17" name="Group 16">
            <a:extLst>
              <a:ext uri="{FF2B5EF4-FFF2-40B4-BE49-F238E27FC236}">
                <a16:creationId xmlns:a16="http://schemas.microsoft.com/office/drawing/2014/main" id="{C82003F0-8E09-8EBC-6335-A108FD809333}"/>
              </a:ext>
            </a:extLst>
          </p:cNvPr>
          <p:cNvGrpSpPr/>
          <p:nvPr/>
        </p:nvGrpSpPr>
        <p:grpSpPr>
          <a:xfrm>
            <a:off x="456108" y="1334852"/>
            <a:ext cx="11195392" cy="3553652"/>
            <a:chOff x="338444" y="1555996"/>
            <a:chExt cx="8396544" cy="2665240"/>
          </a:xfrm>
        </p:grpSpPr>
        <p:grpSp>
          <p:nvGrpSpPr>
            <p:cNvPr id="48" name="Group 47">
              <a:extLst>
                <a:ext uri="{FF2B5EF4-FFF2-40B4-BE49-F238E27FC236}">
                  <a16:creationId xmlns:a16="http://schemas.microsoft.com/office/drawing/2014/main" id="{8356DFC1-EC67-8F96-116F-CDC38BF8070E}"/>
                </a:ext>
              </a:extLst>
            </p:cNvPr>
            <p:cNvGrpSpPr/>
            <p:nvPr/>
          </p:nvGrpSpPr>
          <p:grpSpPr>
            <a:xfrm>
              <a:off x="338444" y="1555996"/>
              <a:ext cx="8303750" cy="2665240"/>
              <a:chOff x="338444" y="1555996"/>
              <a:chExt cx="8303750" cy="2665240"/>
            </a:xfrm>
          </p:grpSpPr>
          <p:grpSp>
            <p:nvGrpSpPr>
              <p:cNvPr id="6" name="Group 5">
                <a:extLst>
                  <a:ext uri="{FF2B5EF4-FFF2-40B4-BE49-F238E27FC236}">
                    <a16:creationId xmlns:a16="http://schemas.microsoft.com/office/drawing/2014/main" id="{DCBC1EA7-F477-05CD-35E9-84CF1F2E2C2A}"/>
                  </a:ext>
                </a:extLst>
              </p:cNvPr>
              <p:cNvGrpSpPr/>
              <p:nvPr/>
            </p:nvGrpSpPr>
            <p:grpSpPr>
              <a:xfrm>
                <a:off x="338444" y="1555996"/>
                <a:ext cx="4224437" cy="1393365"/>
                <a:chOff x="338444" y="1555996"/>
                <a:chExt cx="4224437" cy="1393365"/>
              </a:xfrm>
            </p:grpSpPr>
            <p:sp>
              <p:nvSpPr>
                <p:cNvPr id="32" name="TextBox 31">
                  <a:extLst>
                    <a:ext uri="{FF2B5EF4-FFF2-40B4-BE49-F238E27FC236}">
                      <a16:creationId xmlns:a16="http://schemas.microsoft.com/office/drawing/2014/main" id="{66D1C0E7-92ED-EE75-1A55-15DDE022BBCB}"/>
                    </a:ext>
                  </a:extLst>
                </p:cNvPr>
                <p:cNvSpPr txBox="1"/>
                <p:nvPr/>
              </p:nvSpPr>
              <p:spPr>
                <a:xfrm>
                  <a:off x="627996" y="2118508"/>
                  <a:ext cx="3934885" cy="830853"/>
                </a:xfrm>
                <a:prstGeom prst="rect">
                  <a:avLst/>
                </a:prstGeom>
                <a:solidFill>
                  <a:schemeClr val="bg1">
                    <a:lumMod val="95000"/>
                  </a:schemeClr>
                </a:solidFill>
              </p:spPr>
              <p:txBody>
                <a:bodyPr wrap="square" lIns="121920" tIns="60960" rIns="121920" bIns="60960" anchor="t">
                  <a:spAutoFit/>
                </a:bodyPr>
                <a:lstStyle/>
                <a:p>
                  <a:r>
                    <a:rPr lang="en-US" sz="2133" b="1" dirty="0">
                      <a:solidFill>
                        <a:srgbClr val="0E0E0E"/>
                      </a:solidFill>
                      <a:latin typeface=".AppleSystemUIFont"/>
                    </a:rPr>
                    <a:t>Energy Resilience: </a:t>
                  </a:r>
                </a:p>
                <a:p>
                  <a:r>
                    <a:rPr lang="en-US" sz="2133" dirty="0">
                      <a:solidFill>
                        <a:srgbClr val="0E0E0E"/>
                      </a:solidFill>
                      <a:latin typeface=".AppleSystemUIFont"/>
                    </a:rPr>
                    <a:t>EVs serve as power storage units and helping stabilize power consumption from the grid.</a:t>
                  </a:r>
                </a:p>
              </p:txBody>
            </p:sp>
            <p:sp>
              <p:nvSpPr>
                <p:cNvPr id="5" name="TextBox 4">
                  <a:extLst>
                    <a:ext uri="{FF2B5EF4-FFF2-40B4-BE49-F238E27FC236}">
                      <a16:creationId xmlns:a16="http://schemas.microsoft.com/office/drawing/2014/main" id="{DA8AF5EC-F20F-2D14-612B-9EA558F631C4}"/>
                    </a:ext>
                  </a:extLst>
                </p:cNvPr>
                <p:cNvSpPr txBox="1"/>
                <p:nvPr/>
              </p:nvSpPr>
              <p:spPr>
                <a:xfrm>
                  <a:off x="338444" y="1555996"/>
                  <a:ext cx="1738869" cy="346249"/>
                </a:xfrm>
                <a:prstGeom prst="rect">
                  <a:avLst/>
                </a:prstGeom>
                <a:noFill/>
              </p:spPr>
              <p:txBody>
                <a:bodyPr wrap="square">
                  <a:spAutoFit/>
                </a:bodyPr>
                <a:lstStyle/>
                <a:p>
                  <a:r>
                    <a:rPr lang="en-US" sz="2400" b="1" dirty="0">
                      <a:solidFill>
                        <a:srgbClr val="0E0E0E"/>
                      </a:solidFill>
                      <a:latin typeface=".AppleSystemUIFont"/>
                    </a:rPr>
                    <a:t>Impacts of V2B: </a:t>
                  </a:r>
                  <a:endParaRPr lang="en-US" sz="2400" dirty="0"/>
                </a:p>
              </p:txBody>
            </p:sp>
          </p:grpSp>
          <p:grpSp>
            <p:nvGrpSpPr>
              <p:cNvPr id="22" name="Group 21">
                <a:extLst>
                  <a:ext uri="{FF2B5EF4-FFF2-40B4-BE49-F238E27FC236}">
                    <a16:creationId xmlns:a16="http://schemas.microsoft.com/office/drawing/2014/main" id="{0EBA1750-AD38-BA62-4CE1-B548100F9497}"/>
                  </a:ext>
                </a:extLst>
              </p:cNvPr>
              <p:cNvGrpSpPr/>
              <p:nvPr/>
            </p:nvGrpSpPr>
            <p:grpSpPr>
              <a:xfrm>
                <a:off x="5420416" y="2112354"/>
                <a:ext cx="3221778" cy="2108882"/>
                <a:chOff x="5720196" y="642939"/>
                <a:chExt cx="3221778" cy="2108882"/>
              </a:xfrm>
            </p:grpSpPr>
            <p:grpSp>
              <p:nvGrpSpPr>
                <p:cNvPr id="23" name="Group 22">
                  <a:extLst>
                    <a:ext uri="{FF2B5EF4-FFF2-40B4-BE49-F238E27FC236}">
                      <a16:creationId xmlns:a16="http://schemas.microsoft.com/office/drawing/2014/main" id="{01DA30A0-5D0C-581D-4635-F85DB124D6FE}"/>
                    </a:ext>
                  </a:extLst>
                </p:cNvPr>
                <p:cNvGrpSpPr/>
                <p:nvPr/>
              </p:nvGrpSpPr>
              <p:grpSpPr>
                <a:xfrm>
                  <a:off x="5720196" y="642939"/>
                  <a:ext cx="3221778" cy="2108882"/>
                  <a:chOff x="213196" y="991486"/>
                  <a:chExt cx="4297073" cy="2502561"/>
                </a:xfrm>
              </p:grpSpPr>
              <p:grpSp>
                <p:nvGrpSpPr>
                  <p:cNvPr id="25" name="Group 24">
                    <a:extLst>
                      <a:ext uri="{FF2B5EF4-FFF2-40B4-BE49-F238E27FC236}">
                        <a16:creationId xmlns:a16="http://schemas.microsoft.com/office/drawing/2014/main" id="{5BBCCE96-83DC-F808-3ECF-6126D23EA2B8}"/>
                      </a:ext>
                    </a:extLst>
                  </p:cNvPr>
                  <p:cNvGrpSpPr/>
                  <p:nvPr/>
                </p:nvGrpSpPr>
                <p:grpSpPr>
                  <a:xfrm>
                    <a:off x="387570" y="1067409"/>
                    <a:ext cx="4122699" cy="2426638"/>
                    <a:chOff x="393913" y="899445"/>
                    <a:chExt cx="4577474" cy="2594601"/>
                  </a:xfrm>
                </p:grpSpPr>
                <p:sp>
                  <p:nvSpPr>
                    <p:cNvPr id="27" name="Rounded Rectangle 26">
                      <a:extLst>
                        <a:ext uri="{FF2B5EF4-FFF2-40B4-BE49-F238E27FC236}">
                          <a16:creationId xmlns:a16="http://schemas.microsoft.com/office/drawing/2014/main" id="{422B7B59-D492-1683-9F0E-5EDD3D2783E2}"/>
                        </a:ext>
                      </a:extLst>
                    </p:cNvPr>
                    <p:cNvSpPr/>
                    <p:nvPr/>
                  </p:nvSpPr>
                  <p:spPr>
                    <a:xfrm flipV="1">
                      <a:off x="393913" y="899445"/>
                      <a:ext cx="4577474" cy="2594601"/>
                    </a:xfrm>
                    <a:prstGeom prst="roundRect">
                      <a:avLst>
                        <a:gd name="adj" fmla="val 6729"/>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Content Placeholder 8" descr="Electric Tower with solid fill">
                      <a:extLst>
                        <a:ext uri="{FF2B5EF4-FFF2-40B4-BE49-F238E27FC236}">
                          <a16:creationId xmlns:a16="http://schemas.microsoft.com/office/drawing/2014/main" id="{DBE3243F-5547-02E6-6174-FE87831D4B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06874" y="1173390"/>
                      <a:ext cx="974052" cy="968241"/>
                    </a:xfrm>
                    <a:prstGeom prst="rect">
                      <a:avLst/>
                    </a:prstGeom>
                  </p:spPr>
                </p:pic>
                <p:pic>
                  <p:nvPicPr>
                    <p:cNvPr id="31" name="Graphic 30" descr="Electric car with solid fill">
                      <a:extLst>
                        <a:ext uri="{FF2B5EF4-FFF2-40B4-BE49-F238E27FC236}">
                          <a16:creationId xmlns:a16="http://schemas.microsoft.com/office/drawing/2014/main" id="{D6FA8F86-DE6F-9175-C59C-BB467E3030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0629" y="2575371"/>
                      <a:ext cx="857375" cy="852260"/>
                    </a:xfrm>
                    <a:prstGeom prst="rect">
                      <a:avLst/>
                    </a:prstGeom>
                  </p:spPr>
                </p:pic>
                <p:pic>
                  <p:nvPicPr>
                    <p:cNvPr id="33" name="Graphic 32" descr="Building with solid fill">
                      <a:extLst>
                        <a:ext uri="{FF2B5EF4-FFF2-40B4-BE49-F238E27FC236}">
                          <a16:creationId xmlns:a16="http://schemas.microsoft.com/office/drawing/2014/main" id="{C090658B-228C-D03F-1DD3-10AB5CD765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33832" y="1112808"/>
                      <a:ext cx="1205207" cy="1063943"/>
                    </a:xfrm>
                    <a:prstGeom prst="rect">
                      <a:avLst/>
                    </a:prstGeom>
                  </p:spPr>
                </p:pic>
                <p:grpSp>
                  <p:nvGrpSpPr>
                    <p:cNvPr id="34" name="Group 33">
                      <a:extLst>
                        <a:ext uri="{FF2B5EF4-FFF2-40B4-BE49-F238E27FC236}">
                          <a16:creationId xmlns:a16="http://schemas.microsoft.com/office/drawing/2014/main" id="{F1C60241-912E-B360-FE24-D2BD6556154E}"/>
                        </a:ext>
                      </a:extLst>
                    </p:cNvPr>
                    <p:cNvGrpSpPr/>
                    <p:nvPr/>
                  </p:nvGrpSpPr>
                  <p:grpSpPr>
                    <a:xfrm>
                      <a:off x="885083" y="2628173"/>
                      <a:ext cx="2161780" cy="727787"/>
                      <a:chOff x="5401491" y="2073837"/>
                      <a:chExt cx="1815738" cy="544529"/>
                    </a:xfrm>
                  </p:grpSpPr>
                  <p:pic>
                    <p:nvPicPr>
                      <p:cNvPr id="44" name="Picture 43" descr="A black background with a black square&#10;&#10;Description automatically generated with medium confidence">
                        <a:extLst>
                          <a:ext uri="{FF2B5EF4-FFF2-40B4-BE49-F238E27FC236}">
                            <a16:creationId xmlns:a16="http://schemas.microsoft.com/office/drawing/2014/main" id="{0550EF63-A1D6-0610-73AD-34059981A925}"/>
                          </a:ext>
                        </a:extLst>
                      </p:cNvPr>
                      <p:cNvPicPr>
                        <a:picLocks noChangeAspect="1"/>
                      </p:cNvPicPr>
                      <p:nvPr/>
                    </p:nvPicPr>
                    <p:blipFill>
                      <a:blip r:embed="rId10"/>
                      <a:stretch>
                        <a:fillRect/>
                      </a:stretch>
                    </p:blipFill>
                    <p:spPr>
                      <a:xfrm>
                        <a:off x="5581456" y="2150830"/>
                        <a:ext cx="438344" cy="438344"/>
                      </a:xfrm>
                      <a:prstGeom prst="rect">
                        <a:avLst/>
                      </a:prstGeom>
                    </p:spPr>
                  </p:pic>
                  <p:pic>
                    <p:nvPicPr>
                      <p:cNvPr id="45" name="Picture 44" descr="A black background with a black square&#10;&#10;Description automatically generated with medium confidence">
                        <a:extLst>
                          <a:ext uri="{FF2B5EF4-FFF2-40B4-BE49-F238E27FC236}">
                            <a16:creationId xmlns:a16="http://schemas.microsoft.com/office/drawing/2014/main" id="{C5D57A56-D55B-CAC2-8D8D-5C4A2F894E94}"/>
                          </a:ext>
                        </a:extLst>
                      </p:cNvPr>
                      <p:cNvPicPr>
                        <a:picLocks noChangeAspect="1"/>
                      </p:cNvPicPr>
                      <p:nvPr/>
                    </p:nvPicPr>
                    <p:blipFill>
                      <a:blip r:embed="rId10"/>
                      <a:stretch>
                        <a:fillRect/>
                      </a:stretch>
                    </p:blipFill>
                    <p:spPr>
                      <a:xfrm>
                        <a:off x="6120611" y="2146392"/>
                        <a:ext cx="438344" cy="438344"/>
                      </a:xfrm>
                      <a:prstGeom prst="rect">
                        <a:avLst/>
                      </a:prstGeom>
                    </p:spPr>
                  </p:pic>
                  <p:pic>
                    <p:nvPicPr>
                      <p:cNvPr id="46" name="Picture 45" descr="A black background with a black square&#10;&#10;Description automatically generated with medium confidence">
                        <a:extLst>
                          <a:ext uri="{FF2B5EF4-FFF2-40B4-BE49-F238E27FC236}">
                            <a16:creationId xmlns:a16="http://schemas.microsoft.com/office/drawing/2014/main" id="{A6497F3A-422E-E25D-3FC2-1F210E24078A}"/>
                          </a:ext>
                        </a:extLst>
                      </p:cNvPr>
                      <p:cNvPicPr>
                        <a:picLocks noChangeAspect="1"/>
                      </p:cNvPicPr>
                      <p:nvPr/>
                    </p:nvPicPr>
                    <p:blipFill>
                      <a:blip r:embed="rId10"/>
                      <a:stretch>
                        <a:fillRect/>
                      </a:stretch>
                    </p:blipFill>
                    <p:spPr>
                      <a:xfrm>
                        <a:off x="6661224" y="2149771"/>
                        <a:ext cx="438344" cy="438344"/>
                      </a:xfrm>
                      <a:prstGeom prst="rect">
                        <a:avLst/>
                      </a:prstGeom>
                    </p:spPr>
                  </p:pic>
                  <p:sp>
                    <p:nvSpPr>
                      <p:cNvPr id="47" name="Rounded Rectangle 46">
                        <a:extLst>
                          <a:ext uri="{FF2B5EF4-FFF2-40B4-BE49-F238E27FC236}">
                            <a16:creationId xmlns:a16="http://schemas.microsoft.com/office/drawing/2014/main" id="{13BD2806-0000-3BD0-713A-67855EDE4A2D}"/>
                          </a:ext>
                        </a:extLst>
                      </p:cNvPr>
                      <p:cNvSpPr/>
                      <p:nvPr/>
                    </p:nvSpPr>
                    <p:spPr>
                      <a:xfrm>
                        <a:off x="5401491" y="2073837"/>
                        <a:ext cx="1815738" cy="544529"/>
                      </a:xfrm>
                      <a:prstGeom prst="roundRect">
                        <a:avLst/>
                      </a:prstGeom>
                      <a:noFill/>
                      <a:ln w="3810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5" name="Straight Arrow Connector 34">
                      <a:extLst>
                        <a:ext uri="{FF2B5EF4-FFF2-40B4-BE49-F238E27FC236}">
                          <a16:creationId xmlns:a16="http://schemas.microsoft.com/office/drawing/2014/main" id="{24FD0D2C-2962-34A6-F4C8-F23157C0FC4A}"/>
                        </a:ext>
                      </a:extLst>
                    </p:cNvPr>
                    <p:cNvCxnSpPr>
                      <a:cxnSpLocks/>
                    </p:cNvCxnSpPr>
                    <p:nvPr/>
                  </p:nvCxnSpPr>
                  <p:spPr>
                    <a:xfrm flipH="1">
                      <a:off x="2359795" y="1657512"/>
                      <a:ext cx="1347089" cy="0"/>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65E54DDA-B048-2744-A5C0-9B521E9A6D26}"/>
                        </a:ext>
                      </a:extLst>
                    </p:cNvPr>
                    <p:cNvCxnSpPr>
                      <a:cxnSpLocks/>
                    </p:cNvCxnSpPr>
                    <p:nvPr/>
                  </p:nvCxnSpPr>
                  <p:spPr>
                    <a:xfrm>
                      <a:off x="3154095" y="2843088"/>
                      <a:ext cx="552789"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DB68D5BC-EAD4-4293-8AEB-A018C83E043C}"/>
                        </a:ext>
                      </a:extLst>
                    </p:cNvPr>
                    <p:cNvCxnSpPr>
                      <a:cxnSpLocks/>
                    </p:cNvCxnSpPr>
                    <p:nvPr/>
                  </p:nvCxnSpPr>
                  <p:spPr>
                    <a:xfrm>
                      <a:off x="1840968" y="2159837"/>
                      <a:ext cx="0" cy="354392"/>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916F1FC9-6957-6348-CBA5-0AC2DF7AEF2F}"/>
                        </a:ext>
                      </a:extLst>
                    </p:cNvPr>
                    <p:cNvCxnSpPr>
                      <a:cxnSpLocks/>
                    </p:cNvCxnSpPr>
                    <p:nvPr/>
                  </p:nvCxnSpPr>
                  <p:spPr>
                    <a:xfrm flipH="1">
                      <a:off x="3127977" y="3016626"/>
                      <a:ext cx="537807" cy="1407"/>
                    </a:xfrm>
                    <a:prstGeom prst="straightConnector1">
                      <a:avLst/>
                    </a:prstGeom>
                    <a:ln w="4445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6A7FAEEF-0951-AA50-B236-B3AAD80F024F}"/>
                        </a:ext>
                      </a:extLst>
                    </p:cNvPr>
                    <p:cNvCxnSpPr>
                      <a:cxnSpLocks/>
                    </p:cNvCxnSpPr>
                    <p:nvPr/>
                  </p:nvCxnSpPr>
                  <p:spPr>
                    <a:xfrm flipH="1">
                      <a:off x="474948" y="1896544"/>
                      <a:ext cx="255017" cy="0"/>
                    </a:xfrm>
                    <a:prstGeom prst="straightConnector1">
                      <a:avLst/>
                    </a:prstGeom>
                    <a:ln w="38100">
                      <a:solidFill>
                        <a:srgbClr val="C0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8A6603BD-8926-7A70-220C-998246F3524A}"/>
                        </a:ext>
                      </a:extLst>
                    </p:cNvPr>
                    <p:cNvCxnSpPr>
                      <a:cxnSpLocks/>
                    </p:cNvCxnSpPr>
                    <p:nvPr/>
                  </p:nvCxnSpPr>
                  <p:spPr>
                    <a:xfrm flipH="1">
                      <a:off x="476318" y="1552661"/>
                      <a:ext cx="247767" cy="0"/>
                    </a:xfrm>
                    <a:prstGeom prst="straightConnector1">
                      <a:avLst/>
                    </a:prstGeom>
                    <a:ln w="381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24CBBE72-8C83-CEF5-6193-C5166B782B4A}"/>
                        </a:ext>
                      </a:extLst>
                    </p:cNvPr>
                    <p:cNvSpPr txBox="1"/>
                    <p:nvPr/>
                  </p:nvSpPr>
                  <p:spPr>
                    <a:xfrm>
                      <a:off x="587652" y="1412195"/>
                      <a:ext cx="1152837" cy="283060"/>
                    </a:xfrm>
                    <a:prstGeom prst="rect">
                      <a:avLst/>
                    </a:prstGeom>
                    <a:noFill/>
                  </p:spPr>
                  <p:txBody>
                    <a:bodyPr wrap="square" rtlCol="0">
                      <a:spAutoFit/>
                    </a:bodyPr>
                    <a:lstStyle/>
                    <a:p>
                      <a:pPr algn="ctr"/>
                      <a:r>
                        <a:rPr lang="en-US" sz="1333"/>
                        <a:t>From Grid</a:t>
                      </a:r>
                    </a:p>
                  </p:txBody>
                </p:sp>
                <p:sp>
                  <p:nvSpPr>
                    <p:cNvPr id="43" name="TextBox 42">
                      <a:extLst>
                        <a:ext uri="{FF2B5EF4-FFF2-40B4-BE49-F238E27FC236}">
                          <a16:creationId xmlns:a16="http://schemas.microsoft.com/office/drawing/2014/main" id="{4F194E63-0EAE-9467-6B92-A9209A67030E}"/>
                        </a:ext>
                      </a:extLst>
                    </p:cNvPr>
                    <p:cNvSpPr txBox="1"/>
                    <p:nvPr/>
                  </p:nvSpPr>
                  <p:spPr>
                    <a:xfrm>
                      <a:off x="623773" y="1726140"/>
                      <a:ext cx="986139" cy="283060"/>
                    </a:xfrm>
                    <a:prstGeom prst="rect">
                      <a:avLst/>
                    </a:prstGeom>
                    <a:noFill/>
                  </p:spPr>
                  <p:txBody>
                    <a:bodyPr wrap="square" rtlCol="0">
                      <a:spAutoFit/>
                    </a:bodyPr>
                    <a:lstStyle/>
                    <a:p>
                      <a:pPr algn="ctr"/>
                      <a:r>
                        <a:rPr lang="en-US" sz="1333"/>
                        <a:t>From EV</a:t>
                      </a:r>
                    </a:p>
                  </p:txBody>
                </p:sp>
              </p:grpSp>
              <p:sp>
                <p:nvSpPr>
                  <p:cNvPr id="26" name="TextBox 25">
                    <a:extLst>
                      <a:ext uri="{FF2B5EF4-FFF2-40B4-BE49-F238E27FC236}">
                        <a16:creationId xmlns:a16="http://schemas.microsoft.com/office/drawing/2014/main" id="{6647A0E5-12C0-A4D0-103B-0E5ADC40E0EC}"/>
                      </a:ext>
                    </a:extLst>
                  </p:cNvPr>
                  <p:cNvSpPr txBox="1"/>
                  <p:nvPr/>
                </p:nvSpPr>
                <p:spPr>
                  <a:xfrm>
                    <a:off x="213196" y="991486"/>
                    <a:ext cx="2005087" cy="337897"/>
                  </a:xfrm>
                  <a:prstGeom prst="rect">
                    <a:avLst/>
                  </a:prstGeom>
                  <a:noFill/>
                </p:spPr>
                <p:txBody>
                  <a:bodyPr wrap="square" rtlCol="0">
                    <a:spAutoFit/>
                  </a:bodyPr>
                  <a:lstStyle/>
                  <a:p>
                    <a:pPr algn="ctr"/>
                    <a:r>
                      <a:rPr lang="en-US" sz="1867" b="1"/>
                      <a:t>Energy Sources</a:t>
                    </a:r>
                  </a:p>
                </p:txBody>
              </p:sp>
            </p:grpSp>
            <p:cxnSp>
              <p:nvCxnSpPr>
                <p:cNvPr id="24" name="Straight Arrow Connector 23">
                  <a:extLst>
                    <a:ext uri="{FF2B5EF4-FFF2-40B4-BE49-F238E27FC236}">
                      <a16:creationId xmlns:a16="http://schemas.microsoft.com/office/drawing/2014/main" id="{68A39923-6CCC-3FFE-7D2A-307A9AA46689}"/>
                    </a:ext>
                  </a:extLst>
                </p:cNvPr>
                <p:cNvCxnSpPr>
                  <a:cxnSpLocks/>
                </p:cNvCxnSpPr>
                <p:nvPr/>
              </p:nvCxnSpPr>
              <p:spPr>
                <a:xfrm flipV="1">
                  <a:off x="6955499" y="1675499"/>
                  <a:ext cx="0" cy="304092"/>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grpSp>
        <p:pic>
          <p:nvPicPr>
            <p:cNvPr id="4" name="Content Placeholder 8" descr="Electric Tower with solid fill">
              <a:extLst>
                <a:ext uri="{FF2B5EF4-FFF2-40B4-BE49-F238E27FC236}">
                  <a16:creationId xmlns:a16="http://schemas.microsoft.com/office/drawing/2014/main" id="{38A5D650-5C03-3F67-BD0C-F354F61564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38" y="2214078"/>
              <a:ext cx="657750" cy="763107"/>
            </a:xfrm>
            <a:prstGeom prst="rect">
              <a:avLst/>
            </a:prstGeom>
          </p:spPr>
        </p:pic>
      </p:grpSp>
      <p:sp>
        <p:nvSpPr>
          <p:cNvPr id="20" name="TextBox 19">
            <a:extLst>
              <a:ext uri="{FF2B5EF4-FFF2-40B4-BE49-F238E27FC236}">
                <a16:creationId xmlns:a16="http://schemas.microsoft.com/office/drawing/2014/main" id="{2ACFE973-236A-56AE-7C8A-BE8ADA4944E9}"/>
              </a:ext>
            </a:extLst>
          </p:cNvPr>
          <p:cNvSpPr txBox="1"/>
          <p:nvPr/>
        </p:nvSpPr>
        <p:spPr>
          <a:xfrm>
            <a:off x="838199" y="3462469"/>
            <a:ext cx="5246706" cy="1077026"/>
          </a:xfrm>
          <a:prstGeom prst="rect">
            <a:avLst/>
          </a:prstGeom>
          <a:solidFill>
            <a:schemeClr val="bg1">
              <a:lumMod val="95000"/>
            </a:schemeClr>
          </a:solidFill>
        </p:spPr>
        <p:txBody>
          <a:bodyPr wrap="square">
            <a:spAutoFit/>
          </a:bodyPr>
          <a:lstStyle/>
          <a:p>
            <a:r>
              <a:rPr lang="en-US" sz="2133" b="1" dirty="0">
                <a:solidFill>
                  <a:srgbClr val="0E0E0E"/>
                </a:solidFill>
                <a:latin typeface=".AppleSystemUIFont"/>
              </a:rPr>
              <a:t>Economic Savings</a:t>
            </a:r>
            <a:r>
              <a:rPr lang="en-US" sz="2133" dirty="0">
                <a:solidFill>
                  <a:srgbClr val="0E0E0E"/>
                </a:solidFill>
                <a:latin typeface=".AppleSystemUIFont"/>
              </a:rPr>
              <a:t>: </a:t>
            </a:r>
          </a:p>
          <a:p>
            <a:r>
              <a:rPr lang="en-US" sz="2133" dirty="0">
                <a:solidFill>
                  <a:srgbClr val="0E0E0E"/>
                </a:solidFill>
                <a:latin typeface=".AppleSystemUIFont"/>
              </a:rPr>
              <a:t>EVs lower electricity bills by reducing demand charges during peak times.</a:t>
            </a:r>
          </a:p>
        </p:txBody>
      </p:sp>
      <p:sp>
        <p:nvSpPr>
          <p:cNvPr id="21" name="Rectangle 20">
            <a:extLst>
              <a:ext uri="{FF2B5EF4-FFF2-40B4-BE49-F238E27FC236}">
                <a16:creationId xmlns:a16="http://schemas.microsoft.com/office/drawing/2014/main" id="{5C2F8DFE-E1CC-16C6-D027-0332CC78411A}"/>
              </a:ext>
            </a:extLst>
          </p:cNvPr>
          <p:cNvSpPr/>
          <p:nvPr/>
        </p:nvSpPr>
        <p:spPr>
          <a:xfrm>
            <a:off x="838199" y="3464220"/>
            <a:ext cx="5246706" cy="1075275"/>
          </a:xfrm>
          <a:prstGeom prst="rect">
            <a:avLst/>
          </a:prstGeom>
          <a:noFill/>
          <a:ln w="38100">
            <a:solidFill>
              <a:srgbClr val="DE797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BB32AC54-3115-711C-6FF2-191606ED1622}"/>
              </a:ext>
            </a:extLst>
          </p:cNvPr>
          <p:cNvSpPr/>
          <p:nvPr/>
        </p:nvSpPr>
        <p:spPr>
          <a:xfrm>
            <a:off x="7170254" y="2556128"/>
            <a:ext cx="4634396" cy="330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28162A3-EF61-C196-11EA-5483D93A6673}"/>
              </a:ext>
            </a:extLst>
          </p:cNvPr>
          <p:cNvSpPr txBox="1"/>
          <p:nvPr/>
        </p:nvSpPr>
        <p:spPr>
          <a:xfrm>
            <a:off x="9676719" y="4618998"/>
            <a:ext cx="2640495" cy="287323"/>
          </a:xfrm>
          <a:prstGeom prst="rect">
            <a:avLst/>
          </a:prstGeom>
          <a:noFill/>
        </p:spPr>
        <p:txBody>
          <a:bodyPr wrap="square" lIns="121920" tIns="60960" rIns="121920" bIns="60960" anchor="t">
            <a:spAutoFit/>
          </a:bodyPr>
          <a:lstStyle/>
          <a:p>
            <a:r>
              <a:rPr lang="en-US" sz="1067" dirty="0"/>
              <a:t>Image Source: </a:t>
            </a:r>
            <a:r>
              <a:rPr lang="en-US" sz="1067" dirty="0">
                <a:hlinkClick r:id="rId11"/>
              </a:rPr>
              <a:t>pluginamerica.org</a:t>
            </a:r>
            <a:endParaRPr lang="en-US" sz="1067" dirty="0">
              <a:ea typeface="Calibri"/>
              <a:cs typeface="Calibri"/>
            </a:endParaRPr>
          </a:p>
        </p:txBody>
      </p:sp>
      <p:pic>
        <p:nvPicPr>
          <p:cNvPr id="2052" name="Picture 4" descr="Generated image">
            <a:extLst>
              <a:ext uri="{FF2B5EF4-FFF2-40B4-BE49-F238E27FC236}">
                <a16:creationId xmlns:a16="http://schemas.microsoft.com/office/drawing/2014/main" id="{2D57B4D9-9261-B165-C9E5-8584605D4E2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973" b="4550"/>
          <a:stretch/>
        </p:blipFill>
        <p:spPr bwMode="auto">
          <a:xfrm>
            <a:off x="6848460" y="1530931"/>
            <a:ext cx="5124966" cy="31595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Generated image">
            <a:extLst>
              <a:ext uri="{FF2B5EF4-FFF2-40B4-BE49-F238E27FC236}">
                <a16:creationId xmlns:a16="http://schemas.microsoft.com/office/drawing/2014/main" id="{BB859EA2-3B9F-7A27-DE7A-382E983922D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86744" r="81333" b="4550"/>
          <a:stretch/>
        </p:blipFill>
        <p:spPr bwMode="auto">
          <a:xfrm rot="16200000">
            <a:off x="6221396" y="3014879"/>
            <a:ext cx="956673" cy="29745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F5C1454-6C6D-939D-5B7E-072E837F8AEF}"/>
              </a:ext>
            </a:extLst>
          </p:cNvPr>
          <p:cNvSpPr/>
          <p:nvPr/>
        </p:nvSpPr>
        <p:spPr>
          <a:xfrm>
            <a:off x="6665999" y="4468020"/>
            <a:ext cx="1182621" cy="2281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6D466F0F-B49C-4AD4-BFF5-77EED2E369B3}"/>
              </a:ext>
            </a:extLst>
          </p:cNvPr>
          <p:cNvSpPr txBox="1">
            <a:spLocks/>
          </p:cNvSpPr>
          <p:nvPr/>
        </p:nvSpPr>
        <p:spPr>
          <a:xfrm>
            <a:off x="838199" y="78254"/>
            <a:ext cx="10515599" cy="9496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dirty="0"/>
              <a:t>Sco</a:t>
            </a:r>
            <a:r>
              <a:rPr lang="en-US" dirty="0"/>
              <a:t>pe for </a:t>
            </a:r>
            <a:r>
              <a:rPr lang="en-US" sz="4400" dirty="0"/>
              <a:t>V2B optimization</a:t>
            </a:r>
            <a:endParaRPr lang="en-US" dirty="0"/>
          </a:p>
        </p:txBody>
      </p:sp>
      <p:sp>
        <p:nvSpPr>
          <p:cNvPr id="15" name="Slide Number Placeholder 14">
            <a:extLst>
              <a:ext uri="{FF2B5EF4-FFF2-40B4-BE49-F238E27FC236}">
                <a16:creationId xmlns:a16="http://schemas.microsoft.com/office/drawing/2014/main" id="{15ECDBB6-1ABB-9FFC-762B-D092911C3ED2}"/>
              </a:ext>
            </a:extLst>
          </p:cNvPr>
          <p:cNvSpPr>
            <a:spLocks noGrp="1"/>
          </p:cNvSpPr>
          <p:nvPr>
            <p:ph type="sldNum" sz="quarter" idx="12"/>
          </p:nvPr>
        </p:nvSpPr>
        <p:spPr/>
        <p:txBody>
          <a:bodyPr/>
          <a:lstStyle/>
          <a:p>
            <a:fld id="{0559CA9F-7850-464E-AAF0-0C07180EE81E}" type="slidenum">
              <a:rPr lang="en-US" smtClean="0"/>
              <a:t>26</a:t>
            </a:fld>
            <a:endParaRPr lang="en-US"/>
          </a:p>
        </p:txBody>
      </p:sp>
      <p:sp>
        <p:nvSpPr>
          <p:cNvPr id="51" name="Rectangle 50">
            <a:extLst>
              <a:ext uri="{FF2B5EF4-FFF2-40B4-BE49-F238E27FC236}">
                <a16:creationId xmlns:a16="http://schemas.microsoft.com/office/drawing/2014/main" id="{B92B4069-48B9-253D-82B4-1490C50B9CB3}"/>
              </a:ext>
            </a:extLst>
          </p:cNvPr>
          <p:cNvSpPr/>
          <p:nvPr/>
        </p:nvSpPr>
        <p:spPr>
          <a:xfrm>
            <a:off x="7282664" y="2083905"/>
            <a:ext cx="3199685" cy="50789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CC5BDD-15B9-3D4E-6291-5F97CF90ED9D}"/>
              </a:ext>
            </a:extLst>
          </p:cNvPr>
          <p:cNvSpPr txBox="1"/>
          <p:nvPr/>
        </p:nvSpPr>
        <p:spPr>
          <a:xfrm>
            <a:off x="10538114" y="1888288"/>
            <a:ext cx="1517275" cy="369332"/>
          </a:xfrm>
          <a:prstGeom prst="rect">
            <a:avLst/>
          </a:prstGeom>
          <a:solidFill>
            <a:srgbClr val="FFFFFF">
              <a:alpha val="78000"/>
            </a:srgbClr>
          </a:solidFill>
        </p:spPr>
        <p:txBody>
          <a:bodyPr wrap="none" rtlCol="0">
            <a:spAutoFit/>
          </a:bodyPr>
          <a:lstStyle/>
          <a:p>
            <a:r>
              <a:rPr lang="en-US" dirty="0"/>
              <a:t>Peak Shaving</a:t>
            </a:r>
          </a:p>
        </p:txBody>
      </p:sp>
    </p:spTree>
    <p:custDataLst>
      <p:tags r:id="rId1"/>
    </p:custDataLst>
    <p:extLst>
      <p:ext uri="{BB962C8B-B14F-4D97-AF65-F5344CB8AC3E}">
        <p14:creationId xmlns:p14="http://schemas.microsoft.com/office/powerpoint/2010/main" val="427329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51"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2E5B5-22F7-20DD-AE72-F014A0194442}"/>
              </a:ext>
            </a:extLst>
          </p:cNvPr>
          <p:cNvSpPr>
            <a:spLocks noGrp="1"/>
          </p:cNvSpPr>
          <p:nvPr>
            <p:ph type="title"/>
          </p:nvPr>
        </p:nvSpPr>
        <p:spPr/>
        <p:txBody>
          <a:bodyPr/>
          <a:lstStyle/>
          <a:p>
            <a:r>
              <a:rPr lang="en-US" dirty="0"/>
              <a:t>Experimental Setup</a:t>
            </a:r>
          </a:p>
        </p:txBody>
      </p:sp>
      <p:sp>
        <p:nvSpPr>
          <p:cNvPr id="3" name="Content Placeholder 2">
            <a:extLst>
              <a:ext uri="{FF2B5EF4-FFF2-40B4-BE49-F238E27FC236}">
                <a16:creationId xmlns:a16="http://schemas.microsoft.com/office/drawing/2014/main" id="{38A6E3CF-177F-95E4-31E8-6FAAF101E0F8}"/>
              </a:ext>
            </a:extLst>
          </p:cNvPr>
          <p:cNvSpPr>
            <a:spLocks noGrp="1"/>
          </p:cNvSpPr>
          <p:nvPr>
            <p:ph idx="1"/>
          </p:nvPr>
        </p:nvSpPr>
        <p:spPr>
          <a:xfrm>
            <a:off x="838200" y="1278965"/>
            <a:ext cx="10515600" cy="4938955"/>
          </a:xfrm>
        </p:spPr>
        <p:txBody>
          <a:bodyPr>
            <a:normAutofit fontScale="92500" lnSpcReduction="20000"/>
          </a:bodyPr>
          <a:lstStyle/>
          <a:p>
            <a:pPr>
              <a:buFont typeface="Arial" panose="020B0604020202020204" pitchFamily="34" charset="0"/>
              <a:buChar char="•"/>
            </a:pPr>
            <a:r>
              <a:rPr lang="en-US" sz="2400" b="1" dirty="0"/>
              <a:t>Data Source:</a:t>
            </a:r>
            <a:r>
              <a:rPr lang="en-US" sz="2400" dirty="0"/>
              <a:t> EV behavior is Nissan Advanced Technology Center in Santa Clara</a:t>
            </a:r>
          </a:p>
          <a:p>
            <a:pPr marL="457200" lvl="1" indent="0">
              <a:buNone/>
            </a:pPr>
            <a:r>
              <a:rPr lang="en-US" sz="2600" dirty="0"/>
              <a:t>- EV departures are user-provided windows (adds more uncertainty)</a:t>
            </a:r>
            <a:endParaRPr lang="en-US" sz="2800" dirty="0"/>
          </a:p>
          <a:p>
            <a:r>
              <a:rPr lang="en-US" sz="2400" b="1" dirty="0"/>
              <a:t>Dataset:</a:t>
            </a:r>
            <a:r>
              <a:rPr lang="en-US" sz="2400" dirty="0"/>
              <a:t> 8 months of data (May 2023 – Dec 2023)</a:t>
            </a:r>
            <a:endParaRPr lang="en-US" sz="2400" b="1" dirty="0"/>
          </a:p>
          <a:p>
            <a:pPr>
              <a:buFont typeface="Arial" panose="020B0604020202020204" pitchFamily="34" charset="0"/>
              <a:buChar char="•"/>
            </a:pPr>
            <a:r>
              <a:rPr lang="en-US" sz="2400" b="1" dirty="0"/>
              <a:t>Chargers:</a:t>
            </a:r>
            <a:r>
              <a:rPr lang="en-US" sz="2400" dirty="0"/>
              <a:t> 15 chargers</a:t>
            </a:r>
          </a:p>
          <a:p>
            <a:pPr lvl="1"/>
            <a:r>
              <a:rPr lang="en-US" sz="2000" dirty="0"/>
              <a:t>10 </a:t>
            </a:r>
            <a:r>
              <a:rPr lang="en-US" sz="2000" dirty="0" err="1"/>
              <a:t>uni</a:t>
            </a:r>
            <a:r>
              <a:rPr lang="en-US" sz="2000" dirty="0"/>
              <a:t>-directional [0, 20kW]</a:t>
            </a:r>
          </a:p>
          <a:p>
            <a:pPr lvl="1"/>
            <a:r>
              <a:rPr lang="en-US" sz="2000" dirty="0"/>
              <a:t>5 bi-directional [-20kW, 20kW]</a:t>
            </a:r>
          </a:p>
          <a:p>
            <a:r>
              <a:rPr lang="en-US" sz="2400" b="1" dirty="0"/>
              <a:t>Electricity rate:</a:t>
            </a:r>
          </a:p>
          <a:p>
            <a:pPr>
              <a:buFont typeface="Arial" panose="020B0604020202020204" pitchFamily="34" charset="0"/>
              <a:buChar char="•"/>
            </a:pPr>
            <a:endParaRPr lang="en-US" sz="2400" b="1" dirty="0"/>
          </a:p>
          <a:p>
            <a:pPr>
              <a:buFont typeface="Arial" panose="020B0604020202020204" pitchFamily="34" charset="0"/>
              <a:buChar char="•"/>
            </a:pPr>
            <a:endParaRPr lang="en-US" sz="2400" b="1" dirty="0"/>
          </a:p>
          <a:p>
            <a:pPr>
              <a:buFont typeface="Arial" panose="020B0604020202020204" pitchFamily="34" charset="0"/>
              <a:buChar char="•"/>
            </a:pPr>
            <a:r>
              <a:rPr lang="en-US" sz="2400" b="1" dirty="0"/>
              <a:t>Metrics:</a:t>
            </a:r>
            <a:endParaRPr lang="en-US" sz="2400" dirty="0"/>
          </a:p>
          <a:p>
            <a:pPr marL="742950" lvl="1" indent="-285750">
              <a:buFont typeface="Arial" panose="020B0604020202020204" pitchFamily="34" charset="0"/>
              <a:buChar char="•"/>
            </a:pPr>
            <a:r>
              <a:rPr lang="en-US" sz="2000" dirty="0"/>
              <a:t>Total cost</a:t>
            </a:r>
          </a:p>
          <a:p>
            <a:pPr marL="742950" lvl="1" indent="-285750"/>
            <a:r>
              <a:rPr lang="en-US" sz="2000" dirty="0"/>
              <a:t>Peak shaving achieved</a:t>
            </a:r>
          </a:p>
          <a:p>
            <a:pPr marL="742950" lvl="1" indent="-285750">
              <a:buFont typeface="Arial" panose="020B0604020202020204" pitchFamily="34" charset="0"/>
              <a:buChar char="•"/>
            </a:pPr>
            <a:r>
              <a:rPr lang="en-US" sz="2000" dirty="0"/>
              <a:t>At departure:</a:t>
            </a:r>
          </a:p>
          <a:p>
            <a:pPr marL="1200150" lvl="2" indent="-285750"/>
            <a:r>
              <a:rPr lang="en-US" sz="1800" dirty="0"/>
              <a:t>Total Missing SoC (compared to required SoC)</a:t>
            </a:r>
          </a:p>
          <a:p>
            <a:pPr marL="1200150" lvl="2" indent="-285750"/>
            <a:r>
              <a:rPr lang="en-US" sz="1800" dirty="0"/>
              <a:t>Count of EVs below required SoC</a:t>
            </a:r>
          </a:p>
          <a:p>
            <a:endParaRPr lang="en-US" sz="2400" dirty="0"/>
          </a:p>
        </p:txBody>
      </p:sp>
      <p:sp>
        <p:nvSpPr>
          <p:cNvPr id="4" name="Slide Number Placeholder 3">
            <a:extLst>
              <a:ext uri="{FF2B5EF4-FFF2-40B4-BE49-F238E27FC236}">
                <a16:creationId xmlns:a16="http://schemas.microsoft.com/office/drawing/2014/main" id="{30E59D18-669F-3909-8DFB-5BA039C6DA56}"/>
              </a:ext>
            </a:extLst>
          </p:cNvPr>
          <p:cNvSpPr>
            <a:spLocks noGrp="1"/>
          </p:cNvSpPr>
          <p:nvPr>
            <p:ph type="sldNum" sz="quarter" idx="12"/>
          </p:nvPr>
        </p:nvSpPr>
        <p:spPr/>
        <p:txBody>
          <a:bodyPr/>
          <a:lstStyle/>
          <a:p>
            <a:fld id="{0559CA9F-7850-464E-AAF0-0C07180EE81E}" type="slidenum">
              <a:rPr lang="en-US" smtClean="0"/>
              <a:t>27</a:t>
            </a:fld>
            <a:endParaRPr lang="en-US"/>
          </a:p>
        </p:txBody>
      </p:sp>
      <mc:AlternateContent xmlns:mc="http://schemas.openxmlformats.org/markup-compatibility/2006" xmlns:a14="http://schemas.microsoft.com/office/drawing/2010/main">
        <mc:Choice Requires="a14">
          <p:graphicFrame>
            <p:nvGraphicFramePr>
              <p:cNvPr id="5" name="Content Placeholder 4">
                <a:extLst>
                  <a:ext uri="{FF2B5EF4-FFF2-40B4-BE49-F238E27FC236}">
                    <a16:creationId xmlns:a16="http://schemas.microsoft.com/office/drawing/2014/main" id="{424EFD31-9CC9-9D0B-D32A-B41B77A2F68A}"/>
                  </a:ext>
                </a:extLst>
              </p:cNvPr>
              <p:cNvGraphicFramePr>
                <a:graphicFrameLocks/>
              </p:cNvGraphicFramePr>
              <p:nvPr>
                <p:extLst>
                  <p:ext uri="{D42A27DB-BD31-4B8C-83A1-F6EECF244321}">
                    <p14:modId xmlns:p14="http://schemas.microsoft.com/office/powerpoint/2010/main" val="1725608268"/>
                  </p:ext>
                </p:extLst>
              </p:nvPr>
            </p:nvGraphicFramePr>
            <p:xfrm>
              <a:off x="2034635" y="3603481"/>
              <a:ext cx="8122725" cy="654004"/>
            </p:xfrm>
            <a:graphic>
              <a:graphicData uri="http://schemas.openxmlformats.org/drawingml/2006/table">
                <a:tbl>
                  <a:tblPr firstRow="1" bandRow="1">
                    <a:tableStyleId>{5C22544A-7EE6-4342-B048-85BDC9FD1C3A}</a:tableStyleId>
                  </a:tblPr>
                  <a:tblGrid>
                    <a:gridCol w="2707575">
                      <a:extLst>
                        <a:ext uri="{9D8B030D-6E8A-4147-A177-3AD203B41FA5}">
                          <a16:colId xmlns:a16="http://schemas.microsoft.com/office/drawing/2014/main" val="1155036533"/>
                        </a:ext>
                      </a:extLst>
                    </a:gridCol>
                    <a:gridCol w="2707575">
                      <a:extLst>
                        <a:ext uri="{9D8B030D-6E8A-4147-A177-3AD203B41FA5}">
                          <a16:colId xmlns:a16="http://schemas.microsoft.com/office/drawing/2014/main" val="3471878826"/>
                        </a:ext>
                      </a:extLst>
                    </a:gridCol>
                    <a:gridCol w="2707575">
                      <a:extLst>
                        <a:ext uri="{9D8B030D-6E8A-4147-A177-3AD203B41FA5}">
                          <a16:colId xmlns:a16="http://schemas.microsoft.com/office/drawing/2014/main" val="2299188797"/>
                        </a:ext>
                      </a:extLst>
                    </a:gridCol>
                  </a:tblGrid>
                  <a:tr h="341584">
                    <a:tc>
                      <a:txBody>
                        <a:bodyPr/>
                        <a:lstStyle/>
                        <a:p>
                          <a:r>
                            <a:rPr lang="en-US" sz="1400"/>
                            <a:t>Off-peak ($/kWh)</a:t>
                          </a:r>
                        </a:p>
                      </a:txBody>
                      <a:tcPr marL="68580" marR="68580" marT="34290" marB="34290"/>
                    </a:tc>
                    <a:tc>
                      <a:txBody>
                        <a:bodyPr/>
                        <a:lstStyle/>
                        <a:p>
                          <a:r>
                            <a:rPr lang="en-US" sz="1400" dirty="0"/>
                            <a:t>Peak ($/kWh)</a:t>
                          </a:r>
                        </a:p>
                      </a:txBody>
                      <a:tcPr marL="68580" marR="68580" marT="34290" marB="34290"/>
                    </a:tc>
                    <a:tc>
                      <a:txBody>
                        <a:bodyPr/>
                        <a:lstStyle/>
                        <a:p>
                          <a:r>
                            <a:rPr lang="en-US" sz="1400"/>
                            <a:t>Demand charge ($/kW)</a:t>
                          </a:r>
                        </a:p>
                      </a:txBody>
                      <a:tcPr marL="68580" marR="68580" marT="34290" marB="34290"/>
                    </a:tc>
                    <a:extLst>
                      <a:ext uri="{0D108BD9-81ED-4DB2-BD59-A6C34878D82A}">
                        <a16:rowId xmlns:a16="http://schemas.microsoft.com/office/drawing/2014/main" val="3256583120"/>
                      </a:ext>
                    </a:extLst>
                  </a:tr>
                  <a:tr h="30465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kern="1200" dirty="0" smtClean="0">
                                    <a:solidFill>
                                      <a:schemeClr val="dk1"/>
                                    </a:solidFill>
                                    <a:effectLst/>
                                    <a:latin typeface="Cambria Math" panose="02040503050406030204" pitchFamily="18" charset="0"/>
                                    <a:ea typeface="+mn-ea"/>
                                    <a:cs typeface="+mn-cs"/>
                                  </a:rPr>
                                  <m:t>0.11</m:t>
                                </m:r>
                              </m:oMath>
                            </m:oMathPara>
                          </a14:m>
                          <a:endParaRPr lang="en-US" sz="1600" b="0" kern="1200" dirty="0">
                            <a:solidFill>
                              <a:schemeClr val="dk1"/>
                            </a:solidFill>
                            <a:effectLst/>
                            <a:latin typeface="+mn-lt"/>
                            <a:ea typeface="+mn-ea"/>
                            <a:cs typeface="+mn-cs"/>
                          </a:endParaRP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kern="1200" dirty="0" smtClean="0">
                                    <a:solidFill>
                                      <a:schemeClr val="dk1"/>
                                    </a:solidFill>
                                    <a:effectLst/>
                                    <a:latin typeface="Cambria Math" panose="02040503050406030204" pitchFamily="18" charset="0"/>
                                    <a:ea typeface="+mn-ea"/>
                                    <a:cs typeface="+mn-cs"/>
                                  </a:rPr>
                                  <m:t>0.14</m:t>
                                </m:r>
                              </m:oMath>
                            </m:oMathPara>
                          </a14:m>
                          <a:endParaRPr lang="en-US" sz="1600" b="0" kern="1200" dirty="0">
                            <a:solidFill>
                              <a:schemeClr val="dk1"/>
                            </a:solidFill>
                            <a:effectLst/>
                            <a:latin typeface="+mn-lt"/>
                            <a:ea typeface="+mn-ea"/>
                            <a:cs typeface="+mn-cs"/>
                          </a:endParaRPr>
                        </a:p>
                      </a:txBody>
                      <a:tcPr marL="68580" marR="68580" marT="34290" marB="34290"/>
                    </a:tc>
                    <a:tc>
                      <a:txBody>
                        <a:bodyPr/>
                        <a:lstStyle/>
                        <a:p>
                          <a:pP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9.62</m:t>
                                </m:r>
                              </m:oMath>
                            </m:oMathPara>
                          </a14:m>
                          <a:endParaRPr lang="en-US" sz="1600" dirty="0"/>
                        </a:p>
                      </a:txBody>
                      <a:tcPr marL="68580" marR="68580" marT="34290" marB="34290"/>
                    </a:tc>
                    <a:extLst>
                      <a:ext uri="{0D108BD9-81ED-4DB2-BD59-A6C34878D82A}">
                        <a16:rowId xmlns:a16="http://schemas.microsoft.com/office/drawing/2014/main" val="181696667"/>
                      </a:ext>
                    </a:extLst>
                  </a:tr>
                </a:tbl>
              </a:graphicData>
            </a:graphic>
          </p:graphicFrame>
        </mc:Choice>
        <mc:Fallback xmlns="">
          <p:graphicFrame>
            <p:nvGraphicFramePr>
              <p:cNvPr id="5" name="Content Placeholder 4">
                <a:extLst>
                  <a:ext uri="{FF2B5EF4-FFF2-40B4-BE49-F238E27FC236}">
                    <a16:creationId xmlns:a16="http://schemas.microsoft.com/office/drawing/2014/main" id="{424EFD31-9CC9-9D0B-D32A-B41B77A2F68A}"/>
                  </a:ext>
                </a:extLst>
              </p:cNvPr>
              <p:cNvGraphicFramePr>
                <a:graphicFrameLocks/>
              </p:cNvGraphicFramePr>
              <p:nvPr>
                <p:extLst>
                  <p:ext uri="{D42A27DB-BD31-4B8C-83A1-F6EECF244321}">
                    <p14:modId xmlns:p14="http://schemas.microsoft.com/office/powerpoint/2010/main" val="1725608268"/>
                  </p:ext>
                </p:extLst>
              </p:nvPr>
            </p:nvGraphicFramePr>
            <p:xfrm>
              <a:off x="2034635" y="3603481"/>
              <a:ext cx="8122725" cy="654004"/>
            </p:xfrm>
            <a:graphic>
              <a:graphicData uri="http://schemas.openxmlformats.org/drawingml/2006/table">
                <a:tbl>
                  <a:tblPr firstRow="1" bandRow="1">
                    <a:tableStyleId>{5C22544A-7EE6-4342-B048-85BDC9FD1C3A}</a:tableStyleId>
                  </a:tblPr>
                  <a:tblGrid>
                    <a:gridCol w="2707575">
                      <a:extLst>
                        <a:ext uri="{9D8B030D-6E8A-4147-A177-3AD203B41FA5}">
                          <a16:colId xmlns:a16="http://schemas.microsoft.com/office/drawing/2014/main" val="1155036533"/>
                        </a:ext>
                      </a:extLst>
                    </a:gridCol>
                    <a:gridCol w="2707575">
                      <a:extLst>
                        <a:ext uri="{9D8B030D-6E8A-4147-A177-3AD203B41FA5}">
                          <a16:colId xmlns:a16="http://schemas.microsoft.com/office/drawing/2014/main" val="3471878826"/>
                        </a:ext>
                      </a:extLst>
                    </a:gridCol>
                    <a:gridCol w="2707575">
                      <a:extLst>
                        <a:ext uri="{9D8B030D-6E8A-4147-A177-3AD203B41FA5}">
                          <a16:colId xmlns:a16="http://schemas.microsoft.com/office/drawing/2014/main" val="2299188797"/>
                        </a:ext>
                      </a:extLst>
                    </a:gridCol>
                  </a:tblGrid>
                  <a:tr h="341584">
                    <a:tc>
                      <a:txBody>
                        <a:bodyPr/>
                        <a:lstStyle/>
                        <a:p>
                          <a:r>
                            <a:rPr lang="en-US" sz="1400"/>
                            <a:t>Off-peak ($/kWh)</a:t>
                          </a:r>
                        </a:p>
                      </a:txBody>
                      <a:tcPr marL="68580" marR="68580" marT="34290" marB="34290"/>
                    </a:tc>
                    <a:tc>
                      <a:txBody>
                        <a:bodyPr/>
                        <a:lstStyle/>
                        <a:p>
                          <a:r>
                            <a:rPr lang="en-US" sz="1400" dirty="0"/>
                            <a:t>Peak ($/kWh)</a:t>
                          </a:r>
                        </a:p>
                      </a:txBody>
                      <a:tcPr marL="68580" marR="68580" marT="34290" marB="34290"/>
                    </a:tc>
                    <a:tc>
                      <a:txBody>
                        <a:bodyPr/>
                        <a:lstStyle/>
                        <a:p>
                          <a:r>
                            <a:rPr lang="en-US" sz="1400"/>
                            <a:t>Demand charge ($/kW)</a:t>
                          </a:r>
                        </a:p>
                      </a:txBody>
                      <a:tcPr marL="68580" marR="68580" marT="34290" marB="34290"/>
                    </a:tc>
                    <a:extLst>
                      <a:ext uri="{0D108BD9-81ED-4DB2-BD59-A6C34878D82A}">
                        <a16:rowId xmlns:a16="http://schemas.microsoft.com/office/drawing/2014/main" val="3256583120"/>
                      </a:ext>
                    </a:extLst>
                  </a:tr>
                  <a:tr h="312420">
                    <a:tc>
                      <a:txBody>
                        <a:bodyPr/>
                        <a:lstStyle/>
                        <a:p>
                          <a:endParaRPr lang="en-US"/>
                        </a:p>
                      </a:txBody>
                      <a:tcPr marL="68580" marR="68580" marT="34290" marB="34290">
                        <a:blipFill>
                          <a:blip r:embed="rId2"/>
                          <a:stretch>
                            <a:fillRect l="-225" t="-115385" r="-200674" b="-3846"/>
                          </a:stretch>
                        </a:blipFill>
                      </a:tcPr>
                    </a:tc>
                    <a:tc>
                      <a:txBody>
                        <a:bodyPr/>
                        <a:lstStyle/>
                        <a:p>
                          <a:endParaRPr lang="en-US"/>
                        </a:p>
                      </a:txBody>
                      <a:tcPr marL="68580" marR="68580" marT="34290" marB="34290">
                        <a:blipFill>
                          <a:blip r:embed="rId2"/>
                          <a:stretch>
                            <a:fillRect l="-100450" t="-115385" r="-101126" b="-3846"/>
                          </a:stretch>
                        </a:blipFill>
                      </a:tcPr>
                    </a:tc>
                    <a:tc>
                      <a:txBody>
                        <a:bodyPr/>
                        <a:lstStyle/>
                        <a:p>
                          <a:endParaRPr lang="en-US"/>
                        </a:p>
                      </a:txBody>
                      <a:tcPr marL="68580" marR="68580" marT="34290" marB="34290">
                        <a:blipFill>
                          <a:blip r:embed="rId2"/>
                          <a:stretch>
                            <a:fillRect l="-200000" t="-115385" r="-899" b="-3846"/>
                          </a:stretch>
                        </a:blipFill>
                      </a:tcPr>
                    </a:tc>
                    <a:extLst>
                      <a:ext uri="{0D108BD9-81ED-4DB2-BD59-A6C34878D82A}">
                        <a16:rowId xmlns:a16="http://schemas.microsoft.com/office/drawing/2014/main" val="181696667"/>
                      </a:ext>
                    </a:extLst>
                  </a:tr>
                </a:tbl>
              </a:graphicData>
            </a:graphic>
          </p:graphicFrame>
        </mc:Fallback>
      </mc:AlternateContent>
    </p:spTree>
    <p:extLst>
      <p:ext uri="{BB962C8B-B14F-4D97-AF65-F5344CB8AC3E}">
        <p14:creationId xmlns:p14="http://schemas.microsoft.com/office/powerpoint/2010/main" val="1468396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29710AD-E05F-4C91-88AA-1C0B0D1C5175}"/>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DCF8D02-1175-7725-E5C3-FE31C4FB54AE}"/>
              </a:ext>
            </a:extLst>
          </p:cNvPr>
          <p:cNvPicPr>
            <a:picLocks noChangeAspect="1"/>
          </p:cNvPicPr>
          <p:nvPr/>
        </p:nvPicPr>
        <p:blipFill>
          <a:blip r:embed="rId3"/>
          <a:stretch>
            <a:fillRect/>
          </a:stretch>
        </p:blipFill>
        <p:spPr>
          <a:xfrm>
            <a:off x="1844040" y="1126602"/>
            <a:ext cx="8724900" cy="3706041"/>
          </a:xfrm>
          <a:prstGeom prst="rect">
            <a:avLst/>
          </a:prstGeom>
        </p:spPr>
      </p:pic>
      <p:sp>
        <p:nvSpPr>
          <p:cNvPr id="2" name="Title 1">
            <a:extLst>
              <a:ext uri="{FF2B5EF4-FFF2-40B4-BE49-F238E27FC236}">
                <a16:creationId xmlns:a16="http://schemas.microsoft.com/office/drawing/2014/main" id="{027D54CA-524B-22DF-B9FC-D3B020CFCD35}"/>
              </a:ext>
            </a:extLst>
          </p:cNvPr>
          <p:cNvSpPr>
            <a:spLocks noGrp="1"/>
          </p:cNvSpPr>
          <p:nvPr>
            <p:ph type="title"/>
          </p:nvPr>
        </p:nvSpPr>
        <p:spPr/>
        <p:txBody>
          <a:bodyPr/>
          <a:lstStyle/>
          <a:p>
            <a:r>
              <a:rPr lang="en-US" dirty="0"/>
              <a:t>Results: SoC Compliance </a:t>
            </a:r>
          </a:p>
        </p:txBody>
      </p:sp>
      <p:sp>
        <p:nvSpPr>
          <p:cNvPr id="4" name="Slide Number Placeholder 3">
            <a:extLst>
              <a:ext uri="{FF2B5EF4-FFF2-40B4-BE49-F238E27FC236}">
                <a16:creationId xmlns:a16="http://schemas.microsoft.com/office/drawing/2014/main" id="{98AA9769-977D-A446-D61B-A1007A41E6D5}"/>
              </a:ext>
            </a:extLst>
          </p:cNvPr>
          <p:cNvSpPr>
            <a:spLocks noGrp="1"/>
          </p:cNvSpPr>
          <p:nvPr>
            <p:ph type="sldNum" sz="quarter" idx="12"/>
          </p:nvPr>
        </p:nvSpPr>
        <p:spPr/>
        <p:txBody>
          <a:bodyPr/>
          <a:lstStyle/>
          <a:p>
            <a:fld id="{0559CA9F-7850-464E-AAF0-0C07180EE81E}" type="slidenum">
              <a:rPr lang="en-US" smtClean="0"/>
              <a:t>28</a:t>
            </a:fld>
            <a:endParaRPr lang="en-US"/>
          </a:p>
        </p:txBody>
      </p:sp>
      <p:sp>
        <p:nvSpPr>
          <p:cNvPr id="6" name="Content Placeholder 5">
            <a:extLst>
              <a:ext uri="{FF2B5EF4-FFF2-40B4-BE49-F238E27FC236}">
                <a16:creationId xmlns:a16="http://schemas.microsoft.com/office/drawing/2014/main" id="{61640BE7-A29E-839D-4D9D-A42D10111263}"/>
              </a:ext>
            </a:extLst>
          </p:cNvPr>
          <p:cNvSpPr>
            <a:spLocks noGrp="1"/>
          </p:cNvSpPr>
          <p:nvPr>
            <p:ph idx="1"/>
          </p:nvPr>
        </p:nvSpPr>
        <p:spPr>
          <a:xfrm>
            <a:off x="838200" y="4914900"/>
            <a:ext cx="10515600" cy="1120140"/>
          </a:xfrm>
        </p:spPr>
        <p:txBody>
          <a:bodyPr>
            <a:normAutofit lnSpcReduction="10000"/>
          </a:bodyPr>
          <a:lstStyle/>
          <a:p>
            <a:pPr marL="0" indent="0">
              <a:buNone/>
            </a:pPr>
            <a:r>
              <a:rPr lang="en-US" dirty="0"/>
              <a:t>DG-MCTS performance:</a:t>
            </a:r>
          </a:p>
          <a:p>
            <a:pPr lvl="1"/>
            <a:r>
              <a:rPr lang="en-US" dirty="0"/>
              <a:t>Comparable to LLF, better than RL (poor handling of departure time windows)</a:t>
            </a:r>
          </a:p>
          <a:p>
            <a:endParaRPr lang="en-US" dirty="0"/>
          </a:p>
        </p:txBody>
      </p:sp>
      <p:sp>
        <p:nvSpPr>
          <p:cNvPr id="9" name="Rectangle 8">
            <a:extLst>
              <a:ext uri="{FF2B5EF4-FFF2-40B4-BE49-F238E27FC236}">
                <a16:creationId xmlns:a16="http://schemas.microsoft.com/office/drawing/2014/main" id="{919D5455-D566-6AB7-42AB-0070343B3D47}"/>
              </a:ext>
            </a:extLst>
          </p:cNvPr>
          <p:cNvSpPr/>
          <p:nvPr/>
        </p:nvSpPr>
        <p:spPr>
          <a:xfrm>
            <a:off x="2697480" y="2803786"/>
            <a:ext cx="792480" cy="1527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C208AF3-CB95-6381-C171-4A6DFEFA1DCD}"/>
              </a:ext>
            </a:extLst>
          </p:cNvPr>
          <p:cNvSpPr/>
          <p:nvPr/>
        </p:nvSpPr>
        <p:spPr>
          <a:xfrm>
            <a:off x="2697480" y="4633743"/>
            <a:ext cx="792480" cy="1527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87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E7CCA-1C3B-5331-B1FD-705491777DB8}"/>
              </a:ext>
            </a:extLst>
          </p:cNvPr>
          <p:cNvSpPr>
            <a:spLocks noGrp="1"/>
          </p:cNvSpPr>
          <p:nvPr>
            <p:ph type="title"/>
          </p:nvPr>
        </p:nvSpPr>
        <p:spPr/>
        <p:txBody>
          <a:bodyPr/>
          <a:lstStyle/>
          <a:p>
            <a:r>
              <a:rPr lang="en-US" dirty="0"/>
              <a:t> Future Directions</a:t>
            </a:r>
          </a:p>
        </p:txBody>
      </p:sp>
      <p:sp>
        <p:nvSpPr>
          <p:cNvPr id="3" name="Content Placeholder 2">
            <a:extLst>
              <a:ext uri="{FF2B5EF4-FFF2-40B4-BE49-F238E27FC236}">
                <a16:creationId xmlns:a16="http://schemas.microsoft.com/office/drawing/2014/main" id="{DDC42B80-94FB-219E-0FF9-9E4B4A8D8615}"/>
              </a:ext>
            </a:extLst>
          </p:cNvPr>
          <p:cNvSpPr>
            <a:spLocks noGrp="1"/>
          </p:cNvSpPr>
          <p:nvPr>
            <p:ph idx="1"/>
          </p:nvPr>
        </p:nvSpPr>
        <p:spPr/>
        <p:txBody>
          <a:bodyPr/>
          <a:lstStyle/>
          <a:p>
            <a:pPr>
              <a:buFont typeface="Arial" panose="020B0604020202020204" pitchFamily="34" charset="0"/>
              <a:buChar char="•"/>
            </a:pPr>
            <a:r>
              <a:rPr lang="en-US" dirty="0"/>
              <a:t>Integrate SoC degradation models (battery health).</a:t>
            </a:r>
          </a:p>
          <a:p>
            <a:pPr>
              <a:buFont typeface="Arial" panose="020B0604020202020204" pitchFamily="34" charset="0"/>
              <a:buChar char="•"/>
            </a:pPr>
            <a:r>
              <a:rPr lang="en-US" dirty="0"/>
              <a:t>Multi-building / campus-scale coordination.</a:t>
            </a:r>
          </a:p>
          <a:p>
            <a:pPr>
              <a:buFont typeface="Arial" panose="020B0604020202020204" pitchFamily="34" charset="0"/>
              <a:buChar char="•"/>
            </a:pPr>
            <a:r>
              <a:rPr lang="en-US" dirty="0"/>
              <a:t>Incorporate solar generation &amp; demand response markets.</a:t>
            </a:r>
          </a:p>
          <a:p>
            <a:pPr>
              <a:buFont typeface="Arial" panose="020B0604020202020204" pitchFamily="34" charset="0"/>
              <a:buChar char="•"/>
            </a:pPr>
            <a:r>
              <a:rPr lang="en-US" dirty="0"/>
              <a:t>Apply to other domains: public charging hubs, delivery fleets.</a:t>
            </a:r>
          </a:p>
          <a:p>
            <a:endParaRPr lang="en-US" dirty="0"/>
          </a:p>
        </p:txBody>
      </p:sp>
      <p:sp>
        <p:nvSpPr>
          <p:cNvPr id="4" name="Slide Number Placeholder 3">
            <a:extLst>
              <a:ext uri="{FF2B5EF4-FFF2-40B4-BE49-F238E27FC236}">
                <a16:creationId xmlns:a16="http://schemas.microsoft.com/office/drawing/2014/main" id="{0004ADCD-40B5-F50C-6F8A-09875664B746}"/>
              </a:ext>
            </a:extLst>
          </p:cNvPr>
          <p:cNvSpPr>
            <a:spLocks noGrp="1"/>
          </p:cNvSpPr>
          <p:nvPr>
            <p:ph type="sldNum" sz="quarter" idx="12"/>
          </p:nvPr>
        </p:nvSpPr>
        <p:spPr/>
        <p:txBody>
          <a:bodyPr/>
          <a:lstStyle/>
          <a:p>
            <a:fld id="{0559CA9F-7850-464E-AAF0-0C07180EE81E}" type="slidenum">
              <a:rPr lang="en-US" smtClean="0"/>
              <a:t>29</a:t>
            </a:fld>
            <a:endParaRPr lang="en-US"/>
          </a:p>
        </p:txBody>
      </p:sp>
    </p:spTree>
    <p:extLst>
      <p:ext uri="{BB962C8B-B14F-4D97-AF65-F5344CB8AC3E}">
        <p14:creationId xmlns:p14="http://schemas.microsoft.com/office/powerpoint/2010/main" val="2692232402"/>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5A2E0-2969-4B9E-39CF-42F7AA8C7C4E}"/>
              </a:ext>
            </a:extLst>
          </p:cNvPr>
          <p:cNvSpPr>
            <a:spLocks noGrp="1"/>
          </p:cNvSpPr>
          <p:nvPr>
            <p:ph type="title"/>
          </p:nvPr>
        </p:nvSpPr>
        <p:spPr/>
        <p:txBody>
          <a:bodyPr/>
          <a:lstStyle/>
          <a:p>
            <a:r>
              <a:rPr lang="en-US" dirty="0"/>
              <a:t>Vehicle-to-Building (V2B) Problem</a:t>
            </a:r>
          </a:p>
        </p:txBody>
      </p:sp>
      <p:sp>
        <p:nvSpPr>
          <p:cNvPr id="3" name="Content Placeholder 2">
            <a:extLst>
              <a:ext uri="{FF2B5EF4-FFF2-40B4-BE49-F238E27FC236}">
                <a16:creationId xmlns:a16="http://schemas.microsoft.com/office/drawing/2014/main" id="{1F36C003-E4FB-4832-5275-2DFEB01E407B}"/>
              </a:ext>
            </a:extLst>
          </p:cNvPr>
          <p:cNvSpPr>
            <a:spLocks noGrp="1"/>
          </p:cNvSpPr>
          <p:nvPr>
            <p:ph idx="1"/>
          </p:nvPr>
        </p:nvSpPr>
        <p:spPr>
          <a:xfrm>
            <a:off x="838201" y="1278966"/>
            <a:ext cx="5522258" cy="4819326"/>
          </a:xfrm>
        </p:spPr>
        <p:txBody>
          <a:bodyPr>
            <a:normAutofit fontScale="92500" lnSpcReduction="10000"/>
          </a:bodyPr>
          <a:lstStyle/>
          <a:p>
            <a:r>
              <a:rPr lang="en-US" b="1" dirty="0"/>
              <a:t>V2B problem:</a:t>
            </a:r>
            <a:r>
              <a:rPr lang="en-US" dirty="0"/>
              <a:t> Manage Energy flow between EVs and smart buildings.</a:t>
            </a:r>
          </a:p>
          <a:p>
            <a:r>
              <a:rPr lang="en-US" b="1" dirty="0"/>
              <a:t>Control Actions:</a:t>
            </a:r>
            <a:r>
              <a:rPr lang="en-US" dirty="0"/>
              <a:t> Charge/Discharge EVs plugged into buildings.</a:t>
            </a:r>
          </a:p>
          <a:p>
            <a:r>
              <a:rPr lang="en-US" b="1" dirty="0"/>
              <a:t>Allows:</a:t>
            </a:r>
            <a:r>
              <a:rPr lang="en-US" dirty="0"/>
              <a:t> Peak shaving, load shifting, and demand response.</a:t>
            </a:r>
            <a:endParaRPr lang="en-US" b="1" dirty="0"/>
          </a:p>
          <a:p>
            <a:r>
              <a:rPr lang="en-US" b="1" dirty="0"/>
              <a:t>Goal</a:t>
            </a:r>
            <a:r>
              <a:rPr lang="en-US" dirty="0"/>
              <a:t>: Minimize building’s electricity cost </a:t>
            </a:r>
            <a:r>
              <a:rPr lang="en-US" b="1" dirty="0"/>
              <a:t>(energy + demand cost)</a:t>
            </a:r>
            <a:r>
              <a:rPr lang="en-US" dirty="0"/>
              <a:t> while meeting EV user needs.</a:t>
            </a:r>
          </a:p>
          <a:p>
            <a:r>
              <a:rPr lang="en-US" b="1" dirty="0"/>
              <a:t>V2B, a CPS problem</a:t>
            </a:r>
            <a:r>
              <a:rPr lang="en-US" dirty="0"/>
              <a:t>: Controlling a feedback loop between digital control and physical energy flow.</a:t>
            </a:r>
          </a:p>
        </p:txBody>
      </p:sp>
      <p:sp>
        <p:nvSpPr>
          <p:cNvPr id="4" name="Slide Number Placeholder 3">
            <a:extLst>
              <a:ext uri="{FF2B5EF4-FFF2-40B4-BE49-F238E27FC236}">
                <a16:creationId xmlns:a16="http://schemas.microsoft.com/office/drawing/2014/main" id="{C91FE386-0DBC-3B13-085A-3CFF265502DC}"/>
              </a:ext>
            </a:extLst>
          </p:cNvPr>
          <p:cNvSpPr>
            <a:spLocks noGrp="1"/>
          </p:cNvSpPr>
          <p:nvPr>
            <p:ph type="sldNum" sz="quarter" idx="12"/>
          </p:nvPr>
        </p:nvSpPr>
        <p:spPr/>
        <p:txBody>
          <a:bodyPr/>
          <a:lstStyle/>
          <a:p>
            <a:fld id="{0559CA9F-7850-464E-AAF0-0C07180EE81E}" type="slidenum">
              <a:rPr lang="en-US" smtClean="0"/>
              <a:t>3</a:t>
            </a:fld>
            <a:endParaRPr lang="en-US"/>
          </a:p>
        </p:txBody>
      </p:sp>
      <p:grpSp>
        <p:nvGrpSpPr>
          <p:cNvPr id="5" name="Group 4">
            <a:extLst>
              <a:ext uri="{FF2B5EF4-FFF2-40B4-BE49-F238E27FC236}">
                <a16:creationId xmlns:a16="http://schemas.microsoft.com/office/drawing/2014/main" id="{3F6B480B-6C89-D829-9ED5-E6FAEEA6BC08}"/>
              </a:ext>
            </a:extLst>
          </p:cNvPr>
          <p:cNvGrpSpPr/>
          <p:nvPr/>
        </p:nvGrpSpPr>
        <p:grpSpPr>
          <a:xfrm>
            <a:off x="6931678" y="1959174"/>
            <a:ext cx="4746698" cy="1118045"/>
            <a:chOff x="450699" y="1347485"/>
            <a:chExt cx="4746698" cy="1118045"/>
          </a:xfrm>
        </p:grpSpPr>
        <p:pic>
          <p:nvPicPr>
            <p:cNvPr id="6" name="Graphic 5" descr="Building with solid fill">
              <a:extLst>
                <a:ext uri="{FF2B5EF4-FFF2-40B4-BE49-F238E27FC236}">
                  <a16:creationId xmlns:a16="http://schemas.microsoft.com/office/drawing/2014/main" id="{A48688B8-E209-10BB-35AE-5431B22855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2274" y="1347485"/>
              <a:ext cx="1085123" cy="1118045"/>
            </a:xfrm>
            <a:prstGeom prst="rect">
              <a:avLst/>
            </a:prstGeom>
          </p:spPr>
        </p:pic>
        <p:pic>
          <p:nvPicPr>
            <p:cNvPr id="7" name="Content Placeholder 8" descr="Electric Tower with solid fill">
              <a:extLst>
                <a:ext uri="{FF2B5EF4-FFF2-40B4-BE49-F238E27FC236}">
                  <a16:creationId xmlns:a16="http://schemas.microsoft.com/office/drawing/2014/main" id="{3A0039DE-609F-DA00-E00F-9E28BDBE81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4820" y="1374565"/>
              <a:ext cx="877000" cy="1017476"/>
            </a:xfrm>
            <a:prstGeom prst="rect">
              <a:avLst/>
            </a:prstGeom>
          </p:spPr>
        </p:pic>
        <p:cxnSp>
          <p:nvCxnSpPr>
            <p:cNvPr id="8" name="Straight Arrow Connector 7">
              <a:extLst>
                <a:ext uri="{FF2B5EF4-FFF2-40B4-BE49-F238E27FC236}">
                  <a16:creationId xmlns:a16="http://schemas.microsoft.com/office/drawing/2014/main" id="{21EAADC3-D214-7739-C387-A0246B762244}"/>
                </a:ext>
              </a:extLst>
            </p:cNvPr>
            <p:cNvCxnSpPr>
              <a:cxnSpLocks/>
            </p:cNvCxnSpPr>
            <p:nvPr/>
          </p:nvCxnSpPr>
          <p:spPr>
            <a:xfrm>
              <a:off x="3096445" y="1914960"/>
              <a:ext cx="1112512" cy="0"/>
            </a:xfrm>
            <a:prstGeom prst="straightConnector1">
              <a:avLst/>
            </a:prstGeom>
            <a:ln w="38100">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8E972A9F-1A46-FE28-4969-ABE8D8D896F3}"/>
                </a:ext>
              </a:extLst>
            </p:cNvPr>
            <p:cNvCxnSpPr>
              <a:cxnSpLocks/>
            </p:cNvCxnSpPr>
            <p:nvPr/>
          </p:nvCxnSpPr>
          <p:spPr>
            <a:xfrm flipH="1">
              <a:off x="450699" y="1717110"/>
              <a:ext cx="299316" cy="0"/>
            </a:xfrm>
            <a:prstGeom prst="straightConnector1">
              <a:avLst/>
            </a:prstGeom>
            <a:ln w="38100">
              <a:solidFill>
                <a:schemeClr val="accent1">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34328E4-16FA-BEF0-BA6B-0506C4083A02}"/>
                </a:ext>
              </a:extLst>
            </p:cNvPr>
            <p:cNvSpPr txBox="1"/>
            <p:nvPr/>
          </p:nvSpPr>
          <p:spPr>
            <a:xfrm>
              <a:off x="627017" y="1492575"/>
              <a:ext cx="1361272" cy="338554"/>
            </a:xfrm>
            <a:prstGeom prst="rect">
              <a:avLst/>
            </a:prstGeom>
            <a:noFill/>
          </p:spPr>
          <p:txBody>
            <a:bodyPr wrap="square" rtlCol="0">
              <a:spAutoFit/>
            </a:bodyPr>
            <a:lstStyle/>
            <a:p>
              <a:pPr algn="ctr"/>
              <a:r>
                <a:rPr lang="en-US" sz="1600" dirty="0"/>
                <a:t>From Grid</a:t>
              </a:r>
            </a:p>
          </p:txBody>
        </p:sp>
      </p:grpSp>
      <p:grpSp>
        <p:nvGrpSpPr>
          <p:cNvPr id="11" name="Group 10">
            <a:extLst>
              <a:ext uri="{FF2B5EF4-FFF2-40B4-BE49-F238E27FC236}">
                <a16:creationId xmlns:a16="http://schemas.microsoft.com/office/drawing/2014/main" id="{6928F505-697C-61D5-4B60-635CB4FF754D}"/>
              </a:ext>
            </a:extLst>
          </p:cNvPr>
          <p:cNvGrpSpPr/>
          <p:nvPr/>
        </p:nvGrpSpPr>
        <p:grpSpPr>
          <a:xfrm>
            <a:off x="6927394" y="2606997"/>
            <a:ext cx="4710206" cy="2778185"/>
            <a:chOff x="446415" y="1995308"/>
            <a:chExt cx="4710206" cy="2778185"/>
          </a:xfrm>
        </p:grpSpPr>
        <p:cxnSp>
          <p:nvCxnSpPr>
            <p:cNvPr id="12" name="Straight Arrow Connector 11">
              <a:extLst>
                <a:ext uri="{FF2B5EF4-FFF2-40B4-BE49-F238E27FC236}">
                  <a16:creationId xmlns:a16="http://schemas.microsoft.com/office/drawing/2014/main" id="{BB28A2DE-0BD1-D2DF-5BDA-93DD87568C50}"/>
                </a:ext>
              </a:extLst>
            </p:cNvPr>
            <p:cNvCxnSpPr>
              <a:cxnSpLocks/>
            </p:cNvCxnSpPr>
            <p:nvPr/>
          </p:nvCxnSpPr>
          <p:spPr>
            <a:xfrm flipH="1">
              <a:off x="446415" y="2179991"/>
              <a:ext cx="308075" cy="0"/>
            </a:xfrm>
            <a:prstGeom prst="straightConnector1">
              <a:avLst/>
            </a:prstGeom>
            <a:solidFill>
              <a:schemeClr val="accent2">
                <a:lumMod val="60000"/>
                <a:lumOff val="40000"/>
              </a:schemeClr>
            </a:solidFill>
            <a:ln w="38100">
              <a:solidFill>
                <a:schemeClr val="accent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C1F0A540-4EC9-F875-799D-7DD7D7994649}"/>
                </a:ext>
              </a:extLst>
            </p:cNvPr>
            <p:cNvGrpSpPr/>
            <p:nvPr/>
          </p:nvGrpSpPr>
          <p:grpSpPr>
            <a:xfrm>
              <a:off x="772963" y="1995308"/>
              <a:ext cx="4383658" cy="2778185"/>
              <a:chOff x="772963" y="1995308"/>
              <a:chExt cx="4383658" cy="2778185"/>
            </a:xfrm>
          </p:grpSpPr>
          <p:sp>
            <p:nvSpPr>
              <p:cNvPr id="14" name="TextBox 13">
                <a:extLst>
                  <a:ext uri="{FF2B5EF4-FFF2-40B4-BE49-F238E27FC236}">
                    <a16:creationId xmlns:a16="http://schemas.microsoft.com/office/drawing/2014/main" id="{D5E544FE-141D-914B-2265-2EAE4EBDFF7B}"/>
                  </a:ext>
                </a:extLst>
              </p:cNvPr>
              <p:cNvSpPr txBox="1"/>
              <p:nvPr/>
            </p:nvSpPr>
            <p:spPr>
              <a:xfrm>
                <a:off x="772963" y="1995308"/>
                <a:ext cx="948985" cy="338555"/>
              </a:xfrm>
              <a:prstGeom prst="rect">
                <a:avLst/>
              </a:prstGeom>
              <a:noFill/>
            </p:spPr>
            <p:txBody>
              <a:bodyPr wrap="square" rtlCol="0">
                <a:spAutoFit/>
              </a:bodyPr>
              <a:lstStyle/>
              <a:p>
                <a:pPr algn="ctr"/>
                <a:r>
                  <a:rPr lang="en-US" sz="1600" dirty="0"/>
                  <a:t>From EV</a:t>
                </a:r>
              </a:p>
            </p:txBody>
          </p:sp>
          <p:grpSp>
            <p:nvGrpSpPr>
              <p:cNvPr id="15" name="Group 14">
                <a:extLst>
                  <a:ext uri="{FF2B5EF4-FFF2-40B4-BE49-F238E27FC236}">
                    <a16:creationId xmlns:a16="http://schemas.microsoft.com/office/drawing/2014/main" id="{23D0CDFD-CC61-55BB-77C7-EDD147A1DA66}"/>
                  </a:ext>
                </a:extLst>
              </p:cNvPr>
              <p:cNvGrpSpPr/>
              <p:nvPr/>
            </p:nvGrpSpPr>
            <p:grpSpPr>
              <a:xfrm>
                <a:off x="3805413" y="2299819"/>
                <a:ext cx="1351208" cy="2473674"/>
                <a:chOff x="3805413" y="2299819"/>
                <a:chExt cx="1351208" cy="2473674"/>
              </a:xfrm>
            </p:grpSpPr>
            <p:grpSp>
              <p:nvGrpSpPr>
                <p:cNvPr id="16" name="Group 15">
                  <a:extLst>
                    <a:ext uri="{FF2B5EF4-FFF2-40B4-BE49-F238E27FC236}">
                      <a16:creationId xmlns:a16="http://schemas.microsoft.com/office/drawing/2014/main" id="{AF542E9D-93E0-CCA1-DDCE-F94994F921A2}"/>
                    </a:ext>
                  </a:extLst>
                </p:cNvPr>
                <p:cNvGrpSpPr/>
                <p:nvPr/>
              </p:nvGrpSpPr>
              <p:grpSpPr>
                <a:xfrm>
                  <a:off x="3805413" y="2299819"/>
                  <a:ext cx="1351208" cy="2473674"/>
                  <a:chOff x="26623" y="2177908"/>
                  <a:chExt cx="1351208" cy="2473674"/>
                </a:xfrm>
              </p:grpSpPr>
              <p:pic>
                <p:nvPicPr>
                  <p:cNvPr id="18" name="Picture 17" descr="A black background with a black square&#10;&#10;Description automatically generated with medium confidence">
                    <a:extLst>
                      <a:ext uri="{FF2B5EF4-FFF2-40B4-BE49-F238E27FC236}">
                        <a16:creationId xmlns:a16="http://schemas.microsoft.com/office/drawing/2014/main" id="{3E88ED90-A65D-BE82-9E8B-D3A5EA4242F6}"/>
                      </a:ext>
                    </a:extLst>
                  </p:cNvPr>
                  <p:cNvPicPr>
                    <a:picLocks noChangeAspect="1"/>
                  </p:cNvPicPr>
                  <p:nvPr/>
                </p:nvPicPr>
                <p:blipFill>
                  <a:blip r:embed="rId7">
                    <a:duotone>
                      <a:schemeClr val="accent6">
                        <a:shade val="45000"/>
                        <a:satMod val="135000"/>
                      </a:schemeClr>
                      <a:prstClr val="white"/>
                    </a:duotone>
                    <a:alphaModFix amt="70000"/>
                  </a:blip>
                  <a:stretch>
                    <a:fillRect/>
                  </a:stretch>
                </p:blipFill>
                <p:spPr>
                  <a:xfrm flipH="1">
                    <a:off x="526503" y="2774909"/>
                    <a:ext cx="547477" cy="621668"/>
                  </a:xfrm>
                  <a:prstGeom prst="rect">
                    <a:avLst/>
                  </a:prstGeom>
                </p:spPr>
              </p:pic>
              <p:cxnSp>
                <p:nvCxnSpPr>
                  <p:cNvPr id="19" name="Straight Arrow Connector 18">
                    <a:extLst>
                      <a:ext uri="{FF2B5EF4-FFF2-40B4-BE49-F238E27FC236}">
                        <a16:creationId xmlns:a16="http://schemas.microsoft.com/office/drawing/2014/main" id="{8D0AC33D-C56E-CB7A-0ECB-F8B130F53C72}"/>
                      </a:ext>
                    </a:extLst>
                  </p:cNvPr>
                  <p:cNvCxnSpPr>
                    <a:cxnSpLocks/>
                  </p:cNvCxnSpPr>
                  <p:nvPr/>
                </p:nvCxnSpPr>
                <p:spPr>
                  <a:xfrm>
                    <a:off x="800242" y="2388592"/>
                    <a:ext cx="0" cy="304800"/>
                  </a:xfrm>
                  <a:prstGeom prst="straightConnector1">
                    <a:avLst/>
                  </a:prstGeom>
                  <a:ln w="38100">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24F40719-B7F3-3117-FCB6-AF72CD092774}"/>
                      </a:ext>
                    </a:extLst>
                  </p:cNvPr>
                  <p:cNvCxnSpPr>
                    <a:cxnSpLocks/>
                  </p:cNvCxnSpPr>
                  <p:nvPr/>
                </p:nvCxnSpPr>
                <p:spPr>
                  <a:xfrm flipV="1">
                    <a:off x="970119" y="2368223"/>
                    <a:ext cx="0" cy="304800"/>
                  </a:xfrm>
                  <a:prstGeom prst="straightConnector1">
                    <a:avLst/>
                  </a:prstGeom>
                  <a:solidFill>
                    <a:schemeClr val="accent2">
                      <a:lumMod val="60000"/>
                      <a:lumOff val="40000"/>
                    </a:schemeClr>
                  </a:solidFill>
                  <a:ln w="38100">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827940E6-ABD3-52BE-A68D-6A755BE56519}"/>
                      </a:ext>
                    </a:extLst>
                  </p:cNvPr>
                  <p:cNvSpPr txBox="1"/>
                  <p:nvPr/>
                </p:nvSpPr>
                <p:spPr>
                  <a:xfrm>
                    <a:off x="101974" y="3343217"/>
                    <a:ext cx="1275857" cy="297454"/>
                  </a:xfrm>
                  <a:prstGeom prst="rect">
                    <a:avLst/>
                  </a:prstGeom>
                  <a:noFill/>
                </p:spPr>
                <p:txBody>
                  <a:bodyPr wrap="square">
                    <a:spAutoFit/>
                  </a:bodyPr>
                  <a:lstStyle/>
                  <a:p>
                    <a:r>
                      <a:rPr lang="en-US" sz="1333" dirty="0"/>
                      <a:t>Bi-directional</a:t>
                    </a:r>
                  </a:p>
                </p:txBody>
              </p:sp>
              <p:sp>
                <p:nvSpPr>
                  <p:cNvPr id="22" name="TextBox 21">
                    <a:extLst>
                      <a:ext uri="{FF2B5EF4-FFF2-40B4-BE49-F238E27FC236}">
                        <a16:creationId xmlns:a16="http://schemas.microsoft.com/office/drawing/2014/main" id="{6F9EA4A7-1BC8-59E8-D037-1CA87381A6ED}"/>
                      </a:ext>
                    </a:extLst>
                  </p:cNvPr>
                  <p:cNvSpPr txBox="1"/>
                  <p:nvPr/>
                </p:nvSpPr>
                <p:spPr>
                  <a:xfrm>
                    <a:off x="26623" y="4354128"/>
                    <a:ext cx="1351208" cy="297454"/>
                  </a:xfrm>
                  <a:prstGeom prst="rect">
                    <a:avLst/>
                  </a:prstGeom>
                  <a:noFill/>
                </p:spPr>
                <p:txBody>
                  <a:bodyPr wrap="square">
                    <a:spAutoFit/>
                  </a:bodyPr>
                  <a:lstStyle/>
                  <a:p>
                    <a:r>
                      <a:rPr lang="en-US" sz="1333" dirty="0"/>
                      <a:t>Uni-directional</a:t>
                    </a:r>
                  </a:p>
                </p:txBody>
              </p:sp>
              <p:cxnSp>
                <p:nvCxnSpPr>
                  <p:cNvPr id="23" name="Elbow Connector 48">
                    <a:extLst>
                      <a:ext uri="{FF2B5EF4-FFF2-40B4-BE49-F238E27FC236}">
                        <a16:creationId xmlns:a16="http://schemas.microsoft.com/office/drawing/2014/main" id="{28894877-3F5C-F896-89AB-0DECC1963482}"/>
                      </a:ext>
                    </a:extLst>
                  </p:cNvPr>
                  <p:cNvCxnSpPr>
                    <a:cxnSpLocks/>
                  </p:cNvCxnSpPr>
                  <p:nvPr/>
                </p:nvCxnSpPr>
                <p:spPr>
                  <a:xfrm rot="5400000">
                    <a:off x="319606" y="3058106"/>
                    <a:ext cx="1918202" cy="157805"/>
                  </a:xfrm>
                  <a:prstGeom prst="bentConnector2">
                    <a:avLst/>
                  </a:prstGeom>
                  <a:ln w="28575">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grpSp>
            <p:pic>
              <p:nvPicPr>
                <p:cNvPr id="17" name="Picture 16" descr="A black background with a black square&#10;&#10;Description automatically generated with medium confidence">
                  <a:extLst>
                    <a:ext uri="{FF2B5EF4-FFF2-40B4-BE49-F238E27FC236}">
                      <a16:creationId xmlns:a16="http://schemas.microsoft.com/office/drawing/2014/main" id="{D7C774A9-48F2-7DFD-E348-BE0D3DE57D1A}"/>
                    </a:ext>
                  </a:extLst>
                </p:cNvPr>
                <p:cNvPicPr>
                  <a:picLocks noChangeAspect="1"/>
                </p:cNvPicPr>
                <p:nvPr/>
              </p:nvPicPr>
              <p:blipFill>
                <a:blip r:embed="rId7">
                  <a:duotone>
                    <a:schemeClr val="accent6">
                      <a:shade val="45000"/>
                      <a:satMod val="135000"/>
                    </a:schemeClr>
                    <a:prstClr val="white"/>
                  </a:duotone>
                  <a:alphaModFix amt="70000"/>
                </a:blip>
                <a:stretch>
                  <a:fillRect/>
                </a:stretch>
              </p:blipFill>
              <p:spPr>
                <a:xfrm flipH="1">
                  <a:off x="4306865" y="3863691"/>
                  <a:ext cx="547477" cy="621668"/>
                </a:xfrm>
                <a:prstGeom prst="rect">
                  <a:avLst/>
                </a:prstGeom>
              </p:spPr>
            </p:pic>
          </p:grpSp>
        </p:grpSp>
      </p:grpSp>
      <p:grpSp>
        <p:nvGrpSpPr>
          <p:cNvPr id="53" name="Group 52">
            <a:extLst>
              <a:ext uri="{FF2B5EF4-FFF2-40B4-BE49-F238E27FC236}">
                <a16:creationId xmlns:a16="http://schemas.microsoft.com/office/drawing/2014/main" id="{D10EA4E3-33C3-0899-2B2D-751416D57845}"/>
              </a:ext>
            </a:extLst>
          </p:cNvPr>
          <p:cNvGrpSpPr/>
          <p:nvPr/>
        </p:nvGrpSpPr>
        <p:grpSpPr>
          <a:xfrm>
            <a:off x="6812391" y="3426992"/>
            <a:ext cx="4132160" cy="1864677"/>
            <a:chOff x="6812391" y="3193237"/>
            <a:chExt cx="4132160" cy="1864677"/>
          </a:xfrm>
        </p:grpSpPr>
        <p:grpSp>
          <p:nvGrpSpPr>
            <p:cNvPr id="24" name="Group 23">
              <a:extLst>
                <a:ext uri="{FF2B5EF4-FFF2-40B4-BE49-F238E27FC236}">
                  <a16:creationId xmlns:a16="http://schemas.microsoft.com/office/drawing/2014/main" id="{9779F921-8030-2148-3278-6E077E3C809A}"/>
                </a:ext>
              </a:extLst>
            </p:cNvPr>
            <p:cNvGrpSpPr/>
            <p:nvPr/>
          </p:nvGrpSpPr>
          <p:grpSpPr>
            <a:xfrm>
              <a:off x="6813689" y="3193237"/>
              <a:ext cx="4130862" cy="1864677"/>
              <a:chOff x="332710" y="2815303"/>
              <a:chExt cx="4130862" cy="1864677"/>
            </a:xfrm>
          </p:grpSpPr>
          <p:pic>
            <p:nvPicPr>
              <p:cNvPr id="25" name="Graphic 24" descr="Electric car with solid fill">
                <a:extLst>
                  <a:ext uri="{FF2B5EF4-FFF2-40B4-BE49-F238E27FC236}">
                    <a16:creationId xmlns:a16="http://schemas.microsoft.com/office/drawing/2014/main" id="{FEB36D31-411F-571A-5E6D-DD34E906D75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3672002" y="2815303"/>
                <a:ext cx="782943" cy="904340"/>
              </a:xfrm>
              <a:prstGeom prst="rect">
                <a:avLst/>
              </a:prstGeom>
            </p:spPr>
          </p:pic>
          <p:grpSp>
            <p:nvGrpSpPr>
              <p:cNvPr id="26" name="Group 25">
                <a:extLst>
                  <a:ext uri="{FF2B5EF4-FFF2-40B4-BE49-F238E27FC236}">
                    <a16:creationId xmlns:a16="http://schemas.microsoft.com/office/drawing/2014/main" id="{642CE584-6A0A-8679-2B27-E7BBB4EB3878}"/>
                  </a:ext>
                </a:extLst>
              </p:cNvPr>
              <p:cNvGrpSpPr/>
              <p:nvPr/>
            </p:nvGrpSpPr>
            <p:grpSpPr>
              <a:xfrm>
                <a:off x="332710" y="2834858"/>
                <a:ext cx="3015671" cy="759253"/>
                <a:chOff x="1404199" y="1675527"/>
                <a:chExt cx="2261753" cy="569440"/>
              </a:xfrm>
            </p:grpSpPr>
            <p:sp>
              <p:nvSpPr>
                <p:cNvPr id="29" name="TextBox 28">
                  <a:extLst>
                    <a:ext uri="{FF2B5EF4-FFF2-40B4-BE49-F238E27FC236}">
                      <a16:creationId xmlns:a16="http://schemas.microsoft.com/office/drawing/2014/main" id="{129E64B7-B39D-AF61-3EF6-1C72C18323F9}"/>
                    </a:ext>
                  </a:extLst>
                </p:cNvPr>
                <p:cNvSpPr txBox="1"/>
                <p:nvPr/>
              </p:nvSpPr>
              <p:spPr>
                <a:xfrm>
                  <a:off x="1883597" y="1675527"/>
                  <a:ext cx="652250" cy="223091"/>
                </a:xfrm>
                <a:prstGeom prst="rect">
                  <a:avLst/>
                </a:prstGeom>
                <a:noFill/>
              </p:spPr>
              <p:txBody>
                <a:bodyPr wrap="square">
                  <a:spAutoFit/>
                </a:bodyPr>
                <a:lstStyle/>
                <a:p>
                  <a:r>
                    <a:rPr lang="en-US" sz="1333" dirty="0"/>
                    <a:t>Req. SoC </a:t>
                  </a:r>
                </a:p>
              </p:txBody>
            </p:sp>
            <p:cxnSp>
              <p:nvCxnSpPr>
                <p:cNvPr id="30" name="Straight Connector 29">
                  <a:extLst>
                    <a:ext uri="{FF2B5EF4-FFF2-40B4-BE49-F238E27FC236}">
                      <a16:creationId xmlns:a16="http://schemas.microsoft.com/office/drawing/2014/main" id="{EE7D1D06-8BE2-0377-703F-ED9EB65FBE0C}"/>
                    </a:ext>
                  </a:extLst>
                </p:cNvPr>
                <p:cNvCxnSpPr>
                  <a:cxnSpLocks/>
                </p:cNvCxnSpPr>
                <p:nvPr/>
              </p:nvCxnSpPr>
              <p:spPr>
                <a:xfrm>
                  <a:off x="2073143" y="1887331"/>
                  <a:ext cx="0" cy="200672"/>
                </a:xfrm>
                <a:prstGeom prst="line">
                  <a:avLst/>
                </a:prstGeom>
                <a:effectLst/>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43A100C8-5567-3BC5-3ED8-1B9DCB01E0A8}"/>
                    </a:ext>
                  </a:extLst>
                </p:cNvPr>
                <p:cNvGrpSpPr/>
                <p:nvPr/>
              </p:nvGrpSpPr>
              <p:grpSpPr>
                <a:xfrm>
                  <a:off x="1491448" y="1926469"/>
                  <a:ext cx="850637" cy="118388"/>
                  <a:chOff x="5559127" y="2527800"/>
                  <a:chExt cx="850637" cy="118388"/>
                </a:xfrm>
              </p:grpSpPr>
              <p:sp>
                <p:nvSpPr>
                  <p:cNvPr id="36" name="Rectangle 35">
                    <a:extLst>
                      <a:ext uri="{FF2B5EF4-FFF2-40B4-BE49-F238E27FC236}">
                        <a16:creationId xmlns:a16="http://schemas.microsoft.com/office/drawing/2014/main" id="{0DA86E30-BAF1-217F-1782-79B099D08A6F}"/>
                      </a:ext>
                    </a:extLst>
                  </p:cNvPr>
                  <p:cNvSpPr/>
                  <p:nvPr/>
                </p:nvSpPr>
                <p:spPr>
                  <a:xfrm rot="5400000">
                    <a:off x="5692764" y="2394164"/>
                    <a:ext cx="118386" cy="385657"/>
                  </a:xfrm>
                  <a:prstGeom prst="rect">
                    <a:avLst/>
                  </a:prstGeom>
                  <a:solidFill>
                    <a:schemeClr val="accent3">
                      <a:lumMod val="75000"/>
                    </a:schemeClr>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F72162F-DBC1-34BA-B5B7-CBEC6F540B96}"/>
                      </a:ext>
                    </a:extLst>
                  </p:cNvPr>
                  <p:cNvSpPr/>
                  <p:nvPr/>
                </p:nvSpPr>
                <p:spPr>
                  <a:xfrm rot="5400000">
                    <a:off x="5925252" y="2161675"/>
                    <a:ext cx="118388" cy="850637"/>
                  </a:xfrm>
                  <a:prstGeom prst="rect">
                    <a:avLst/>
                  </a:prstGeom>
                  <a:no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21C63BCF-7D20-290E-6BED-9DD4B0B62F63}"/>
                    </a:ext>
                  </a:extLst>
                </p:cNvPr>
                <p:cNvSpPr txBox="1"/>
                <p:nvPr/>
              </p:nvSpPr>
              <p:spPr>
                <a:xfrm>
                  <a:off x="1404199" y="2021876"/>
                  <a:ext cx="652250" cy="223091"/>
                </a:xfrm>
                <a:prstGeom prst="rect">
                  <a:avLst/>
                </a:prstGeom>
                <a:noFill/>
              </p:spPr>
              <p:txBody>
                <a:bodyPr wrap="square">
                  <a:spAutoFit/>
                </a:bodyPr>
                <a:lstStyle/>
                <a:p>
                  <a:r>
                    <a:rPr lang="en-US" sz="1333"/>
                    <a:t>Cur. SoC </a:t>
                  </a:r>
                </a:p>
              </p:txBody>
            </p:sp>
            <p:cxnSp>
              <p:nvCxnSpPr>
                <p:cNvPr id="33" name="Straight Arrow Connector 32">
                  <a:extLst>
                    <a:ext uri="{FF2B5EF4-FFF2-40B4-BE49-F238E27FC236}">
                      <a16:creationId xmlns:a16="http://schemas.microsoft.com/office/drawing/2014/main" id="{AB6D6459-9AA8-234D-DDDB-C55C37E301B6}"/>
                    </a:ext>
                  </a:extLst>
                </p:cNvPr>
                <p:cNvCxnSpPr>
                  <a:cxnSpLocks/>
                </p:cNvCxnSpPr>
                <p:nvPr/>
              </p:nvCxnSpPr>
              <p:spPr>
                <a:xfrm>
                  <a:off x="2550011" y="1995635"/>
                  <a:ext cx="111594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4" name="Up-Down Arrow 40">
                  <a:extLst>
                    <a:ext uri="{FF2B5EF4-FFF2-40B4-BE49-F238E27FC236}">
                      <a16:creationId xmlns:a16="http://schemas.microsoft.com/office/drawing/2014/main" id="{DB9730EE-C52E-A6A1-0D7F-52AF181A3F97}"/>
                    </a:ext>
                  </a:extLst>
                </p:cNvPr>
                <p:cNvSpPr/>
                <p:nvPr/>
              </p:nvSpPr>
              <p:spPr>
                <a:xfrm rot="5400000">
                  <a:off x="3021022" y="1702032"/>
                  <a:ext cx="147775" cy="587207"/>
                </a:xfrm>
                <a:prstGeom prst="upDownArrow">
                  <a:avLst/>
                </a:prstGeom>
                <a:solidFill>
                  <a:schemeClr val="accent3">
                    <a:lumMod val="75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5" name="TextBox 34">
                  <a:extLst>
                    <a:ext uri="{FF2B5EF4-FFF2-40B4-BE49-F238E27FC236}">
                      <a16:creationId xmlns:a16="http://schemas.microsoft.com/office/drawing/2014/main" id="{60D9271D-2B48-4ED7-F3BD-FB4AD8F06B09}"/>
                    </a:ext>
                  </a:extLst>
                </p:cNvPr>
                <p:cNvSpPr txBox="1"/>
                <p:nvPr/>
              </p:nvSpPr>
              <p:spPr>
                <a:xfrm>
                  <a:off x="2654839" y="1675527"/>
                  <a:ext cx="922323" cy="223091"/>
                </a:xfrm>
                <a:prstGeom prst="rect">
                  <a:avLst/>
                </a:prstGeom>
                <a:noFill/>
              </p:spPr>
              <p:txBody>
                <a:bodyPr wrap="square">
                  <a:spAutoFit/>
                </a:bodyPr>
                <a:lstStyle/>
                <a:p>
                  <a:r>
                    <a:rPr lang="en-US" sz="1333"/>
                    <a:t>Stay duration</a:t>
                  </a:r>
                </a:p>
              </p:txBody>
            </p:sp>
          </p:grpSp>
          <p:pic>
            <p:nvPicPr>
              <p:cNvPr id="28" name="Graphic 27" descr="Electric car with solid fill">
                <a:extLst>
                  <a:ext uri="{FF2B5EF4-FFF2-40B4-BE49-F238E27FC236}">
                    <a16:creationId xmlns:a16="http://schemas.microsoft.com/office/drawing/2014/main" id="{537D6634-814F-4A28-83AC-7CB5DBA17F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3680629" y="3775640"/>
                <a:ext cx="782943" cy="904340"/>
              </a:xfrm>
              <a:prstGeom prst="rect">
                <a:avLst/>
              </a:prstGeom>
            </p:spPr>
          </p:pic>
        </p:grpSp>
        <p:sp>
          <p:nvSpPr>
            <p:cNvPr id="45" name="TextBox 44">
              <a:extLst>
                <a:ext uri="{FF2B5EF4-FFF2-40B4-BE49-F238E27FC236}">
                  <a16:creationId xmlns:a16="http://schemas.microsoft.com/office/drawing/2014/main" id="{4C11B146-C9ED-C72D-CB4B-AC25C5E9BFAC}"/>
                </a:ext>
              </a:extLst>
            </p:cNvPr>
            <p:cNvSpPr txBox="1"/>
            <p:nvPr/>
          </p:nvSpPr>
          <p:spPr>
            <a:xfrm>
              <a:off x="7451588" y="4249243"/>
              <a:ext cx="869667" cy="297455"/>
            </a:xfrm>
            <a:prstGeom prst="rect">
              <a:avLst/>
            </a:prstGeom>
            <a:noFill/>
          </p:spPr>
          <p:txBody>
            <a:bodyPr wrap="square">
              <a:spAutoFit/>
            </a:bodyPr>
            <a:lstStyle/>
            <a:p>
              <a:r>
                <a:rPr lang="en-US" sz="1333" dirty="0"/>
                <a:t>Req. SoC </a:t>
              </a:r>
            </a:p>
          </p:txBody>
        </p:sp>
        <p:cxnSp>
          <p:nvCxnSpPr>
            <p:cNvPr id="46" name="Straight Connector 45">
              <a:extLst>
                <a:ext uri="{FF2B5EF4-FFF2-40B4-BE49-F238E27FC236}">
                  <a16:creationId xmlns:a16="http://schemas.microsoft.com/office/drawing/2014/main" id="{8279AB21-2855-BC1C-EEAF-43367E5AF97B}"/>
                </a:ext>
              </a:extLst>
            </p:cNvPr>
            <p:cNvCxnSpPr>
              <a:cxnSpLocks/>
            </p:cNvCxnSpPr>
            <p:nvPr/>
          </p:nvCxnSpPr>
          <p:spPr>
            <a:xfrm>
              <a:off x="7704316" y="4531648"/>
              <a:ext cx="0" cy="26756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 name="Rectangle 46">
              <a:extLst>
                <a:ext uri="{FF2B5EF4-FFF2-40B4-BE49-F238E27FC236}">
                  <a16:creationId xmlns:a16="http://schemas.microsoft.com/office/drawing/2014/main" id="{54A8D229-DBAF-D3E9-51D2-473A519D337A}"/>
                </a:ext>
              </a:extLst>
            </p:cNvPr>
            <p:cNvSpPr/>
            <p:nvPr/>
          </p:nvSpPr>
          <p:spPr>
            <a:xfrm rot="5400000">
              <a:off x="7106906" y="4405651"/>
              <a:ext cx="157848" cy="514209"/>
            </a:xfrm>
            <a:prstGeom prst="rect">
              <a:avLst/>
            </a:prstGeom>
            <a:solidFill>
              <a:schemeClr val="accent3">
                <a:lumMod val="75000"/>
              </a:schemeClr>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2AC746F-DC4D-5299-AE6B-BDEE2D55C6F5}"/>
                </a:ext>
              </a:extLst>
            </p:cNvPr>
            <p:cNvSpPr/>
            <p:nvPr/>
          </p:nvSpPr>
          <p:spPr>
            <a:xfrm rot="5400000">
              <a:off x="7416890" y="4095665"/>
              <a:ext cx="157851" cy="1134183"/>
            </a:xfrm>
            <a:prstGeom prst="rect">
              <a:avLst/>
            </a:prstGeom>
            <a:no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15643FCD-4E0A-38A7-0236-1C776DD9C4A0}"/>
                </a:ext>
              </a:extLst>
            </p:cNvPr>
            <p:cNvSpPr txBox="1"/>
            <p:nvPr/>
          </p:nvSpPr>
          <p:spPr>
            <a:xfrm>
              <a:off x="6812391" y="4711041"/>
              <a:ext cx="869667" cy="297455"/>
            </a:xfrm>
            <a:prstGeom prst="rect">
              <a:avLst/>
            </a:prstGeom>
            <a:noFill/>
          </p:spPr>
          <p:txBody>
            <a:bodyPr wrap="square">
              <a:spAutoFit/>
            </a:bodyPr>
            <a:lstStyle/>
            <a:p>
              <a:r>
                <a:rPr lang="en-US" sz="1333"/>
                <a:t>Cur. SoC </a:t>
              </a:r>
            </a:p>
          </p:txBody>
        </p:sp>
        <p:cxnSp>
          <p:nvCxnSpPr>
            <p:cNvPr id="50" name="Straight Arrow Connector 49">
              <a:extLst>
                <a:ext uri="{FF2B5EF4-FFF2-40B4-BE49-F238E27FC236}">
                  <a16:creationId xmlns:a16="http://schemas.microsoft.com/office/drawing/2014/main" id="{9C70FB21-C435-E92C-94DD-E9539E6BD22F}"/>
                </a:ext>
              </a:extLst>
            </p:cNvPr>
            <p:cNvCxnSpPr>
              <a:cxnSpLocks/>
            </p:cNvCxnSpPr>
            <p:nvPr/>
          </p:nvCxnSpPr>
          <p:spPr>
            <a:xfrm>
              <a:off x="8340141" y="4676053"/>
              <a:ext cx="148792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1" name="Up-Down Arrow 40">
              <a:extLst>
                <a:ext uri="{FF2B5EF4-FFF2-40B4-BE49-F238E27FC236}">
                  <a16:creationId xmlns:a16="http://schemas.microsoft.com/office/drawing/2014/main" id="{C1DB12CC-E44C-7F71-F3F3-2BB962496048}"/>
                </a:ext>
              </a:extLst>
            </p:cNvPr>
            <p:cNvSpPr/>
            <p:nvPr/>
          </p:nvSpPr>
          <p:spPr>
            <a:xfrm rot="5400000">
              <a:off x="8968155" y="4284583"/>
              <a:ext cx="197033" cy="782943"/>
            </a:xfrm>
            <a:prstGeom prst="upDownArrow">
              <a:avLst/>
            </a:prstGeom>
            <a:solidFill>
              <a:schemeClr val="accent3">
                <a:lumMod val="75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2" name="TextBox 51">
              <a:extLst>
                <a:ext uri="{FF2B5EF4-FFF2-40B4-BE49-F238E27FC236}">
                  <a16:creationId xmlns:a16="http://schemas.microsoft.com/office/drawing/2014/main" id="{4DFFC912-843C-270F-09BC-C80ED7F2AA4F}"/>
                </a:ext>
              </a:extLst>
            </p:cNvPr>
            <p:cNvSpPr txBox="1"/>
            <p:nvPr/>
          </p:nvSpPr>
          <p:spPr>
            <a:xfrm>
              <a:off x="8479911" y="4249243"/>
              <a:ext cx="1229764" cy="297455"/>
            </a:xfrm>
            <a:prstGeom prst="rect">
              <a:avLst/>
            </a:prstGeom>
            <a:noFill/>
          </p:spPr>
          <p:txBody>
            <a:bodyPr wrap="square">
              <a:spAutoFit/>
            </a:bodyPr>
            <a:lstStyle/>
            <a:p>
              <a:r>
                <a:rPr lang="en-US" sz="1333"/>
                <a:t>Stay duration</a:t>
              </a:r>
            </a:p>
          </p:txBody>
        </p:sp>
      </p:grpSp>
      <p:sp>
        <p:nvSpPr>
          <p:cNvPr id="54" name="TextBox 53">
            <a:extLst>
              <a:ext uri="{FF2B5EF4-FFF2-40B4-BE49-F238E27FC236}">
                <a16:creationId xmlns:a16="http://schemas.microsoft.com/office/drawing/2014/main" id="{E37156B0-C3CF-6F89-94DB-920C395007DB}"/>
              </a:ext>
            </a:extLst>
          </p:cNvPr>
          <p:cNvSpPr txBox="1"/>
          <p:nvPr/>
        </p:nvSpPr>
        <p:spPr>
          <a:xfrm>
            <a:off x="10120618" y="1231614"/>
            <a:ext cx="2030392" cy="646331"/>
          </a:xfrm>
          <a:prstGeom prst="rect">
            <a:avLst/>
          </a:prstGeom>
          <a:noFill/>
        </p:spPr>
        <p:txBody>
          <a:bodyPr wrap="square" rtlCol="0">
            <a:spAutoFit/>
          </a:bodyPr>
          <a:lstStyle/>
          <a:p>
            <a:pPr algn="ctr"/>
            <a:r>
              <a:rPr lang="en-US" dirty="0"/>
              <a:t>Electricity cost: </a:t>
            </a:r>
            <a:r>
              <a:rPr lang="en-US" dirty="0">
                <a:solidFill>
                  <a:schemeClr val="bg2">
                    <a:lumMod val="50000"/>
                  </a:schemeClr>
                </a:solidFill>
              </a:rPr>
              <a:t>$10,000  </a:t>
            </a:r>
            <a:r>
              <a:rPr lang="en-US" dirty="0"/>
              <a:t>   $9000</a:t>
            </a:r>
          </a:p>
        </p:txBody>
      </p:sp>
      <p:cxnSp>
        <p:nvCxnSpPr>
          <p:cNvPr id="56" name="Straight Arrow Connector 55">
            <a:extLst>
              <a:ext uri="{FF2B5EF4-FFF2-40B4-BE49-F238E27FC236}">
                <a16:creationId xmlns:a16="http://schemas.microsoft.com/office/drawing/2014/main" id="{026761C0-8743-C163-2BF8-95D7D36FB16E}"/>
              </a:ext>
            </a:extLst>
          </p:cNvPr>
          <p:cNvCxnSpPr/>
          <p:nvPr/>
        </p:nvCxnSpPr>
        <p:spPr>
          <a:xfrm>
            <a:off x="11135814" y="1698171"/>
            <a:ext cx="16699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2716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car next to a building&#10;&#10;AI-generated content may be incorrect.">
            <a:extLst>
              <a:ext uri="{FF2B5EF4-FFF2-40B4-BE49-F238E27FC236}">
                <a16:creationId xmlns:a16="http://schemas.microsoft.com/office/drawing/2014/main" id="{56C2E2E9-8116-11D3-0FB3-A583AF230562}"/>
              </a:ext>
            </a:extLst>
          </p:cNvPr>
          <p:cNvPicPr>
            <a:picLocks noChangeAspect="1"/>
          </p:cNvPicPr>
          <p:nvPr/>
        </p:nvPicPr>
        <p:blipFill>
          <a:blip r:embed="rId2"/>
          <a:stretch>
            <a:fillRect/>
          </a:stretch>
        </p:blipFill>
        <p:spPr>
          <a:xfrm>
            <a:off x="0" y="-1080654"/>
            <a:ext cx="12192000" cy="7204362"/>
          </a:xfrm>
          <a:prstGeom prst="rect">
            <a:avLst/>
          </a:prstGeom>
        </p:spPr>
      </p:pic>
      <p:sp>
        <p:nvSpPr>
          <p:cNvPr id="2" name="Title 1">
            <a:extLst>
              <a:ext uri="{FF2B5EF4-FFF2-40B4-BE49-F238E27FC236}">
                <a16:creationId xmlns:a16="http://schemas.microsoft.com/office/drawing/2014/main" id="{2D31C371-F9E2-6B87-FFDA-BB26105BAF33}"/>
              </a:ext>
            </a:extLst>
          </p:cNvPr>
          <p:cNvSpPr>
            <a:spLocks noGrp="1"/>
          </p:cNvSpPr>
          <p:nvPr>
            <p:ph type="ctrTitle"/>
          </p:nvPr>
        </p:nvSpPr>
        <p:spPr>
          <a:xfrm>
            <a:off x="1814945" y="2695850"/>
            <a:ext cx="8998527" cy="2106475"/>
          </a:xfrm>
          <a:solidFill>
            <a:schemeClr val="bg1">
              <a:lumMod val="85000"/>
            </a:schemeClr>
          </a:solidFill>
        </p:spPr>
        <p:txBody>
          <a:bodyPr>
            <a:normAutofit/>
          </a:bodyPr>
          <a:lstStyle/>
          <a:p>
            <a:pPr algn="l"/>
            <a:r>
              <a:rPr lang="en-US" sz="4800" dirty="0"/>
              <a:t>Online Decision-Making </a:t>
            </a:r>
            <a:br>
              <a:rPr lang="en-US" sz="4800" dirty="0"/>
            </a:br>
            <a:r>
              <a:rPr lang="en-US" sz="4800" dirty="0"/>
              <a:t>Under Uncertainty for </a:t>
            </a:r>
            <a:br>
              <a:rPr lang="en-US" sz="4800" dirty="0"/>
            </a:br>
            <a:r>
              <a:rPr lang="en-US" sz="4800" dirty="0"/>
              <a:t>Vehicle-to-Building Systems</a:t>
            </a:r>
          </a:p>
        </p:txBody>
      </p:sp>
      <p:sp>
        <p:nvSpPr>
          <p:cNvPr id="3" name="Subtitle 2">
            <a:extLst>
              <a:ext uri="{FF2B5EF4-FFF2-40B4-BE49-F238E27FC236}">
                <a16:creationId xmlns:a16="http://schemas.microsoft.com/office/drawing/2014/main" id="{A1505B4D-56D6-33D1-F821-476B499F6F9A}"/>
              </a:ext>
            </a:extLst>
          </p:cNvPr>
          <p:cNvSpPr>
            <a:spLocks noGrp="1"/>
          </p:cNvSpPr>
          <p:nvPr>
            <p:ph type="subTitle" idx="1"/>
          </p:nvPr>
        </p:nvSpPr>
        <p:spPr>
          <a:xfrm>
            <a:off x="0" y="5029784"/>
            <a:ext cx="9144000" cy="1121634"/>
          </a:xfrm>
        </p:spPr>
        <p:txBody>
          <a:bodyPr/>
          <a:lstStyle/>
          <a:p>
            <a:pPr algn="l"/>
            <a:r>
              <a:rPr lang="en-US" dirty="0">
                <a:solidFill>
                  <a:schemeClr val="bg2">
                    <a:lumMod val="50000"/>
                  </a:schemeClr>
                </a:solidFill>
              </a:rPr>
              <a:t>Rishav Sen, Yunuo Zhang, Fangqi Liu, Jose Paolo Talusan, Ava Pettet, Yoshinori Suzue, Ayan Mukhopadhyay, Abhishek Dubey</a:t>
            </a:r>
          </a:p>
        </p:txBody>
      </p:sp>
    </p:spTree>
    <p:extLst>
      <p:ext uri="{BB962C8B-B14F-4D97-AF65-F5344CB8AC3E}">
        <p14:creationId xmlns:p14="http://schemas.microsoft.com/office/powerpoint/2010/main" val="1640978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F970107-3682-F012-6AFF-7C0AF6F7B11B}"/>
              </a:ext>
            </a:extLst>
          </p:cNvPr>
          <p:cNvGrpSpPr/>
          <p:nvPr/>
        </p:nvGrpSpPr>
        <p:grpSpPr>
          <a:xfrm>
            <a:off x="0" y="-99060"/>
            <a:ext cx="12192000" cy="6316979"/>
            <a:chOff x="-11914" y="-175065"/>
            <a:chExt cx="12203914" cy="6404192"/>
          </a:xfrm>
        </p:grpSpPr>
        <p:pic>
          <p:nvPicPr>
            <p:cNvPr id="5" name="Picture 4">
              <a:extLst>
                <a:ext uri="{FF2B5EF4-FFF2-40B4-BE49-F238E27FC236}">
                  <a16:creationId xmlns:a16="http://schemas.microsoft.com/office/drawing/2014/main" id="{19FB033D-1507-3F53-934E-5BED5BFD0570}"/>
                </a:ext>
              </a:extLst>
            </p:cNvPr>
            <p:cNvPicPr>
              <a:picLocks noChangeAspect="1"/>
            </p:cNvPicPr>
            <p:nvPr/>
          </p:nvPicPr>
          <p:blipFill rotWithShape="1">
            <a:blip r:embed="rId2">
              <a:alphaModFix amt="18000"/>
            </a:blip>
            <a:srcRect t="83233"/>
            <a:stretch/>
          </p:blipFill>
          <p:spPr>
            <a:xfrm rot="16200000" flipH="1">
              <a:off x="-1558238" y="1372141"/>
              <a:ext cx="6403310" cy="3310661"/>
            </a:xfrm>
            <a:prstGeom prst="rect">
              <a:avLst/>
            </a:prstGeom>
            <a:effectLst/>
          </p:spPr>
        </p:pic>
        <p:pic>
          <p:nvPicPr>
            <p:cNvPr id="6" name="Picture 5">
              <a:extLst>
                <a:ext uri="{FF2B5EF4-FFF2-40B4-BE49-F238E27FC236}">
                  <a16:creationId xmlns:a16="http://schemas.microsoft.com/office/drawing/2014/main" id="{782F11BF-D67B-06C7-2062-7CEA4C3E129A}"/>
                </a:ext>
              </a:extLst>
            </p:cNvPr>
            <p:cNvPicPr>
              <a:picLocks noChangeAspect="1"/>
            </p:cNvPicPr>
            <p:nvPr/>
          </p:nvPicPr>
          <p:blipFill>
            <a:blip r:embed="rId2">
              <a:alphaModFix amt="12000"/>
            </a:blip>
            <a:stretch>
              <a:fillRect/>
            </a:stretch>
          </p:blipFill>
          <p:spPr>
            <a:xfrm rot="5400000">
              <a:off x="4543326" y="-1420433"/>
              <a:ext cx="6403305" cy="8894042"/>
            </a:xfrm>
            <a:prstGeom prst="rect">
              <a:avLst/>
            </a:prstGeom>
            <a:blipFill dpi="0" rotWithShape="0">
              <a:blip r:embed="rId3">
                <a:alphaModFix amt="12000"/>
              </a:blip>
              <a:srcRect/>
              <a:stretch>
                <a:fillRect/>
              </a:stretch>
            </a:blipFill>
            <a:effectLst/>
          </p:spPr>
        </p:pic>
      </p:grpSp>
      <p:sp>
        <p:nvSpPr>
          <p:cNvPr id="2" name="Title 1">
            <a:extLst>
              <a:ext uri="{FF2B5EF4-FFF2-40B4-BE49-F238E27FC236}">
                <a16:creationId xmlns:a16="http://schemas.microsoft.com/office/drawing/2014/main" id="{E501D37E-4A95-A857-BC5A-5C831224205F}"/>
              </a:ext>
            </a:extLst>
          </p:cNvPr>
          <p:cNvSpPr>
            <a:spLocks noGrp="1"/>
          </p:cNvSpPr>
          <p:nvPr>
            <p:ph type="title"/>
          </p:nvPr>
        </p:nvSpPr>
        <p:spPr>
          <a:xfrm>
            <a:off x="831850" y="1709738"/>
            <a:ext cx="10515600" cy="2852737"/>
          </a:xfrm>
          <a:noFill/>
        </p:spPr>
        <p:txBody>
          <a:bodyPr anchor="b">
            <a:normAutofit/>
          </a:bodyPr>
          <a:lstStyle/>
          <a:p>
            <a:r>
              <a:rPr lang="en-US" dirty="0"/>
              <a:t>Online Decision-Making </a:t>
            </a:r>
            <a:br>
              <a:rPr lang="en-US" dirty="0"/>
            </a:br>
            <a:r>
              <a:rPr lang="en-US" dirty="0"/>
              <a:t>Under Uncertainty for </a:t>
            </a:r>
            <a:br>
              <a:rPr lang="en-US" dirty="0"/>
            </a:br>
            <a:r>
              <a:rPr lang="en-US" dirty="0"/>
              <a:t>Vehicle-to-Building Systems</a:t>
            </a:r>
          </a:p>
        </p:txBody>
      </p:sp>
      <p:sp>
        <p:nvSpPr>
          <p:cNvPr id="9" name="Text Placeholder 2">
            <a:extLst>
              <a:ext uri="{FF2B5EF4-FFF2-40B4-BE49-F238E27FC236}">
                <a16:creationId xmlns:a16="http://schemas.microsoft.com/office/drawing/2014/main" id="{E7DBC3F3-404F-0955-B397-F19FE2674493}"/>
              </a:ext>
            </a:extLst>
          </p:cNvPr>
          <p:cNvSpPr>
            <a:spLocks noGrp="1"/>
          </p:cNvSpPr>
          <p:nvPr>
            <p:ph type="body" idx="1"/>
          </p:nvPr>
        </p:nvSpPr>
        <p:spPr>
          <a:xfrm>
            <a:off x="831850" y="4589463"/>
            <a:ext cx="9211310" cy="858837"/>
          </a:xfrm>
        </p:spPr>
        <p:txBody>
          <a:bodyPr>
            <a:normAutofit/>
          </a:bodyPr>
          <a:lstStyle/>
          <a:p>
            <a:pPr>
              <a:lnSpc>
                <a:spcPct val="100000"/>
              </a:lnSpc>
            </a:pPr>
            <a:r>
              <a:rPr lang="en-US" u="sng" dirty="0">
                <a:solidFill>
                  <a:schemeClr val="tx1">
                    <a:lumMod val="85000"/>
                    <a:lumOff val="15000"/>
                  </a:schemeClr>
                </a:solidFill>
                <a:latin typeface="Aptos" panose="020B0004020202020204" pitchFamily="34" charset="0"/>
              </a:rPr>
              <a:t>Rishav Sen</a:t>
            </a:r>
            <a:r>
              <a:rPr lang="en-US" dirty="0">
                <a:solidFill>
                  <a:schemeClr val="tx1">
                    <a:lumMod val="85000"/>
                    <a:lumOff val="15000"/>
                  </a:schemeClr>
                </a:solidFill>
                <a:latin typeface="Aptos" panose="020B0004020202020204" pitchFamily="34" charset="0"/>
              </a:rPr>
              <a:t>, Yunuo Zhang, Fangqi Liu, Jose Paolo Talusan,                  Ava Pettet, Yoshinori Suzue, Ayan Mukhopadhyay, Abhishek Dubey</a:t>
            </a:r>
          </a:p>
        </p:txBody>
      </p:sp>
      <p:sp>
        <p:nvSpPr>
          <p:cNvPr id="4" name="Slide Number Placeholder 3">
            <a:extLst>
              <a:ext uri="{FF2B5EF4-FFF2-40B4-BE49-F238E27FC236}">
                <a16:creationId xmlns:a16="http://schemas.microsoft.com/office/drawing/2014/main" id="{4DFC0457-E0A2-91CB-1703-727A151D21AD}"/>
              </a:ext>
            </a:extLst>
          </p:cNvPr>
          <p:cNvSpPr>
            <a:spLocks noGrp="1"/>
          </p:cNvSpPr>
          <p:nvPr>
            <p:ph type="sldNum" sz="quarter" idx="12"/>
          </p:nvPr>
        </p:nvSpPr>
        <p:spPr>
          <a:xfrm>
            <a:off x="11536828" y="6351167"/>
            <a:ext cx="437777" cy="365125"/>
          </a:xfrm>
        </p:spPr>
        <p:txBody>
          <a:bodyPr anchor="ctr">
            <a:normAutofit/>
          </a:bodyPr>
          <a:lstStyle/>
          <a:p>
            <a:pPr>
              <a:lnSpc>
                <a:spcPct val="90000"/>
              </a:lnSpc>
              <a:spcAft>
                <a:spcPts val="600"/>
              </a:spcAft>
            </a:pPr>
            <a:fld id="{0559CA9F-7850-464E-AAF0-0C07180EE81E}" type="slidenum">
              <a:rPr lang="en-US" smtClean="0"/>
              <a:pPr>
                <a:lnSpc>
                  <a:spcPct val="90000"/>
                </a:lnSpc>
                <a:spcAft>
                  <a:spcPts val="600"/>
                </a:spcAft>
              </a:pPr>
              <a:t>31</a:t>
            </a:fld>
            <a:endParaRPr lang="en-US"/>
          </a:p>
        </p:txBody>
      </p:sp>
    </p:spTree>
    <p:extLst>
      <p:ext uri="{BB962C8B-B14F-4D97-AF65-F5344CB8AC3E}">
        <p14:creationId xmlns:p14="http://schemas.microsoft.com/office/powerpoint/2010/main" val="3214489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E497A76-CFEE-9598-4805-339C2C733531}"/>
            </a:ext>
          </a:extLst>
        </p:cNvPr>
        <p:cNvGrpSpPr/>
        <p:nvPr/>
      </p:nvGrpSpPr>
      <p:grpSpPr>
        <a:xfrm>
          <a:off x="0" y="0"/>
          <a:ext cx="0" cy="0"/>
          <a:chOff x="0" y="0"/>
          <a:chExt cx="0" cy="0"/>
        </a:xfrm>
      </p:grpSpPr>
      <p:pic>
        <p:nvPicPr>
          <p:cNvPr id="8" name="Picture 4" descr="The V2H &amp; V2B Use Case">
            <a:extLst>
              <a:ext uri="{FF2B5EF4-FFF2-40B4-BE49-F238E27FC236}">
                <a16:creationId xmlns:a16="http://schemas.microsoft.com/office/drawing/2014/main" id="{B7C30C35-EE9B-9684-BD98-66AC1EC7C427}"/>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762160" y="-15177"/>
            <a:ext cx="10774668" cy="50405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7B8112-C293-3DA2-2B0C-7E1CD850AB10}"/>
              </a:ext>
            </a:extLst>
          </p:cNvPr>
          <p:cNvSpPr>
            <a:spLocks noGrp="1"/>
          </p:cNvSpPr>
          <p:nvPr>
            <p:ph type="title"/>
          </p:nvPr>
        </p:nvSpPr>
        <p:spPr>
          <a:xfrm>
            <a:off x="844550" y="2505076"/>
            <a:ext cx="9663764" cy="2852737"/>
          </a:xfrm>
        </p:spPr>
        <p:txBody>
          <a:bodyPr anchor="b">
            <a:normAutofit/>
          </a:bodyPr>
          <a:lstStyle/>
          <a:p>
            <a:r>
              <a:rPr lang="en-US" dirty="0"/>
              <a:t>Online Decision-Making Under Uncertainty for Vehicle-to-Building Systems</a:t>
            </a:r>
          </a:p>
        </p:txBody>
      </p:sp>
      <p:sp>
        <p:nvSpPr>
          <p:cNvPr id="9" name="Text Placeholder 2">
            <a:extLst>
              <a:ext uri="{FF2B5EF4-FFF2-40B4-BE49-F238E27FC236}">
                <a16:creationId xmlns:a16="http://schemas.microsoft.com/office/drawing/2014/main" id="{0DE6056A-36A8-39D5-4B53-D47C1EB3887C}"/>
              </a:ext>
            </a:extLst>
          </p:cNvPr>
          <p:cNvSpPr>
            <a:spLocks noGrp="1"/>
          </p:cNvSpPr>
          <p:nvPr>
            <p:ph type="body" idx="1"/>
          </p:nvPr>
        </p:nvSpPr>
        <p:spPr>
          <a:xfrm>
            <a:off x="831850" y="5357813"/>
            <a:ext cx="9676464" cy="757237"/>
          </a:xfrm>
        </p:spPr>
        <p:txBody>
          <a:bodyPr/>
          <a:lstStyle/>
          <a:p>
            <a:r>
              <a:rPr lang="en-US" dirty="0">
                <a:solidFill>
                  <a:schemeClr val="tx1">
                    <a:lumMod val="85000"/>
                    <a:lumOff val="15000"/>
                  </a:schemeClr>
                </a:solidFill>
              </a:rPr>
              <a:t>Rishav Sen, Yunuo Zhang, Fangqi Liu, Jose Paolo Talusan, Ava Pettet, Yoshinori Suzue, Ayan Mukhopadhyay, Abhishek Dubey</a:t>
            </a:r>
          </a:p>
          <a:p>
            <a:endParaRPr lang="en-US" dirty="0">
              <a:solidFill>
                <a:schemeClr val="tx1">
                  <a:lumMod val="85000"/>
                  <a:lumOff val="15000"/>
                </a:schemeClr>
              </a:solidFill>
            </a:endParaRPr>
          </a:p>
        </p:txBody>
      </p:sp>
      <p:sp>
        <p:nvSpPr>
          <p:cNvPr id="4" name="Slide Number Placeholder 3">
            <a:extLst>
              <a:ext uri="{FF2B5EF4-FFF2-40B4-BE49-F238E27FC236}">
                <a16:creationId xmlns:a16="http://schemas.microsoft.com/office/drawing/2014/main" id="{A3B83EAB-D498-36CE-D88C-E4E8C5D40DDB}"/>
              </a:ext>
            </a:extLst>
          </p:cNvPr>
          <p:cNvSpPr>
            <a:spLocks noGrp="1"/>
          </p:cNvSpPr>
          <p:nvPr>
            <p:ph type="sldNum" sz="quarter" idx="12"/>
          </p:nvPr>
        </p:nvSpPr>
        <p:spPr>
          <a:xfrm>
            <a:off x="11536828" y="6351167"/>
            <a:ext cx="437777" cy="365125"/>
          </a:xfrm>
        </p:spPr>
        <p:txBody>
          <a:bodyPr anchor="ctr">
            <a:normAutofit/>
          </a:bodyPr>
          <a:lstStyle/>
          <a:p>
            <a:pPr>
              <a:lnSpc>
                <a:spcPct val="90000"/>
              </a:lnSpc>
              <a:spcAft>
                <a:spcPts val="600"/>
              </a:spcAft>
            </a:pPr>
            <a:fld id="{0559CA9F-7850-464E-AAF0-0C07180EE81E}" type="slidenum">
              <a:rPr lang="en-US" smtClean="0"/>
              <a:pPr>
                <a:lnSpc>
                  <a:spcPct val="90000"/>
                </a:lnSpc>
                <a:spcAft>
                  <a:spcPts val="600"/>
                </a:spcAft>
              </a:pPr>
              <a:t>32</a:t>
            </a:fld>
            <a:endParaRPr lang="en-US"/>
          </a:p>
        </p:txBody>
      </p:sp>
    </p:spTree>
    <p:extLst>
      <p:ext uri="{BB962C8B-B14F-4D97-AF65-F5344CB8AC3E}">
        <p14:creationId xmlns:p14="http://schemas.microsoft.com/office/powerpoint/2010/main" val="4200958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EB27B-7BA1-0FC1-DF84-98DA435C6608}"/>
              </a:ext>
            </a:extLst>
          </p:cNvPr>
          <p:cNvSpPr>
            <a:spLocks noGrp="1"/>
          </p:cNvSpPr>
          <p:nvPr>
            <p:ph type="ctrTitle"/>
          </p:nvPr>
        </p:nvSpPr>
        <p:spPr/>
        <p:txBody>
          <a:bodyPr>
            <a:normAutofit fontScale="90000"/>
          </a:bodyPr>
          <a:lstStyle/>
          <a:p>
            <a:r>
              <a:rPr lang="en-US" dirty="0"/>
              <a:t>Online Decision-Making Under Uncertainty for </a:t>
            </a:r>
            <a:br>
              <a:rPr lang="en-US" dirty="0"/>
            </a:br>
            <a:r>
              <a:rPr lang="en-US" dirty="0"/>
              <a:t>Vehicle-to-Building Systems</a:t>
            </a:r>
          </a:p>
        </p:txBody>
      </p:sp>
      <p:sp>
        <p:nvSpPr>
          <p:cNvPr id="3" name="Subtitle 2">
            <a:extLst>
              <a:ext uri="{FF2B5EF4-FFF2-40B4-BE49-F238E27FC236}">
                <a16:creationId xmlns:a16="http://schemas.microsoft.com/office/drawing/2014/main" id="{61E0C1EC-1B4A-8DD1-5B1D-3423CE34C89C}"/>
              </a:ext>
            </a:extLst>
          </p:cNvPr>
          <p:cNvSpPr>
            <a:spLocks noGrp="1"/>
          </p:cNvSpPr>
          <p:nvPr>
            <p:ph type="subTitle" idx="1"/>
          </p:nvPr>
        </p:nvSpPr>
        <p:spPr/>
        <p:txBody>
          <a:bodyPr/>
          <a:lstStyle/>
          <a:p>
            <a:r>
              <a:rPr lang="en-US" u="sng" dirty="0">
                <a:solidFill>
                  <a:srgbClr val="7C7C7C"/>
                </a:solidFill>
              </a:rPr>
              <a:t>Rishav Sen</a:t>
            </a:r>
            <a:r>
              <a:rPr lang="en-US" dirty="0">
                <a:solidFill>
                  <a:srgbClr val="7C7C7C"/>
                </a:solidFill>
              </a:rPr>
              <a:t>, Yunuo Zhang, Fangqi Liu, Jose Paolo Talusan, Ava Pettet, Yoshinori Suzue, Ayan Mukhopadhyay, Abhishek Dubey</a:t>
            </a:r>
          </a:p>
          <a:p>
            <a:endParaRPr lang="en-US" dirty="0">
              <a:solidFill>
                <a:srgbClr val="7C7C7C"/>
              </a:solidFill>
            </a:endParaRPr>
          </a:p>
          <a:p>
            <a:endParaRPr lang="en-US" dirty="0">
              <a:solidFill>
                <a:srgbClr val="7C7C7C"/>
              </a:solidFill>
            </a:endParaRPr>
          </a:p>
        </p:txBody>
      </p:sp>
    </p:spTree>
    <p:extLst>
      <p:ext uri="{BB962C8B-B14F-4D97-AF65-F5344CB8AC3E}">
        <p14:creationId xmlns:p14="http://schemas.microsoft.com/office/powerpoint/2010/main" val="40426950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26CE-B607-83FF-D6C2-12E0381C6789}"/>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EA80F566-33FE-E533-0888-A029C46B8460}"/>
              </a:ext>
            </a:extLst>
          </p:cNvPr>
          <p:cNvSpPr>
            <a:spLocks noGrp="1"/>
          </p:cNvSpPr>
          <p:nvPr>
            <p:ph idx="1"/>
          </p:nvPr>
        </p:nvSpPr>
        <p:spPr>
          <a:xfrm>
            <a:off x="838201" y="1278965"/>
            <a:ext cx="7018019" cy="4703824"/>
          </a:xfrm>
        </p:spPr>
        <p:txBody>
          <a:bodyPr>
            <a:normAutofit fontScale="92500" lnSpcReduction="10000"/>
          </a:bodyPr>
          <a:lstStyle/>
          <a:p>
            <a:r>
              <a:rPr lang="en-US" dirty="0"/>
              <a:t>EVs are increasingly integrated into smart building energy ecosystems.</a:t>
            </a:r>
          </a:p>
          <a:p>
            <a:r>
              <a:rPr lang="en-US" dirty="0"/>
              <a:t>Long term effect of power use on the electricity bill (demand charge)</a:t>
            </a:r>
          </a:p>
          <a:p>
            <a:r>
              <a:rPr lang="en-US" dirty="0"/>
              <a:t>V2B (Vehicle-to-Building) charging enables bidirectional energy exchange.</a:t>
            </a:r>
          </a:p>
          <a:p>
            <a:r>
              <a:rPr lang="en-US" dirty="0"/>
              <a:t>Online, real-time control is critical due to EV arrival/departure and requirement uncertainty.</a:t>
            </a:r>
          </a:p>
          <a:p>
            <a:pPr marL="0" indent="0">
              <a:buNone/>
            </a:pPr>
            <a:endParaRPr lang="en-US" b="1" dirty="0"/>
          </a:p>
          <a:p>
            <a:pPr marL="0" indent="0">
              <a:buNone/>
            </a:pPr>
            <a:r>
              <a:rPr lang="en-US" b="1" dirty="0"/>
              <a:t>Opportunity</a:t>
            </a:r>
            <a:r>
              <a:rPr lang="en-US" dirty="0"/>
              <a:t>: Minimize energy + demand costs while meeting EV user requirements.</a:t>
            </a:r>
          </a:p>
          <a:p>
            <a:endParaRPr lang="en-US" dirty="0"/>
          </a:p>
        </p:txBody>
      </p:sp>
      <p:sp>
        <p:nvSpPr>
          <p:cNvPr id="5" name="Slide Number Placeholder 4">
            <a:extLst>
              <a:ext uri="{FF2B5EF4-FFF2-40B4-BE49-F238E27FC236}">
                <a16:creationId xmlns:a16="http://schemas.microsoft.com/office/drawing/2014/main" id="{A2F4482D-DB93-2767-F1A4-18B1844D5BB6}"/>
              </a:ext>
            </a:extLst>
          </p:cNvPr>
          <p:cNvSpPr>
            <a:spLocks noGrp="1"/>
          </p:cNvSpPr>
          <p:nvPr>
            <p:ph type="sldNum" sz="quarter" idx="12"/>
          </p:nvPr>
        </p:nvSpPr>
        <p:spPr/>
        <p:txBody>
          <a:bodyPr/>
          <a:lstStyle/>
          <a:p>
            <a:fld id="{0559CA9F-7850-464E-AAF0-0C07180EE81E}" type="slidenum">
              <a:rPr lang="en-US" smtClean="0"/>
              <a:t>34</a:t>
            </a:fld>
            <a:endParaRPr lang="en-US"/>
          </a:p>
        </p:txBody>
      </p:sp>
      <p:pic>
        <p:nvPicPr>
          <p:cNvPr id="1026" name="Picture 2" descr="Generated image">
            <a:extLst>
              <a:ext uri="{FF2B5EF4-FFF2-40B4-BE49-F238E27FC236}">
                <a16:creationId xmlns:a16="http://schemas.microsoft.com/office/drawing/2014/main" id="{99F1292C-D2F9-F615-3D64-77ABB290491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055429" y="1425869"/>
            <a:ext cx="4006262" cy="400626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530AD4A6-968D-BEFE-66ED-6F12AC269441}"/>
              </a:ext>
            </a:extLst>
          </p:cNvPr>
          <p:cNvCxnSpPr/>
          <p:nvPr/>
        </p:nvCxnSpPr>
        <p:spPr>
          <a:xfrm>
            <a:off x="10140950" y="3321050"/>
            <a:ext cx="266700" cy="0"/>
          </a:xfrm>
          <a:prstGeom prst="line">
            <a:avLst/>
          </a:prstGeom>
          <a:ln w="28575">
            <a:solidFill>
              <a:srgbClr val="48688D"/>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083BDF6-2048-09EB-4075-B32BBB33D3C9}"/>
              </a:ext>
            </a:extLst>
          </p:cNvPr>
          <p:cNvCxnSpPr/>
          <p:nvPr/>
        </p:nvCxnSpPr>
        <p:spPr>
          <a:xfrm>
            <a:off x="10896600" y="3314700"/>
            <a:ext cx="266700" cy="0"/>
          </a:xfrm>
          <a:prstGeom prst="line">
            <a:avLst/>
          </a:prstGeom>
          <a:ln w="28575">
            <a:solidFill>
              <a:srgbClr val="4868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231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141"/>
        <p:cNvGrpSpPr/>
        <p:nvPr/>
      </p:nvGrpSpPr>
      <p:grpSpPr>
        <a:xfrm>
          <a:off x="0" y="0"/>
          <a:ext cx="0" cy="0"/>
          <a:chOff x="0" y="0"/>
          <a:chExt cx="0" cy="0"/>
        </a:xfrm>
      </p:grpSpPr>
      <p:sp>
        <p:nvSpPr>
          <p:cNvPr id="57" name="TextBox 56">
            <a:extLst>
              <a:ext uri="{FF2B5EF4-FFF2-40B4-BE49-F238E27FC236}">
                <a16:creationId xmlns:a16="http://schemas.microsoft.com/office/drawing/2014/main" id="{FFB377A3-86AC-AB1E-C317-793D5BE8CA92}"/>
              </a:ext>
            </a:extLst>
          </p:cNvPr>
          <p:cNvSpPr txBox="1"/>
          <p:nvPr/>
        </p:nvSpPr>
        <p:spPr>
          <a:xfrm>
            <a:off x="-188309" y="868270"/>
            <a:ext cx="184731" cy="461665"/>
          </a:xfrm>
          <a:prstGeom prst="rect">
            <a:avLst/>
          </a:prstGeom>
          <a:noFill/>
        </p:spPr>
        <p:txBody>
          <a:bodyPr wrap="none" rtlCol="0">
            <a:spAutoFit/>
          </a:bodyPr>
          <a:lstStyle/>
          <a:p>
            <a:endParaRPr lang="en-US" sz="2400"/>
          </a:p>
        </p:txBody>
      </p:sp>
      <p:sp>
        <p:nvSpPr>
          <p:cNvPr id="9" name="Title 2">
            <a:extLst>
              <a:ext uri="{FF2B5EF4-FFF2-40B4-BE49-F238E27FC236}">
                <a16:creationId xmlns:a16="http://schemas.microsoft.com/office/drawing/2014/main" id="{53C90399-EC85-8993-CCA2-04D3F4A20FB3}"/>
              </a:ext>
            </a:extLst>
          </p:cNvPr>
          <p:cNvSpPr txBox="1">
            <a:spLocks/>
          </p:cNvSpPr>
          <p:nvPr/>
        </p:nvSpPr>
        <p:spPr>
          <a:xfrm>
            <a:off x="85344" y="0"/>
            <a:ext cx="12192000" cy="783771"/>
          </a:xfrm>
          <a:prstGeom prst="rect">
            <a:avLst/>
          </a:prstGeom>
          <a:noFill/>
          <a:ln>
            <a:noFill/>
          </a:ln>
        </p:spPr>
        <p:txBody>
          <a:bodyPr vert="horz" lIns="121920" tIns="60960" rIns="121920" bIns="60960" rtlCol="0" anchor="ctr">
            <a:normAutofit/>
          </a:bodyPr>
          <a:lstStyle>
            <a:lvl1pPr algn="ctr" defTabSz="342900" rtl="0" eaLnBrk="1" latinLnBrk="0" hangingPunct="1">
              <a:spcBef>
                <a:spcPct val="0"/>
              </a:spcBef>
              <a:buNone/>
              <a:defRPr sz="3300" kern="1200">
                <a:solidFill>
                  <a:srgbClr val="0E1C58"/>
                </a:solidFill>
                <a:latin typeface="+mj-lt"/>
                <a:ea typeface="+mj-ea"/>
                <a:cs typeface="+mj-cs"/>
              </a:defRPr>
            </a:lvl1pPr>
          </a:lstStyle>
          <a:p>
            <a:pPr algn="l"/>
            <a:endParaRPr lang="en-US" sz="4000" dirty="0">
              <a:latin typeface="+mn-lt"/>
            </a:endParaRPr>
          </a:p>
        </p:txBody>
      </p:sp>
      <p:sp>
        <p:nvSpPr>
          <p:cNvPr id="10" name="Google Shape;168;p35">
            <a:extLst>
              <a:ext uri="{FF2B5EF4-FFF2-40B4-BE49-F238E27FC236}">
                <a16:creationId xmlns:a16="http://schemas.microsoft.com/office/drawing/2014/main" id="{D8EA3D4F-546B-FCD1-87A6-A2DE34182D6B}"/>
              </a:ext>
            </a:extLst>
          </p:cNvPr>
          <p:cNvSpPr txBox="1">
            <a:spLocks/>
          </p:cNvSpPr>
          <p:nvPr/>
        </p:nvSpPr>
        <p:spPr>
          <a:xfrm>
            <a:off x="5520000" y="6259552"/>
            <a:ext cx="576000" cy="598449"/>
          </a:xfrm>
          <a:prstGeom prst="rect">
            <a:avLst/>
          </a:prstGeom>
          <a:noFill/>
          <a:ln>
            <a:noFill/>
          </a:ln>
        </p:spPr>
        <p:txBody>
          <a:bodyPr spcFirstLastPara="1" vert="horz" wrap="square" lIns="0" tIns="0" rIns="0" bIns="0" rtlCol="0" anchor="ctr" anchorCtr="0">
            <a:noAutofit/>
          </a:bodyPr>
          <a:lstStyle>
            <a:defPPr>
              <a:defRPr lang="en-US"/>
            </a:defPPr>
            <a:lvl1pPr marL="0" algn="ct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US" sz="1600">
                <a:solidFill>
                  <a:schemeClr val="tx1"/>
                </a:solidFill>
                <a:latin typeface="+mn-lt"/>
              </a:rPr>
              <a:pPr/>
              <a:t>35</a:t>
            </a:fld>
            <a:endParaRPr lang="en-US" sz="1600">
              <a:solidFill>
                <a:schemeClr val="tx1"/>
              </a:solidFill>
              <a:latin typeface="+mn-lt"/>
            </a:endParaRPr>
          </a:p>
        </p:txBody>
      </p:sp>
      <p:grpSp>
        <p:nvGrpSpPr>
          <p:cNvPr id="8" name="Group 7">
            <a:extLst>
              <a:ext uri="{FF2B5EF4-FFF2-40B4-BE49-F238E27FC236}">
                <a16:creationId xmlns:a16="http://schemas.microsoft.com/office/drawing/2014/main" id="{8E57E99B-F10B-4EAE-2107-CE993C393B63}"/>
              </a:ext>
            </a:extLst>
          </p:cNvPr>
          <p:cNvGrpSpPr/>
          <p:nvPr/>
        </p:nvGrpSpPr>
        <p:grpSpPr>
          <a:xfrm>
            <a:off x="255801" y="1381609"/>
            <a:ext cx="4745239" cy="1144645"/>
            <a:chOff x="220965" y="1233567"/>
            <a:chExt cx="4745239" cy="1144645"/>
          </a:xfrm>
        </p:grpSpPr>
        <p:pic>
          <p:nvPicPr>
            <p:cNvPr id="35" name="Graphic 34" descr="Building with solid fill">
              <a:extLst>
                <a:ext uri="{FF2B5EF4-FFF2-40B4-BE49-F238E27FC236}">
                  <a16:creationId xmlns:a16="http://schemas.microsoft.com/office/drawing/2014/main" id="{A96F2A75-D687-2BDB-4173-8D9B9211ED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0965" y="1260167"/>
              <a:ext cx="1085123" cy="1118045"/>
            </a:xfrm>
            <a:prstGeom prst="rect">
              <a:avLst/>
            </a:prstGeom>
          </p:spPr>
        </p:pic>
        <p:pic>
          <p:nvPicPr>
            <p:cNvPr id="13" name="Content Placeholder 8" descr="Electric Tower with solid fill">
              <a:extLst>
                <a:ext uri="{FF2B5EF4-FFF2-40B4-BE49-F238E27FC236}">
                  <a16:creationId xmlns:a16="http://schemas.microsoft.com/office/drawing/2014/main" id="{01B5F2A5-1245-E1F1-A107-07D83A0EB5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94468" y="1233567"/>
              <a:ext cx="877000" cy="1017476"/>
            </a:xfrm>
            <a:prstGeom prst="rect">
              <a:avLst/>
            </a:prstGeom>
          </p:spPr>
        </p:pic>
        <p:cxnSp>
          <p:nvCxnSpPr>
            <p:cNvPr id="14" name="Straight Arrow Connector 13">
              <a:extLst>
                <a:ext uri="{FF2B5EF4-FFF2-40B4-BE49-F238E27FC236}">
                  <a16:creationId xmlns:a16="http://schemas.microsoft.com/office/drawing/2014/main" id="{404FF5B9-AE54-07DD-39FB-9F070DC90794}"/>
                </a:ext>
              </a:extLst>
            </p:cNvPr>
            <p:cNvCxnSpPr>
              <a:cxnSpLocks/>
            </p:cNvCxnSpPr>
            <p:nvPr/>
          </p:nvCxnSpPr>
          <p:spPr>
            <a:xfrm flipH="1">
              <a:off x="1203331" y="1742305"/>
              <a:ext cx="1212868" cy="0"/>
            </a:xfrm>
            <a:prstGeom prst="straightConnector1">
              <a:avLst/>
            </a:prstGeom>
            <a:ln w="38100">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6" name="Straight Arrow Connector 265">
              <a:extLst>
                <a:ext uri="{FF2B5EF4-FFF2-40B4-BE49-F238E27FC236}">
                  <a16:creationId xmlns:a16="http://schemas.microsoft.com/office/drawing/2014/main" id="{4CF4D2A3-B95B-2DD9-E286-888FE4A4F9E0}"/>
                </a:ext>
              </a:extLst>
            </p:cNvPr>
            <p:cNvCxnSpPr>
              <a:cxnSpLocks/>
            </p:cNvCxnSpPr>
            <p:nvPr/>
          </p:nvCxnSpPr>
          <p:spPr>
            <a:xfrm flipH="1">
              <a:off x="3428614" y="1532191"/>
              <a:ext cx="299316" cy="0"/>
            </a:xfrm>
            <a:prstGeom prst="straightConnector1">
              <a:avLst/>
            </a:prstGeom>
            <a:ln w="38100">
              <a:solidFill>
                <a:schemeClr val="accent1">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67" name="TextBox 266">
              <a:extLst>
                <a:ext uri="{FF2B5EF4-FFF2-40B4-BE49-F238E27FC236}">
                  <a16:creationId xmlns:a16="http://schemas.microsoft.com/office/drawing/2014/main" id="{BC08FEB0-CD6F-3D8B-8BE6-3DE000904071}"/>
                </a:ext>
              </a:extLst>
            </p:cNvPr>
            <p:cNvSpPr txBox="1"/>
            <p:nvPr/>
          </p:nvSpPr>
          <p:spPr>
            <a:xfrm>
              <a:off x="3573516" y="1307656"/>
              <a:ext cx="1392688" cy="338554"/>
            </a:xfrm>
            <a:prstGeom prst="rect">
              <a:avLst/>
            </a:prstGeom>
            <a:noFill/>
          </p:spPr>
          <p:txBody>
            <a:bodyPr wrap="square" rtlCol="0">
              <a:spAutoFit/>
            </a:bodyPr>
            <a:lstStyle/>
            <a:p>
              <a:pPr algn="ctr"/>
              <a:r>
                <a:rPr lang="en-US" sz="1600" dirty="0"/>
                <a:t>From Grid</a:t>
              </a:r>
            </a:p>
          </p:txBody>
        </p:sp>
      </p:grpSp>
      <p:sp>
        <p:nvSpPr>
          <p:cNvPr id="5" name="TextBox 4">
            <a:extLst>
              <a:ext uri="{FF2B5EF4-FFF2-40B4-BE49-F238E27FC236}">
                <a16:creationId xmlns:a16="http://schemas.microsoft.com/office/drawing/2014/main" id="{1F88FD05-3421-F431-0B66-8DD8E0B26488}"/>
              </a:ext>
            </a:extLst>
          </p:cNvPr>
          <p:cNvSpPr txBox="1"/>
          <p:nvPr/>
        </p:nvSpPr>
        <p:spPr>
          <a:xfrm>
            <a:off x="411355" y="5337207"/>
            <a:ext cx="11438961" cy="461665"/>
          </a:xfrm>
          <a:prstGeom prst="rect">
            <a:avLst/>
          </a:prstGeom>
          <a:solidFill>
            <a:schemeClr val="bg1"/>
          </a:solidFill>
          <a:ln>
            <a:solidFill>
              <a:schemeClr val="tx1"/>
            </a:solidFill>
          </a:ln>
          <a:effectLst/>
        </p:spPr>
        <p:txBody>
          <a:bodyPr wrap="square">
            <a:spAutoFit/>
          </a:bodyPr>
          <a:lstStyle/>
          <a:p>
            <a:r>
              <a:rPr lang="en-US" sz="2400" b="1" dirty="0">
                <a:solidFill>
                  <a:srgbClr val="0E0E0E"/>
                </a:solidFill>
              </a:rPr>
              <a:t>V2B Charging Objective: </a:t>
            </a:r>
            <a:r>
              <a:rPr lang="en-US" sz="2400" dirty="0"/>
              <a:t>Sequentially determine</a:t>
            </a:r>
            <a:r>
              <a:rPr lang="en-US" sz="2400" dirty="0">
                <a:solidFill>
                  <a:srgbClr val="0E0E0E"/>
                </a:solidFill>
              </a:rPr>
              <a:t> charging or discharging rates for EVs</a:t>
            </a:r>
            <a:endParaRPr lang="en-US" sz="2400" b="1" dirty="0">
              <a:solidFill>
                <a:srgbClr val="0E0E0E"/>
              </a:solidFill>
            </a:endParaRPr>
          </a:p>
        </p:txBody>
      </p:sp>
      <p:grpSp>
        <p:nvGrpSpPr>
          <p:cNvPr id="12" name="Group 11">
            <a:extLst>
              <a:ext uri="{FF2B5EF4-FFF2-40B4-BE49-F238E27FC236}">
                <a16:creationId xmlns:a16="http://schemas.microsoft.com/office/drawing/2014/main" id="{9CBA9D9A-E600-ED1E-F678-3AE03B8F1C4E}"/>
              </a:ext>
            </a:extLst>
          </p:cNvPr>
          <p:cNvGrpSpPr/>
          <p:nvPr/>
        </p:nvGrpSpPr>
        <p:grpSpPr>
          <a:xfrm>
            <a:off x="1067304" y="2787828"/>
            <a:ext cx="3961517" cy="1994521"/>
            <a:chOff x="1032468" y="2639786"/>
            <a:chExt cx="3961517" cy="1994521"/>
          </a:xfrm>
        </p:grpSpPr>
        <p:pic>
          <p:nvPicPr>
            <p:cNvPr id="32" name="Graphic 31" descr="Electric car with solid fill">
              <a:extLst>
                <a:ext uri="{FF2B5EF4-FFF2-40B4-BE49-F238E27FC236}">
                  <a16:creationId xmlns:a16="http://schemas.microsoft.com/office/drawing/2014/main" id="{CC97603B-2119-9529-36FE-C32ADB82B0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0179" y="2663894"/>
              <a:ext cx="869667" cy="904340"/>
            </a:xfrm>
            <a:prstGeom prst="rect">
              <a:avLst/>
            </a:prstGeom>
          </p:spPr>
        </p:pic>
        <p:grpSp>
          <p:nvGrpSpPr>
            <p:cNvPr id="43" name="Group 42">
              <a:extLst>
                <a:ext uri="{FF2B5EF4-FFF2-40B4-BE49-F238E27FC236}">
                  <a16:creationId xmlns:a16="http://schemas.microsoft.com/office/drawing/2014/main" id="{30B78FFE-0F3A-6FC8-99E5-AE9D8D8AEFE9}"/>
                </a:ext>
              </a:extLst>
            </p:cNvPr>
            <p:cNvGrpSpPr/>
            <p:nvPr/>
          </p:nvGrpSpPr>
          <p:grpSpPr>
            <a:xfrm>
              <a:off x="1933087" y="2639786"/>
              <a:ext cx="3015671" cy="759253"/>
              <a:chOff x="1404199" y="1675527"/>
              <a:chExt cx="2261753" cy="569440"/>
            </a:xfrm>
          </p:grpSpPr>
          <p:sp>
            <p:nvSpPr>
              <p:cNvPr id="20" name="TextBox 19">
                <a:extLst>
                  <a:ext uri="{FF2B5EF4-FFF2-40B4-BE49-F238E27FC236}">
                    <a16:creationId xmlns:a16="http://schemas.microsoft.com/office/drawing/2014/main" id="{4594380E-D6A5-A90D-7EF6-F300A92160A5}"/>
                  </a:ext>
                </a:extLst>
              </p:cNvPr>
              <p:cNvSpPr txBox="1"/>
              <p:nvPr/>
            </p:nvSpPr>
            <p:spPr>
              <a:xfrm>
                <a:off x="1883597" y="1675527"/>
                <a:ext cx="652250" cy="223091"/>
              </a:xfrm>
              <a:prstGeom prst="rect">
                <a:avLst/>
              </a:prstGeom>
              <a:noFill/>
            </p:spPr>
            <p:txBody>
              <a:bodyPr wrap="square">
                <a:spAutoFit/>
              </a:bodyPr>
              <a:lstStyle/>
              <a:p>
                <a:r>
                  <a:rPr lang="en-US" sz="1333"/>
                  <a:t>Req. SoC </a:t>
                </a:r>
              </a:p>
            </p:txBody>
          </p:sp>
          <p:cxnSp>
            <p:nvCxnSpPr>
              <p:cNvPr id="23" name="Straight Connector 22">
                <a:extLst>
                  <a:ext uri="{FF2B5EF4-FFF2-40B4-BE49-F238E27FC236}">
                    <a16:creationId xmlns:a16="http://schemas.microsoft.com/office/drawing/2014/main" id="{9CD6FD68-29F3-CA3A-F05F-9DB06534FD8A}"/>
                  </a:ext>
                </a:extLst>
              </p:cNvPr>
              <p:cNvCxnSpPr>
                <a:cxnSpLocks/>
              </p:cNvCxnSpPr>
              <p:nvPr/>
            </p:nvCxnSpPr>
            <p:spPr>
              <a:xfrm>
                <a:off x="2073143" y="1887331"/>
                <a:ext cx="0" cy="200672"/>
              </a:xfrm>
              <a:prstGeom prst="line">
                <a:avLst/>
              </a:prstGeom>
              <a:effectLst/>
            </p:spPr>
            <p:style>
              <a:lnRef idx="2">
                <a:schemeClr val="accent1"/>
              </a:lnRef>
              <a:fillRef idx="0">
                <a:schemeClr val="accent1"/>
              </a:fillRef>
              <a:effectRef idx="1">
                <a:schemeClr val="accent1"/>
              </a:effectRef>
              <a:fontRef idx="minor">
                <a:schemeClr val="tx1"/>
              </a:fontRef>
            </p:style>
          </p:cxnSp>
          <p:grpSp>
            <p:nvGrpSpPr>
              <p:cNvPr id="36" name="Group 35">
                <a:extLst>
                  <a:ext uri="{FF2B5EF4-FFF2-40B4-BE49-F238E27FC236}">
                    <a16:creationId xmlns:a16="http://schemas.microsoft.com/office/drawing/2014/main" id="{6312B881-EFEC-37F6-70FA-60E860A85744}"/>
                  </a:ext>
                </a:extLst>
              </p:cNvPr>
              <p:cNvGrpSpPr/>
              <p:nvPr/>
            </p:nvGrpSpPr>
            <p:grpSpPr>
              <a:xfrm>
                <a:off x="1491448" y="1926469"/>
                <a:ext cx="850637" cy="118388"/>
                <a:chOff x="5559127" y="2527800"/>
                <a:chExt cx="850637" cy="118388"/>
              </a:xfrm>
            </p:grpSpPr>
            <p:sp>
              <p:nvSpPr>
                <p:cNvPr id="37" name="Rectangle 36">
                  <a:extLst>
                    <a:ext uri="{FF2B5EF4-FFF2-40B4-BE49-F238E27FC236}">
                      <a16:creationId xmlns:a16="http://schemas.microsoft.com/office/drawing/2014/main" id="{9B81B4FF-C9E6-A273-F064-A8BEE6B6707F}"/>
                    </a:ext>
                  </a:extLst>
                </p:cNvPr>
                <p:cNvSpPr/>
                <p:nvPr/>
              </p:nvSpPr>
              <p:spPr>
                <a:xfrm rot="5400000">
                  <a:off x="5692764" y="2394164"/>
                  <a:ext cx="118386" cy="385657"/>
                </a:xfrm>
                <a:prstGeom prst="rect">
                  <a:avLst/>
                </a:prstGeom>
                <a:solidFill>
                  <a:schemeClr val="accent3">
                    <a:lumMod val="75000"/>
                  </a:schemeClr>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8505C6C-4356-336C-4717-C54AC357458A}"/>
                    </a:ext>
                  </a:extLst>
                </p:cNvPr>
                <p:cNvSpPr/>
                <p:nvPr/>
              </p:nvSpPr>
              <p:spPr>
                <a:xfrm rot="5400000">
                  <a:off x="5925252" y="2161675"/>
                  <a:ext cx="118388" cy="850637"/>
                </a:xfrm>
                <a:prstGeom prst="rect">
                  <a:avLst/>
                </a:prstGeom>
                <a:no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810EF73E-3A58-CFF4-1125-783080CE9B15}"/>
                  </a:ext>
                </a:extLst>
              </p:cNvPr>
              <p:cNvSpPr txBox="1"/>
              <p:nvPr/>
            </p:nvSpPr>
            <p:spPr>
              <a:xfrm>
                <a:off x="1404199" y="2021876"/>
                <a:ext cx="652250" cy="223091"/>
              </a:xfrm>
              <a:prstGeom prst="rect">
                <a:avLst/>
              </a:prstGeom>
              <a:noFill/>
            </p:spPr>
            <p:txBody>
              <a:bodyPr wrap="square">
                <a:spAutoFit/>
              </a:bodyPr>
              <a:lstStyle/>
              <a:p>
                <a:r>
                  <a:rPr lang="en-US" sz="1333"/>
                  <a:t>Cur. SoC </a:t>
                </a:r>
              </a:p>
            </p:txBody>
          </p:sp>
          <p:cxnSp>
            <p:nvCxnSpPr>
              <p:cNvPr id="40" name="Straight Arrow Connector 39">
                <a:extLst>
                  <a:ext uri="{FF2B5EF4-FFF2-40B4-BE49-F238E27FC236}">
                    <a16:creationId xmlns:a16="http://schemas.microsoft.com/office/drawing/2014/main" id="{A7C1903F-E3F2-5CB8-7719-ACCFD6505356}"/>
                  </a:ext>
                </a:extLst>
              </p:cNvPr>
              <p:cNvCxnSpPr>
                <a:cxnSpLocks/>
              </p:cNvCxnSpPr>
              <p:nvPr/>
            </p:nvCxnSpPr>
            <p:spPr>
              <a:xfrm>
                <a:off x="2550011" y="1995635"/>
                <a:ext cx="111594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1" name="Up-Down Arrow 40">
                <a:extLst>
                  <a:ext uri="{FF2B5EF4-FFF2-40B4-BE49-F238E27FC236}">
                    <a16:creationId xmlns:a16="http://schemas.microsoft.com/office/drawing/2014/main" id="{DE665865-6AE2-1521-ED84-09961C3BCB29}"/>
                  </a:ext>
                </a:extLst>
              </p:cNvPr>
              <p:cNvSpPr/>
              <p:nvPr/>
            </p:nvSpPr>
            <p:spPr>
              <a:xfrm rot="5400000">
                <a:off x="3021022" y="1702032"/>
                <a:ext cx="147775" cy="587207"/>
              </a:xfrm>
              <a:prstGeom prst="upDownArrow">
                <a:avLst/>
              </a:prstGeom>
              <a:solidFill>
                <a:schemeClr val="accent3">
                  <a:lumMod val="75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2" name="TextBox 41">
                <a:extLst>
                  <a:ext uri="{FF2B5EF4-FFF2-40B4-BE49-F238E27FC236}">
                    <a16:creationId xmlns:a16="http://schemas.microsoft.com/office/drawing/2014/main" id="{7CDB3230-FAF8-4229-D20E-14ABDB5420A6}"/>
                  </a:ext>
                </a:extLst>
              </p:cNvPr>
              <p:cNvSpPr txBox="1"/>
              <p:nvPr/>
            </p:nvSpPr>
            <p:spPr>
              <a:xfrm>
                <a:off x="2654839" y="1675527"/>
                <a:ext cx="922323" cy="223091"/>
              </a:xfrm>
              <a:prstGeom prst="rect">
                <a:avLst/>
              </a:prstGeom>
              <a:noFill/>
            </p:spPr>
            <p:txBody>
              <a:bodyPr wrap="square">
                <a:spAutoFit/>
              </a:bodyPr>
              <a:lstStyle/>
              <a:p>
                <a:r>
                  <a:rPr lang="en-US" sz="1333"/>
                  <a:t>Stay duration</a:t>
                </a:r>
              </a:p>
            </p:txBody>
          </p:sp>
        </p:grpSp>
        <p:sp>
          <p:nvSpPr>
            <p:cNvPr id="273" name="TextBox 272">
              <a:extLst>
                <a:ext uri="{FF2B5EF4-FFF2-40B4-BE49-F238E27FC236}">
                  <a16:creationId xmlns:a16="http://schemas.microsoft.com/office/drawing/2014/main" id="{B4C311D2-D1FC-BD8E-1A31-08FCDF76AB46}"/>
                </a:ext>
              </a:extLst>
            </p:cNvPr>
            <p:cNvSpPr txBox="1"/>
            <p:nvPr/>
          </p:nvSpPr>
          <p:spPr>
            <a:xfrm>
              <a:off x="2007077" y="3557089"/>
              <a:ext cx="2986908" cy="1077218"/>
            </a:xfrm>
            <a:prstGeom prst="rect">
              <a:avLst/>
            </a:prstGeom>
            <a:noFill/>
            <a:ln w="25400">
              <a:solidFill>
                <a:schemeClr val="bg2">
                  <a:lumMod val="90000"/>
                </a:schemeClr>
              </a:solidFill>
            </a:ln>
          </p:spPr>
          <p:txBody>
            <a:bodyPr wrap="square">
              <a:spAutoFit/>
            </a:bodyPr>
            <a:lstStyle/>
            <a:p>
              <a:r>
                <a:rPr lang="en-US" sz="1600" b="1" dirty="0"/>
                <a:t>State of Charge (SoC): </a:t>
              </a:r>
            </a:p>
            <a:p>
              <a:r>
                <a:rPr lang="en-US" sz="1600" dirty="0">
                  <a:solidFill>
                    <a:srgbClr val="0E0E0E"/>
                  </a:solidFill>
                  <a:latin typeface=".AppleSystemUIFont"/>
                </a:rPr>
                <a:t>The battery level of an EV (%)</a:t>
              </a:r>
            </a:p>
            <a:p>
              <a:r>
                <a:rPr lang="en-US" sz="1600" b="1" dirty="0">
                  <a:solidFill>
                    <a:srgbClr val="0E0E0E"/>
                  </a:solidFill>
                  <a:latin typeface=".AppleSystemUIFont"/>
                </a:rPr>
                <a:t>Stay duration: </a:t>
              </a:r>
            </a:p>
            <a:p>
              <a:r>
                <a:rPr lang="en-US" sz="1600" dirty="0">
                  <a:solidFill>
                    <a:srgbClr val="0E0E0E"/>
                  </a:solidFill>
                  <a:latin typeface=".AppleSystemUIFont"/>
                </a:rPr>
                <a:t>current time and departure time. </a:t>
              </a:r>
              <a:endParaRPr lang="en-US" sz="1600" dirty="0"/>
            </a:p>
          </p:txBody>
        </p:sp>
        <p:pic>
          <p:nvPicPr>
            <p:cNvPr id="45" name="Graphic 44" descr="Electric car with solid fill">
              <a:extLst>
                <a:ext uri="{FF2B5EF4-FFF2-40B4-BE49-F238E27FC236}">
                  <a16:creationId xmlns:a16="http://schemas.microsoft.com/office/drawing/2014/main" id="{697E1429-1BD1-07F7-37F7-E31F50AC5BC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2468" y="3703361"/>
              <a:ext cx="869667" cy="904340"/>
            </a:xfrm>
            <a:prstGeom prst="rect">
              <a:avLst/>
            </a:prstGeom>
          </p:spPr>
        </p:pic>
      </p:grpSp>
      <p:grpSp>
        <p:nvGrpSpPr>
          <p:cNvPr id="26" name="Group 25">
            <a:extLst>
              <a:ext uri="{FF2B5EF4-FFF2-40B4-BE49-F238E27FC236}">
                <a16:creationId xmlns:a16="http://schemas.microsoft.com/office/drawing/2014/main" id="{60F0A43A-BEA6-6321-38A4-5BFA57CD0C77}"/>
              </a:ext>
            </a:extLst>
          </p:cNvPr>
          <p:cNvGrpSpPr/>
          <p:nvPr/>
        </p:nvGrpSpPr>
        <p:grpSpPr>
          <a:xfrm>
            <a:off x="486446" y="1931248"/>
            <a:ext cx="4234017" cy="2836500"/>
            <a:chOff x="451610" y="1783206"/>
            <a:chExt cx="4234017" cy="2836500"/>
          </a:xfrm>
        </p:grpSpPr>
        <p:cxnSp>
          <p:nvCxnSpPr>
            <p:cNvPr id="265" name="Straight Arrow Connector 264">
              <a:extLst>
                <a:ext uri="{FF2B5EF4-FFF2-40B4-BE49-F238E27FC236}">
                  <a16:creationId xmlns:a16="http://schemas.microsoft.com/office/drawing/2014/main" id="{7923B631-2FD1-5D20-7DA5-8C4EAB428893}"/>
                </a:ext>
              </a:extLst>
            </p:cNvPr>
            <p:cNvCxnSpPr>
              <a:cxnSpLocks/>
            </p:cNvCxnSpPr>
            <p:nvPr/>
          </p:nvCxnSpPr>
          <p:spPr>
            <a:xfrm flipH="1">
              <a:off x="3410094" y="1967889"/>
              <a:ext cx="308075" cy="0"/>
            </a:xfrm>
            <a:prstGeom prst="straightConnector1">
              <a:avLst/>
            </a:prstGeom>
            <a:solidFill>
              <a:schemeClr val="accent2">
                <a:lumMod val="60000"/>
                <a:lumOff val="40000"/>
              </a:schemeClr>
            </a:solidFill>
            <a:ln w="38100">
              <a:solidFill>
                <a:schemeClr val="accent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0" name="TextBox 269">
              <a:extLst>
                <a:ext uri="{FF2B5EF4-FFF2-40B4-BE49-F238E27FC236}">
                  <a16:creationId xmlns:a16="http://schemas.microsoft.com/office/drawing/2014/main" id="{57732330-FEF0-53F1-C9D5-F73EF1B874CC}"/>
                </a:ext>
              </a:extLst>
            </p:cNvPr>
            <p:cNvSpPr txBox="1"/>
            <p:nvPr/>
          </p:nvSpPr>
          <p:spPr>
            <a:xfrm>
              <a:off x="3736642" y="1783206"/>
              <a:ext cx="948985" cy="338555"/>
            </a:xfrm>
            <a:prstGeom prst="rect">
              <a:avLst/>
            </a:prstGeom>
            <a:noFill/>
          </p:spPr>
          <p:txBody>
            <a:bodyPr wrap="square" rtlCol="0">
              <a:spAutoFit/>
            </a:bodyPr>
            <a:lstStyle/>
            <a:p>
              <a:pPr algn="ctr"/>
              <a:r>
                <a:rPr lang="en-US" sz="1600"/>
                <a:t>From EV</a:t>
              </a:r>
            </a:p>
          </p:txBody>
        </p:sp>
        <p:grpSp>
          <p:nvGrpSpPr>
            <p:cNvPr id="11" name="Group 10">
              <a:extLst>
                <a:ext uri="{FF2B5EF4-FFF2-40B4-BE49-F238E27FC236}">
                  <a16:creationId xmlns:a16="http://schemas.microsoft.com/office/drawing/2014/main" id="{458C8D0F-99C6-BC8D-E1A3-16C20C43682B}"/>
                </a:ext>
              </a:extLst>
            </p:cNvPr>
            <p:cNvGrpSpPr/>
            <p:nvPr/>
          </p:nvGrpSpPr>
          <p:grpSpPr>
            <a:xfrm>
              <a:off x="451610" y="2368223"/>
              <a:ext cx="1487913" cy="2251483"/>
              <a:chOff x="451610" y="2368223"/>
              <a:chExt cx="1487913" cy="2251483"/>
            </a:xfrm>
          </p:grpSpPr>
          <p:pic>
            <p:nvPicPr>
              <p:cNvPr id="31" name="Picture 30" descr="A black background with a black square&#10;&#10;Description automatically generated with medium confidence">
                <a:extLst>
                  <a:ext uri="{FF2B5EF4-FFF2-40B4-BE49-F238E27FC236}">
                    <a16:creationId xmlns:a16="http://schemas.microsoft.com/office/drawing/2014/main" id="{1B32BFB4-7259-1D60-C797-A9D667959F9B}"/>
                  </a:ext>
                </a:extLst>
              </p:cNvPr>
              <p:cNvPicPr>
                <a:picLocks noChangeAspect="1"/>
              </p:cNvPicPr>
              <p:nvPr/>
            </p:nvPicPr>
            <p:blipFill>
              <a:blip r:embed="rId10">
                <a:duotone>
                  <a:schemeClr val="accent6">
                    <a:shade val="45000"/>
                    <a:satMod val="135000"/>
                  </a:schemeClr>
                  <a:prstClr val="white"/>
                </a:duotone>
                <a:alphaModFix amt="70000"/>
              </a:blip>
              <a:stretch>
                <a:fillRect/>
              </a:stretch>
            </p:blipFill>
            <p:spPr>
              <a:xfrm>
                <a:off x="673966" y="2760127"/>
                <a:ext cx="529365" cy="621668"/>
              </a:xfrm>
              <a:prstGeom prst="rect">
                <a:avLst/>
              </a:prstGeom>
            </p:spPr>
          </p:pic>
          <p:pic>
            <p:nvPicPr>
              <p:cNvPr id="29" name="Picture 28" descr="A black background with a black square&#10;&#10;Description automatically generated with medium confidence">
                <a:extLst>
                  <a:ext uri="{FF2B5EF4-FFF2-40B4-BE49-F238E27FC236}">
                    <a16:creationId xmlns:a16="http://schemas.microsoft.com/office/drawing/2014/main" id="{4A17FCE9-6850-DB7D-7326-4B234D480C04}"/>
                  </a:ext>
                </a:extLst>
              </p:cNvPr>
              <p:cNvPicPr>
                <a:picLocks noChangeAspect="1"/>
              </p:cNvPicPr>
              <p:nvPr/>
            </p:nvPicPr>
            <p:blipFill>
              <a:blip r:embed="rId10">
                <a:alphaModFix amt="70000"/>
                <a:duotone>
                  <a:schemeClr val="accent6">
                    <a:shade val="45000"/>
                    <a:satMod val="135000"/>
                  </a:schemeClr>
                  <a:prstClr val="white"/>
                </a:duotone>
              </a:blip>
              <a:stretch>
                <a:fillRect/>
              </a:stretch>
            </p:blipFill>
            <p:spPr>
              <a:xfrm>
                <a:off x="670439" y="3785275"/>
                <a:ext cx="529365" cy="621668"/>
              </a:xfrm>
              <a:prstGeom prst="rect">
                <a:avLst/>
              </a:prstGeom>
            </p:spPr>
          </p:pic>
          <p:cxnSp>
            <p:nvCxnSpPr>
              <p:cNvPr id="15" name="Straight Arrow Connector 14">
                <a:extLst>
                  <a:ext uri="{FF2B5EF4-FFF2-40B4-BE49-F238E27FC236}">
                    <a16:creationId xmlns:a16="http://schemas.microsoft.com/office/drawing/2014/main" id="{BDD17F89-3705-8F4E-1D6E-28D3463D7676}"/>
                  </a:ext>
                </a:extLst>
              </p:cNvPr>
              <p:cNvCxnSpPr>
                <a:cxnSpLocks/>
              </p:cNvCxnSpPr>
              <p:nvPr/>
            </p:nvCxnSpPr>
            <p:spPr>
              <a:xfrm>
                <a:off x="800242" y="2388592"/>
                <a:ext cx="0" cy="304800"/>
              </a:xfrm>
              <a:prstGeom prst="straightConnector1">
                <a:avLst/>
              </a:prstGeom>
              <a:ln w="38100">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DDDEC639-8F4E-9B96-10D7-ACA4ECD40ADA}"/>
                  </a:ext>
                </a:extLst>
              </p:cNvPr>
              <p:cNvCxnSpPr>
                <a:cxnSpLocks/>
              </p:cNvCxnSpPr>
              <p:nvPr/>
            </p:nvCxnSpPr>
            <p:spPr>
              <a:xfrm flipV="1">
                <a:off x="970119" y="2368223"/>
                <a:ext cx="0" cy="304800"/>
              </a:xfrm>
              <a:prstGeom prst="straightConnector1">
                <a:avLst/>
              </a:prstGeom>
              <a:solidFill>
                <a:schemeClr val="accent2">
                  <a:lumMod val="60000"/>
                  <a:lumOff val="40000"/>
                </a:schemeClr>
              </a:solidFill>
              <a:ln w="38100">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A9865D48-92EF-4ACD-0B7D-F69341861CCE}"/>
                  </a:ext>
                </a:extLst>
              </p:cNvPr>
              <p:cNvSpPr txBox="1"/>
              <p:nvPr/>
            </p:nvSpPr>
            <p:spPr>
              <a:xfrm>
                <a:off x="540231" y="3359432"/>
                <a:ext cx="1369843" cy="297454"/>
              </a:xfrm>
              <a:prstGeom prst="rect">
                <a:avLst/>
              </a:prstGeom>
              <a:noFill/>
            </p:spPr>
            <p:txBody>
              <a:bodyPr wrap="square">
                <a:spAutoFit/>
              </a:bodyPr>
              <a:lstStyle/>
              <a:p>
                <a:r>
                  <a:rPr lang="en-US" sz="1333"/>
                  <a:t>Bi-directional</a:t>
                </a:r>
              </a:p>
            </p:txBody>
          </p:sp>
          <p:sp>
            <p:nvSpPr>
              <p:cNvPr id="27" name="TextBox 26">
                <a:extLst>
                  <a:ext uri="{FF2B5EF4-FFF2-40B4-BE49-F238E27FC236}">
                    <a16:creationId xmlns:a16="http://schemas.microsoft.com/office/drawing/2014/main" id="{E49935B3-36AE-6FFA-BACB-25AC4C39080A}"/>
                  </a:ext>
                </a:extLst>
              </p:cNvPr>
              <p:cNvSpPr txBox="1"/>
              <p:nvPr/>
            </p:nvSpPr>
            <p:spPr>
              <a:xfrm>
                <a:off x="451610" y="4322252"/>
                <a:ext cx="1487913" cy="297454"/>
              </a:xfrm>
              <a:prstGeom prst="rect">
                <a:avLst/>
              </a:prstGeom>
              <a:noFill/>
            </p:spPr>
            <p:txBody>
              <a:bodyPr wrap="square">
                <a:spAutoFit/>
              </a:bodyPr>
              <a:lstStyle/>
              <a:p>
                <a:r>
                  <a:rPr lang="en-US" sz="1333"/>
                  <a:t>Uni-directional</a:t>
                </a:r>
              </a:p>
            </p:txBody>
          </p:sp>
          <p:cxnSp>
            <p:nvCxnSpPr>
              <p:cNvPr id="49" name="Elbow Connector 48">
                <a:extLst>
                  <a:ext uri="{FF2B5EF4-FFF2-40B4-BE49-F238E27FC236}">
                    <a16:creationId xmlns:a16="http://schemas.microsoft.com/office/drawing/2014/main" id="{4CD5C335-8BC1-5D29-FEB8-63E962CA1C4A}"/>
                  </a:ext>
                </a:extLst>
              </p:cNvPr>
              <p:cNvCxnSpPr>
                <a:cxnSpLocks/>
              </p:cNvCxnSpPr>
              <p:nvPr/>
            </p:nvCxnSpPr>
            <p:spPr>
              <a:xfrm rot="16200000" flipH="1">
                <a:off x="-198479" y="3076467"/>
                <a:ext cx="1534768" cy="169572"/>
              </a:xfrm>
              <a:prstGeom prst="bentConnector2">
                <a:avLst/>
              </a:prstGeom>
              <a:ln w="28575">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24" name="Group 23">
            <a:extLst>
              <a:ext uri="{FF2B5EF4-FFF2-40B4-BE49-F238E27FC236}">
                <a16:creationId xmlns:a16="http://schemas.microsoft.com/office/drawing/2014/main" id="{EAFF30D8-F3CE-6B9B-17C3-0D1FC1A3125C}"/>
              </a:ext>
            </a:extLst>
          </p:cNvPr>
          <p:cNvGrpSpPr/>
          <p:nvPr/>
        </p:nvGrpSpPr>
        <p:grpSpPr>
          <a:xfrm>
            <a:off x="5405375" y="1381609"/>
            <a:ext cx="5810418" cy="1346747"/>
            <a:chOff x="5370539" y="1233567"/>
            <a:chExt cx="5810418" cy="1346747"/>
          </a:xfrm>
        </p:grpSpPr>
        <p:grpSp>
          <p:nvGrpSpPr>
            <p:cNvPr id="264" name="Group 263">
              <a:extLst>
                <a:ext uri="{FF2B5EF4-FFF2-40B4-BE49-F238E27FC236}">
                  <a16:creationId xmlns:a16="http://schemas.microsoft.com/office/drawing/2014/main" id="{93AB09E9-D8BE-BE8A-2950-CA6BA23DF0A6}"/>
                </a:ext>
              </a:extLst>
            </p:cNvPr>
            <p:cNvGrpSpPr/>
            <p:nvPr/>
          </p:nvGrpSpPr>
          <p:grpSpPr>
            <a:xfrm>
              <a:off x="6343922" y="1233567"/>
              <a:ext cx="4837035" cy="1346747"/>
              <a:chOff x="4757941" y="925175"/>
              <a:chExt cx="3627776" cy="1010060"/>
            </a:xfrm>
          </p:grpSpPr>
          <p:grpSp>
            <p:nvGrpSpPr>
              <p:cNvPr id="178" name="Group 177">
                <a:extLst>
                  <a:ext uri="{FF2B5EF4-FFF2-40B4-BE49-F238E27FC236}">
                    <a16:creationId xmlns:a16="http://schemas.microsoft.com/office/drawing/2014/main" id="{86DB58C5-EFDF-7F49-7244-83425BD29389}"/>
                  </a:ext>
                </a:extLst>
              </p:cNvPr>
              <p:cNvGrpSpPr/>
              <p:nvPr/>
            </p:nvGrpSpPr>
            <p:grpSpPr>
              <a:xfrm>
                <a:off x="4757941" y="989091"/>
                <a:ext cx="3627776" cy="931451"/>
                <a:chOff x="4804691" y="1233494"/>
                <a:chExt cx="3627776" cy="931451"/>
              </a:xfrm>
            </p:grpSpPr>
            <p:sp>
              <p:nvSpPr>
                <p:cNvPr id="128" name="TextBox 127">
                  <a:extLst>
                    <a:ext uri="{FF2B5EF4-FFF2-40B4-BE49-F238E27FC236}">
                      <a16:creationId xmlns:a16="http://schemas.microsoft.com/office/drawing/2014/main" id="{E6CA910D-94B0-89F6-1E25-39285D4A43FD}"/>
                    </a:ext>
                  </a:extLst>
                </p:cNvPr>
                <p:cNvSpPr txBox="1"/>
                <p:nvPr/>
              </p:nvSpPr>
              <p:spPr>
                <a:xfrm>
                  <a:off x="4804691" y="1463163"/>
                  <a:ext cx="633758" cy="376930"/>
                </a:xfrm>
                <a:prstGeom prst="rect">
                  <a:avLst/>
                </a:prstGeom>
                <a:noFill/>
              </p:spPr>
              <p:txBody>
                <a:bodyPr wrap="square" rtlCol="0">
                  <a:spAutoFit/>
                </a:bodyPr>
                <a:lstStyle/>
                <a:p>
                  <a:pPr algn="ctr"/>
                  <a:r>
                    <a:rPr lang="en-US" sz="1333" dirty="0"/>
                    <a:t>Building</a:t>
                  </a:r>
                </a:p>
                <a:p>
                  <a:pPr algn="ctr"/>
                  <a:r>
                    <a:rPr lang="en-US" sz="1333" dirty="0"/>
                    <a:t>Power</a:t>
                  </a:r>
                </a:p>
              </p:txBody>
            </p:sp>
            <p:sp>
              <p:nvSpPr>
                <p:cNvPr id="129" name="Rectangle 128">
                  <a:extLst>
                    <a:ext uri="{FF2B5EF4-FFF2-40B4-BE49-F238E27FC236}">
                      <a16:creationId xmlns:a16="http://schemas.microsoft.com/office/drawing/2014/main" id="{8BC0682F-455F-BBA9-A50A-0426E6CA69EA}"/>
                    </a:ext>
                  </a:extLst>
                </p:cNvPr>
                <p:cNvSpPr/>
                <p:nvPr/>
              </p:nvSpPr>
              <p:spPr>
                <a:xfrm>
                  <a:off x="5571711" y="1773985"/>
                  <a:ext cx="91440" cy="268887"/>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E16522AC-D375-2005-0A4D-52F6A23FDF95}"/>
                    </a:ext>
                  </a:extLst>
                </p:cNvPr>
                <p:cNvSpPr/>
                <p:nvPr/>
              </p:nvSpPr>
              <p:spPr>
                <a:xfrm>
                  <a:off x="5669604" y="1773985"/>
                  <a:ext cx="91440" cy="268887"/>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24EEDE41-967F-6F7D-BC14-F5D7836AF4DC}"/>
                    </a:ext>
                  </a:extLst>
                </p:cNvPr>
                <p:cNvSpPr/>
                <p:nvPr/>
              </p:nvSpPr>
              <p:spPr>
                <a:xfrm>
                  <a:off x="5770152" y="1657215"/>
                  <a:ext cx="91440" cy="385657"/>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1D3C03FD-0C8B-0C9F-640C-5BE6099BCF53}"/>
                    </a:ext>
                  </a:extLst>
                </p:cNvPr>
                <p:cNvSpPr/>
                <p:nvPr/>
              </p:nvSpPr>
              <p:spPr>
                <a:xfrm>
                  <a:off x="5867840" y="1657215"/>
                  <a:ext cx="91440" cy="385657"/>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33430B65-3148-33E4-1505-0AA5822E750F}"/>
                    </a:ext>
                  </a:extLst>
                </p:cNvPr>
                <p:cNvSpPr/>
                <p:nvPr/>
              </p:nvSpPr>
              <p:spPr>
                <a:xfrm>
                  <a:off x="5963910" y="1776633"/>
                  <a:ext cx="91440" cy="268887"/>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DD90FEE1-33A7-5C25-3C1D-76B7F99EEEA4}"/>
                    </a:ext>
                  </a:extLst>
                </p:cNvPr>
                <p:cNvSpPr/>
                <p:nvPr/>
              </p:nvSpPr>
              <p:spPr>
                <a:xfrm>
                  <a:off x="6061194" y="1685405"/>
                  <a:ext cx="91440" cy="365760"/>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66CCACA3-0643-E2B6-8860-0BB942479B8F}"/>
                    </a:ext>
                  </a:extLst>
                </p:cNvPr>
                <p:cNvSpPr/>
                <p:nvPr/>
              </p:nvSpPr>
              <p:spPr>
                <a:xfrm>
                  <a:off x="6156774" y="1501248"/>
                  <a:ext cx="91440" cy="548640"/>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4AA34052-34C4-F068-11FB-F7759A22D08A}"/>
                    </a:ext>
                  </a:extLst>
                </p:cNvPr>
                <p:cNvSpPr/>
                <p:nvPr/>
              </p:nvSpPr>
              <p:spPr>
                <a:xfrm>
                  <a:off x="6256395" y="1408179"/>
                  <a:ext cx="91440" cy="640080"/>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6FD32931-5D89-7053-B5B6-F6178E9E0008}"/>
                    </a:ext>
                  </a:extLst>
                </p:cNvPr>
                <p:cNvSpPr/>
                <p:nvPr/>
              </p:nvSpPr>
              <p:spPr>
                <a:xfrm>
                  <a:off x="6354336" y="1385294"/>
                  <a:ext cx="91440" cy="667512"/>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73FC535A-3B0F-0DAF-487F-353E7B2A55F6}"/>
                    </a:ext>
                  </a:extLst>
                </p:cNvPr>
                <p:cNvSpPr/>
                <p:nvPr/>
              </p:nvSpPr>
              <p:spPr>
                <a:xfrm>
                  <a:off x="7040565" y="1460755"/>
                  <a:ext cx="91440" cy="589514"/>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A9FFED4E-00D9-0E1D-65E9-CA83205DB91B}"/>
                    </a:ext>
                  </a:extLst>
                </p:cNvPr>
                <p:cNvSpPr/>
                <p:nvPr/>
              </p:nvSpPr>
              <p:spPr>
                <a:xfrm>
                  <a:off x="7138992" y="1533045"/>
                  <a:ext cx="91440" cy="515132"/>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F51C237A-EF31-8751-E5E1-418F3D33B4C3}"/>
                    </a:ext>
                  </a:extLst>
                </p:cNvPr>
                <p:cNvSpPr/>
                <p:nvPr/>
              </p:nvSpPr>
              <p:spPr>
                <a:xfrm>
                  <a:off x="7236888" y="1458663"/>
                  <a:ext cx="91440" cy="589513"/>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45172432-E85E-7E15-AE65-5950C3484C7B}"/>
                    </a:ext>
                  </a:extLst>
                </p:cNvPr>
                <p:cNvSpPr/>
                <p:nvPr/>
              </p:nvSpPr>
              <p:spPr>
                <a:xfrm>
                  <a:off x="7337436" y="1501249"/>
                  <a:ext cx="91440" cy="546928"/>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02F39247-4B39-AF84-2A10-53BABDD7B218}"/>
                    </a:ext>
                  </a:extLst>
                </p:cNvPr>
                <p:cNvSpPr/>
                <p:nvPr/>
              </p:nvSpPr>
              <p:spPr>
                <a:xfrm>
                  <a:off x="7438696" y="1533045"/>
                  <a:ext cx="91440" cy="515132"/>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1F5F97B7-B42A-7668-EBD7-A53A872D48BA}"/>
                    </a:ext>
                  </a:extLst>
                </p:cNvPr>
                <p:cNvSpPr/>
                <p:nvPr/>
              </p:nvSpPr>
              <p:spPr>
                <a:xfrm>
                  <a:off x="7536765" y="1608795"/>
                  <a:ext cx="91440" cy="442030"/>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530E2457-200C-1B55-5E70-AE37A6DCA5D2}"/>
                    </a:ext>
                  </a:extLst>
                </p:cNvPr>
                <p:cNvSpPr/>
                <p:nvPr/>
              </p:nvSpPr>
              <p:spPr>
                <a:xfrm>
                  <a:off x="7638231" y="1743961"/>
                  <a:ext cx="91440" cy="306863"/>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9D64FC98-48B3-D566-9E37-B40EA572F4B2}"/>
                    </a:ext>
                  </a:extLst>
                </p:cNvPr>
                <p:cNvSpPr/>
                <p:nvPr/>
              </p:nvSpPr>
              <p:spPr>
                <a:xfrm>
                  <a:off x="7738782" y="1665167"/>
                  <a:ext cx="91440" cy="385657"/>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24F45CB7-6D83-B268-DDF2-B230A891FA16}"/>
                    </a:ext>
                  </a:extLst>
                </p:cNvPr>
                <p:cNvSpPr/>
                <p:nvPr/>
              </p:nvSpPr>
              <p:spPr>
                <a:xfrm>
                  <a:off x="7836468" y="1743961"/>
                  <a:ext cx="91440" cy="306863"/>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30BDD98D-E3F8-AA30-8156-4150A3CCEA59}"/>
                    </a:ext>
                  </a:extLst>
                </p:cNvPr>
                <p:cNvSpPr/>
                <p:nvPr/>
              </p:nvSpPr>
              <p:spPr>
                <a:xfrm>
                  <a:off x="8131822" y="1930818"/>
                  <a:ext cx="91440" cy="120650"/>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E3143B4C-EE45-9839-DB75-B13A85720ECE}"/>
                    </a:ext>
                  </a:extLst>
                </p:cNvPr>
                <p:cNvSpPr/>
                <p:nvPr/>
              </p:nvSpPr>
              <p:spPr>
                <a:xfrm>
                  <a:off x="8034936" y="1929238"/>
                  <a:ext cx="91440" cy="120650"/>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0D9739E3-CF62-343C-9499-67DFEFBA88B6}"/>
                    </a:ext>
                  </a:extLst>
                </p:cNvPr>
                <p:cNvSpPr/>
                <p:nvPr/>
              </p:nvSpPr>
              <p:spPr>
                <a:xfrm>
                  <a:off x="7933359" y="1817860"/>
                  <a:ext cx="91440" cy="228512"/>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E896FCAA-8F34-1966-8FFA-26B5BAA59621}"/>
                    </a:ext>
                  </a:extLst>
                </p:cNvPr>
                <p:cNvSpPr/>
                <p:nvPr/>
              </p:nvSpPr>
              <p:spPr>
                <a:xfrm>
                  <a:off x="6455171" y="1327872"/>
                  <a:ext cx="91440" cy="722016"/>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53C86875-3221-A144-7E43-F78932B4C8B9}"/>
                    </a:ext>
                  </a:extLst>
                </p:cNvPr>
                <p:cNvSpPr/>
                <p:nvPr/>
              </p:nvSpPr>
              <p:spPr>
                <a:xfrm>
                  <a:off x="6553611" y="1233494"/>
                  <a:ext cx="94735" cy="814765"/>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748191B4-7717-DD43-A36F-B1FA1A93F536}"/>
                    </a:ext>
                  </a:extLst>
                </p:cNvPr>
                <p:cNvSpPr/>
                <p:nvPr/>
              </p:nvSpPr>
              <p:spPr>
                <a:xfrm>
                  <a:off x="6654119" y="1327872"/>
                  <a:ext cx="91440" cy="724934"/>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672F8450-48E2-B6C8-6888-A2BB936F6DB6}"/>
                    </a:ext>
                  </a:extLst>
                </p:cNvPr>
                <p:cNvSpPr/>
                <p:nvPr/>
              </p:nvSpPr>
              <p:spPr>
                <a:xfrm>
                  <a:off x="6749865" y="1385295"/>
                  <a:ext cx="91440" cy="664974"/>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0DB530D-4A94-9B7A-55C0-518B9E6A508E}"/>
                    </a:ext>
                  </a:extLst>
                </p:cNvPr>
                <p:cNvSpPr/>
                <p:nvPr/>
              </p:nvSpPr>
              <p:spPr>
                <a:xfrm>
                  <a:off x="6846909" y="1408179"/>
                  <a:ext cx="90607" cy="642090"/>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DC2CB306-094A-C97F-43C1-546397443422}"/>
                    </a:ext>
                  </a:extLst>
                </p:cNvPr>
                <p:cNvSpPr/>
                <p:nvPr/>
              </p:nvSpPr>
              <p:spPr>
                <a:xfrm>
                  <a:off x="6942876" y="1408179"/>
                  <a:ext cx="91440" cy="642089"/>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TextBox 174">
                  <a:extLst>
                    <a:ext uri="{FF2B5EF4-FFF2-40B4-BE49-F238E27FC236}">
                      <a16:creationId xmlns:a16="http://schemas.microsoft.com/office/drawing/2014/main" id="{CEF25317-DF4B-C42B-EF71-94A781556E5C}"/>
                    </a:ext>
                  </a:extLst>
                </p:cNvPr>
                <p:cNvSpPr txBox="1"/>
                <p:nvPr/>
              </p:nvSpPr>
              <p:spPr>
                <a:xfrm>
                  <a:off x="4937403" y="1941855"/>
                  <a:ext cx="703411" cy="223090"/>
                </a:xfrm>
                <a:prstGeom prst="rect">
                  <a:avLst/>
                </a:prstGeom>
                <a:noFill/>
              </p:spPr>
              <p:txBody>
                <a:bodyPr wrap="square" rtlCol="0">
                  <a:spAutoFit/>
                </a:bodyPr>
                <a:lstStyle/>
                <a:p>
                  <a:pPr algn="ctr"/>
                  <a:r>
                    <a:rPr lang="en-US" sz="1333"/>
                    <a:t>0</a:t>
                  </a:r>
                </a:p>
              </p:txBody>
            </p:sp>
            <p:cxnSp>
              <p:nvCxnSpPr>
                <p:cNvPr id="176" name="Straight Connector 175">
                  <a:extLst>
                    <a:ext uri="{FF2B5EF4-FFF2-40B4-BE49-F238E27FC236}">
                      <a16:creationId xmlns:a16="http://schemas.microsoft.com/office/drawing/2014/main" id="{02677368-0936-4F56-5078-29294ADFE50B}"/>
                    </a:ext>
                  </a:extLst>
                </p:cNvPr>
                <p:cNvCxnSpPr>
                  <a:cxnSpLocks/>
                </p:cNvCxnSpPr>
                <p:nvPr/>
              </p:nvCxnSpPr>
              <p:spPr>
                <a:xfrm flipV="1">
                  <a:off x="5429742" y="2049888"/>
                  <a:ext cx="3002725" cy="7014"/>
                </a:xfrm>
                <a:prstGeom prst="line">
                  <a:avLst/>
                </a:prstGeom>
                <a:ln w="19050">
                  <a:solidFill>
                    <a:schemeClr val="tx1"/>
                  </a:solidFill>
                  <a:tailEnd type="arrow"/>
                </a:ln>
              </p:spPr>
              <p:style>
                <a:lnRef idx="2">
                  <a:schemeClr val="dk1"/>
                </a:lnRef>
                <a:fillRef idx="0">
                  <a:schemeClr val="dk1"/>
                </a:fillRef>
                <a:effectRef idx="1">
                  <a:schemeClr val="dk1"/>
                </a:effectRef>
                <a:fontRef idx="minor">
                  <a:schemeClr val="tx1"/>
                </a:fontRef>
              </p:style>
            </p:cxnSp>
          </p:grpSp>
          <p:cxnSp>
            <p:nvCxnSpPr>
              <p:cNvPr id="22" name="Straight Connector 21">
                <a:extLst>
                  <a:ext uri="{FF2B5EF4-FFF2-40B4-BE49-F238E27FC236}">
                    <a16:creationId xmlns:a16="http://schemas.microsoft.com/office/drawing/2014/main" id="{EBF824A8-3C87-764A-58D1-D166F9F42A83}"/>
                  </a:ext>
                </a:extLst>
              </p:cNvPr>
              <p:cNvCxnSpPr>
                <a:cxnSpLocks/>
              </p:cNvCxnSpPr>
              <p:nvPr/>
            </p:nvCxnSpPr>
            <p:spPr>
              <a:xfrm>
                <a:off x="5532068" y="925175"/>
                <a:ext cx="0" cy="1010060"/>
              </a:xfrm>
              <a:prstGeom prst="line">
                <a:avLst/>
              </a:prstGeom>
              <a:ln w="19050">
                <a:prstDash val="solid"/>
                <a:headEnd type="arrow"/>
              </a:ln>
            </p:spPr>
            <p:style>
              <a:lnRef idx="2">
                <a:schemeClr val="dk1"/>
              </a:lnRef>
              <a:fillRef idx="0">
                <a:schemeClr val="dk1"/>
              </a:fillRef>
              <a:effectRef idx="1">
                <a:schemeClr val="dk1"/>
              </a:effectRef>
              <a:fontRef idx="minor">
                <a:schemeClr val="tx1"/>
              </a:fontRef>
            </p:style>
          </p:cxnSp>
        </p:grpSp>
        <p:sp>
          <p:nvSpPr>
            <p:cNvPr id="18" name="Right Arrow 1">
              <a:extLst>
                <a:ext uri="{FF2B5EF4-FFF2-40B4-BE49-F238E27FC236}">
                  <a16:creationId xmlns:a16="http://schemas.microsoft.com/office/drawing/2014/main" id="{A3B2A5A0-283A-FCB5-8D4B-5E0AB53ECC06}"/>
                </a:ext>
              </a:extLst>
            </p:cNvPr>
            <p:cNvSpPr/>
            <p:nvPr/>
          </p:nvSpPr>
          <p:spPr>
            <a:xfrm>
              <a:off x="5370539" y="1704635"/>
              <a:ext cx="660320" cy="404610"/>
            </a:xfrm>
            <a:prstGeom prst="rightArrow">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nvGrpSpPr>
          <p:cNvPr id="46" name="Group 45">
            <a:extLst>
              <a:ext uri="{FF2B5EF4-FFF2-40B4-BE49-F238E27FC236}">
                <a16:creationId xmlns:a16="http://schemas.microsoft.com/office/drawing/2014/main" id="{5F882A72-5017-13B1-D9B2-2680D6AED376}"/>
              </a:ext>
            </a:extLst>
          </p:cNvPr>
          <p:cNvGrpSpPr/>
          <p:nvPr/>
        </p:nvGrpSpPr>
        <p:grpSpPr>
          <a:xfrm>
            <a:off x="5405375" y="2787829"/>
            <a:ext cx="6076063" cy="2050550"/>
            <a:chOff x="5405375" y="2787829"/>
            <a:chExt cx="6076063" cy="2050550"/>
          </a:xfrm>
        </p:grpSpPr>
        <p:grpSp>
          <p:nvGrpSpPr>
            <p:cNvPr id="34" name="Group 33">
              <a:extLst>
                <a:ext uri="{FF2B5EF4-FFF2-40B4-BE49-F238E27FC236}">
                  <a16:creationId xmlns:a16="http://schemas.microsoft.com/office/drawing/2014/main" id="{F7262800-64F1-8A9B-F485-A71D25A9CD1F}"/>
                </a:ext>
              </a:extLst>
            </p:cNvPr>
            <p:cNvGrpSpPr/>
            <p:nvPr/>
          </p:nvGrpSpPr>
          <p:grpSpPr>
            <a:xfrm>
              <a:off x="6454503" y="2787829"/>
              <a:ext cx="5026935" cy="2050550"/>
              <a:chOff x="6454503" y="2787829"/>
              <a:chExt cx="5026935" cy="2050550"/>
            </a:xfrm>
          </p:grpSpPr>
          <p:grpSp>
            <p:nvGrpSpPr>
              <p:cNvPr id="280" name="Group 279">
                <a:extLst>
                  <a:ext uri="{FF2B5EF4-FFF2-40B4-BE49-F238E27FC236}">
                    <a16:creationId xmlns:a16="http://schemas.microsoft.com/office/drawing/2014/main" id="{4F266317-4D5B-5C84-9311-13DB61696456}"/>
                  </a:ext>
                </a:extLst>
              </p:cNvPr>
              <p:cNvGrpSpPr/>
              <p:nvPr/>
            </p:nvGrpSpPr>
            <p:grpSpPr>
              <a:xfrm>
                <a:off x="6454504" y="3138059"/>
                <a:ext cx="5026934" cy="1700320"/>
                <a:chOff x="4814750" y="2242513"/>
                <a:chExt cx="3770201" cy="1275240"/>
              </a:xfrm>
            </p:grpSpPr>
            <p:sp>
              <p:nvSpPr>
                <p:cNvPr id="278" name="Rectangle 277">
                  <a:extLst>
                    <a:ext uri="{FF2B5EF4-FFF2-40B4-BE49-F238E27FC236}">
                      <a16:creationId xmlns:a16="http://schemas.microsoft.com/office/drawing/2014/main" id="{75C5C903-611F-82BF-F767-6F3D15B7FCF8}"/>
                    </a:ext>
                  </a:extLst>
                </p:cNvPr>
                <p:cNvSpPr/>
                <p:nvPr/>
              </p:nvSpPr>
              <p:spPr>
                <a:xfrm>
                  <a:off x="4814750" y="2242513"/>
                  <a:ext cx="3715933" cy="930774"/>
                </a:xfrm>
                <a:prstGeom prst="rect">
                  <a:avLst/>
                </a:prstGeom>
                <a:ln w="190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dirty="0"/>
                </a:p>
              </p:txBody>
            </p:sp>
            <p:sp>
              <p:nvSpPr>
                <p:cNvPr id="279" name="TextBox 278">
                  <a:extLst>
                    <a:ext uri="{FF2B5EF4-FFF2-40B4-BE49-F238E27FC236}">
                      <a16:creationId xmlns:a16="http://schemas.microsoft.com/office/drawing/2014/main" id="{3FD81430-44E9-5478-9C41-0F58C6346C8E}"/>
                    </a:ext>
                  </a:extLst>
                </p:cNvPr>
                <p:cNvSpPr txBox="1"/>
                <p:nvPr/>
              </p:nvSpPr>
              <p:spPr>
                <a:xfrm>
                  <a:off x="7423375" y="3171504"/>
                  <a:ext cx="1161576" cy="346249"/>
                </a:xfrm>
                <a:prstGeom prst="rect">
                  <a:avLst/>
                </a:prstGeom>
                <a:noFill/>
              </p:spPr>
              <p:txBody>
                <a:bodyPr wrap="square">
                  <a:spAutoFit/>
                </a:bodyPr>
                <a:lstStyle/>
                <a:p>
                  <a:r>
                    <a:rPr lang="en-US" sz="2400" dirty="0">
                      <a:solidFill>
                        <a:schemeClr val="accent2"/>
                      </a:solidFill>
                    </a:rPr>
                    <a:t>Our Focus</a:t>
                  </a:r>
                </a:p>
              </p:txBody>
            </p:sp>
          </p:grpSp>
          <p:grpSp>
            <p:nvGrpSpPr>
              <p:cNvPr id="263" name="Group 262">
                <a:extLst>
                  <a:ext uri="{FF2B5EF4-FFF2-40B4-BE49-F238E27FC236}">
                    <a16:creationId xmlns:a16="http://schemas.microsoft.com/office/drawing/2014/main" id="{E8263909-36D9-461A-C5F9-0FF3984B701E}"/>
                  </a:ext>
                </a:extLst>
              </p:cNvPr>
              <p:cNvGrpSpPr/>
              <p:nvPr/>
            </p:nvGrpSpPr>
            <p:grpSpPr>
              <a:xfrm>
                <a:off x="6454503" y="2787829"/>
                <a:ext cx="4625856" cy="1486328"/>
                <a:chOff x="4814750" y="1979839"/>
                <a:chExt cx="3469392" cy="1114746"/>
              </a:xfrm>
            </p:grpSpPr>
            <p:grpSp>
              <p:nvGrpSpPr>
                <p:cNvPr id="63" name="Group 62">
                  <a:extLst>
                    <a:ext uri="{FF2B5EF4-FFF2-40B4-BE49-F238E27FC236}">
                      <a16:creationId xmlns:a16="http://schemas.microsoft.com/office/drawing/2014/main" id="{AB50CCF6-6423-D486-BB66-6D9EE373A11D}"/>
                    </a:ext>
                  </a:extLst>
                </p:cNvPr>
                <p:cNvGrpSpPr/>
                <p:nvPr/>
              </p:nvGrpSpPr>
              <p:grpSpPr>
                <a:xfrm>
                  <a:off x="4814750" y="2319100"/>
                  <a:ext cx="3469392" cy="775485"/>
                  <a:chOff x="4797013" y="2475982"/>
                  <a:chExt cx="3469392" cy="775485"/>
                </a:xfrm>
              </p:grpSpPr>
              <p:sp>
                <p:nvSpPr>
                  <p:cNvPr id="180" name="Left Bracket 179">
                    <a:extLst>
                      <a:ext uri="{FF2B5EF4-FFF2-40B4-BE49-F238E27FC236}">
                        <a16:creationId xmlns:a16="http://schemas.microsoft.com/office/drawing/2014/main" id="{4ABB4716-8DE3-7685-7024-46A53ACBCC63}"/>
                      </a:ext>
                    </a:extLst>
                  </p:cNvPr>
                  <p:cNvSpPr/>
                  <p:nvPr/>
                </p:nvSpPr>
                <p:spPr>
                  <a:xfrm rot="5400000">
                    <a:off x="6747532" y="1551468"/>
                    <a:ext cx="94289" cy="2055943"/>
                  </a:xfrm>
                  <a:prstGeom prst="leftBracket">
                    <a:avLst/>
                  </a:prstGeom>
                  <a:ln w="2222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p>
                </p:txBody>
              </p:sp>
              <p:sp>
                <p:nvSpPr>
                  <p:cNvPr id="181" name="TextBox 180">
                    <a:extLst>
                      <a:ext uri="{FF2B5EF4-FFF2-40B4-BE49-F238E27FC236}">
                        <a16:creationId xmlns:a16="http://schemas.microsoft.com/office/drawing/2014/main" id="{4A357D17-26ED-20AD-8EB3-98B9FB933FE7}"/>
                      </a:ext>
                    </a:extLst>
                  </p:cNvPr>
                  <p:cNvSpPr txBox="1"/>
                  <p:nvPr/>
                </p:nvSpPr>
                <p:spPr>
                  <a:xfrm>
                    <a:off x="6017781" y="2489294"/>
                    <a:ext cx="1541303" cy="284742"/>
                  </a:xfrm>
                  <a:prstGeom prst="rect">
                    <a:avLst/>
                  </a:prstGeom>
                  <a:noFill/>
                  <a:ln w="12700">
                    <a:noFill/>
                  </a:ln>
                  <a:effectLst/>
                </p:spPr>
                <p:txBody>
                  <a:bodyPr wrap="square" rtlCol="0">
                    <a:spAutoFit/>
                  </a:bodyPr>
                  <a:lstStyle/>
                  <a:p>
                    <a:r>
                      <a:rPr lang="en-US" sz="1867"/>
                      <a:t>Car stay duration</a:t>
                    </a:r>
                  </a:p>
                </p:txBody>
              </p:sp>
              <p:cxnSp>
                <p:nvCxnSpPr>
                  <p:cNvPr id="182" name="Straight Connector 181">
                    <a:extLst>
                      <a:ext uri="{FF2B5EF4-FFF2-40B4-BE49-F238E27FC236}">
                        <a16:creationId xmlns:a16="http://schemas.microsoft.com/office/drawing/2014/main" id="{04BE97C5-71DF-C84B-8B55-BCD0352C6900}"/>
                      </a:ext>
                    </a:extLst>
                  </p:cNvPr>
                  <p:cNvCxnSpPr>
                    <a:cxnSpLocks/>
                  </p:cNvCxnSpPr>
                  <p:nvPr/>
                </p:nvCxnSpPr>
                <p:spPr>
                  <a:xfrm>
                    <a:off x="5412005" y="3069811"/>
                    <a:ext cx="2854400" cy="0"/>
                  </a:xfrm>
                  <a:prstGeom prst="line">
                    <a:avLst/>
                  </a:prstGeom>
                  <a:ln w="12700">
                    <a:solidFill>
                      <a:schemeClr val="dk1"/>
                    </a:solidFill>
                  </a:ln>
                  <a:effectLst/>
                </p:spPr>
                <p:style>
                  <a:lnRef idx="2">
                    <a:schemeClr val="dk1"/>
                  </a:lnRef>
                  <a:fillRef idx="0">
                    <a:schemeClr val="dk1"/>
                  </a:fillRef>
                  <a:effectRef idx="1">
                    <a:schemeClr val="dk1"/>
                  </a:effectRef>
                  <a:fontRef idx="minor">
                    <a:schemeClr val="tx1"/>
                  </a:fontRef>
                </p:style>
              </p:cxnSp>
              <p:cxnSp>
                <p:nvCxnSpPr>
                  <p:cNvPr id="183" name="Straight Connector 182">
                    <a:extLst>
                      <a:ext uri="{FF2B5EF4-FFF2-40B4-BE49-F238E27FC236}">
                        <a16:creationId xmlns:a16="http://schemas.microsoft.com/office/drawing/2014/main" id="{7A710218-6654-62D0-A6B2-87BC878795D2}"/>
                      </a:ext>
                    </a:extLst>
                  </p:cNvPr>
                  <p:cNvCxnSpPr>
                    <a:cxnSpLocks/>
                  </p:cNvCxnSpPr>
                  <p:nvPr/>
                </p:nvCxnSpPr>
                <p:spPr>
                  <a:xfrm>
                    <a:off x="5412005" y="3069811"/>
                    <a:ext cx="2854400" cy="0"/>
                  </a:xfrm>
                  <a:prstGeom prst="line">
                    <a:avLst/>
                  </a:prstGeom>
                  <a:ln w="25400">
                    <a:solidFill>
                      <a:schemeClr val="dk1"/>
                    </a:solidFill>
                    <a:tailEnd type="arrow"/>
                  </a:ln>
                  <a:effectLst/>
                </p:spPr>
                <p:style>
                  <a:lnRef idx="2">
                    <a:schemeClr val="dk1"/>
                  </a:lnRef>
                  <a:fillRef idx="0">
                    <a:schemeClr val="dk1"/>
                  </a:fillRef>
                  <a:effectRef idx="1">
                    <a:schemeClr val="dk1"/>
                  </a:effectRef>
                  <a:fontRef idx="minor">
                    <a:schemeClr val="tx1"/>
                  </a:fontRef>
                </p:style>
              </p:cxnSp>
              <p:sp>
                <p:nvSpPr>
                  <p:cNvPr id="184" name="Rectangle 183">
                    <a:extLst>
                      <a:ext uri="{FF2B5EF4-FFF2-40B4-BE49-F238E27FC236}">
                        <a16:creationId xmlns:a16="http://schemas.microsoft.com/office/drawing/2014/main" id="{CFF12C3D-1E63-1348-64FB-7F24939F55EE}"/>
                      </a:ext>
                    </a:extLst>
                  </p:cNvPr>
                  <p:cNvSpPr/>
                  <p:nvPr/>
                </p:nvSpPr>
                <p:spPr>
                  <a:xfrm>
                    <a:off x="5766706" y="2674662"/>
                    <a:ext cx="91440" cy="385657"/>
                  </a:xfrm>
                  <a:prstGeom prst="rect">
                    <a:avLst/>
                  </a:prstGeom>
                  <a:solidFill>
                    <a:schemeClr val="accent3">
                      <a:lumMod val="75000"/>
                    </a:schemeClr>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1D223833-D68D-6267-5D29-00A9598E1DB7}"/>
                      </a:ext>
                    </a:extLst>
                  </p:cNvPr>
                  <p:cNvSpPr/>
                  <p:nvPr/>
                </p:nvSpPr>
                <p:spPr>
                  <a:xfrm>
                    <a:off x="5864395" y="2674662"/>
                    <a:ext cx="91440" cy="385657"/>
                  </a:xfrm>
                  <a:prstGeom prst="rect">
                    <a:avLst/>
                  </a:prstGeom>
                  <a:solidFill>
                    <a:schemeClr val="accent3">
                      <a:lumMod val="75000"/>
                    </a:schemeClr>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629ABE48-E6AC-A22E-1F27-43A5AE2BCE50}"/>
                      </a:ext>
                    </a:extLst>
                  </p:cNvPr>
                  <p:cNvSpPr/>
                  <p:nvPr/>
                </p:nvSpPr>
                <p:spPr>
                  <a:xfrm>
                    <a:off x="6368347" y="3076770"/>
                    <a:ext cx="91440" cy="118794"/>
                  </a:xfrm>
                  <a:prstGeom prst="rect">
                    <a:avLst/>
                  </a:prstGeom>
                  <a:solidFill>
                    <a:srgbClr val="F4B183"/>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7" name="Rectangle 186">
                    <a:extLst>
                      <a:ext uri="{FF2B5EF4-FFF2-40B4-BE49-F238E27FC236}">
                        <a16:creationId xmlns:a16="http://schemas.microsoft.com/office/drawing/2014/main" id="{33576235-93A0-91AC-51F0-AA22F11D999C}"/>
                      </a:ext>
                    </a:extLst>
                  </p:cNvPr>
                  <p:cNvSpPr/>
                  <p:nvPr/>
                </p:nvSpPr>
                <p:spPr>
                  <a:xfrm>
                    <a:off x="6465259" y="3076770"/>
                    <a:ext cx="91440" cy="137574"/>
                  </a:xfrm>
                  <a:prstGeom prst="rect">
                    <a:avLst/>
                  </a:prstGeom>
                  <a:solidFill>
                    <a:srgbClr val="F4B183"/>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E0CF8859-9ED7-983E-E9D2-8A8ABEF865A2}"/>
                      </a:ext>
                    </a:extLst>
                  </p:cNvPr>
                  <p:cNvSpPr/>
                  <p:nvPr/>
                </p:nvSpPr>
                <p:spPr>
                  <a:xfrm>
                    <a:off x="6563138" y="3076179"/>
                    <a:ext cx="91440" cy="175288"/>
                  </a:xfrm>
                  <a:prstGeom prst="rect">
                    <a:avLst/>
                  </a:prstGeom>
                  <a:solidFill>
                    <a:srgbClr val="F4B183"/>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9" name="Rectangle 188">
                    <a:extLst>
                      <a:ext uri="{FF2B5EF4-FFF2-40B4-BE49-F238E27FC236}">
                        <a16:creationId xmlns:a16="http://schemas.microsoft.com/office/drawing/2014/main" id="{6858BBA5-4626-FBD8-8D0A-F8676E215A11}"/>
                      </a:ext>
                    </a:extLst>
                  </p:cNvPr>
                  <p:cNvSpPr/>
                  <p:nvPr/>
                </p:nvSpPr>
                <p:spPr>
                  <a:xfrm>
                    <a:off x="6661390" y="3075645"/>
                    <a:ext cx="91440" cy="109570"/>
                  </a:xfrm>
                  <a:prstGeom prst="rect">
                    <a:avLst/>
                  </a:prstGeom>
                  <a:solidFill>
                    <a:srgbClr val="F4B183"/>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5824E165-59FC-0146-FA9D-4DDD68097206}"/>
                      </a:ext>
                    </a:extLst>
                  </p:cNvPr>
                  <p:cNvSpPr/>
                  <p:nvPr/>
                </p:nvSpPr>
                <p:spPr>
                  <a:xfrm>
                    <a:off x="7632436" y="2792105"/>
                    <a:ext cx="91440" cy="271657"/>
                  </a:xfrm>
                  <a:prstGeom prst="rect">
                    <a:avLst/>
                  </a:prstGeom>
                  <a:solidFill>
                    <a:schemeClr val="accent3">
                      <a:lumMod val="75000"/>
                    </a:schemeClr>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5A233339-AC58-6289-1A75-DC2804A812C0}"/>
                      </a:ext>
                    </a:extLst>
                  </p:cNvPr>
                  <p:cNvSpPr/>
                  <p:nvPr/>
                </p:nvSpPr>
                <p:spPr>
                  <a:xfrm>
                    <a:off x="7145735" y="2985602"/>
                    <a:ext cx="91440" cy="73877"/>
                  </a:xfrm>
                  <a:prstGeom prst="rect">
                    <a:avLst/>
                  </a:prstGeom>
                  <a:solidFill>
                    <a:schemeClr val="accent3">
                      <a:lumMod val="75000"/>
                    </a:schemeClr>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B590129B-31F6-F57A-E50E-3B3DBE7244FB}"/>
                      </a:ext>
                    </a:extLst>
                  </p:cNvPr>
                  <p:cNvSpPr/>
                  <p:nvPr/>
                </p:nvSpPr>
                <p:spPr>
                  <a:xfrm>
                    <a:off x="7731214" y="2885778"/>
                    <a:ext cx="91440" cy="179666"/>
                  </a:xfrm>
                  <a:prstGeom prst="rect">
                    <a:avLst/>
                  </a:prstGeom>
                  <a:solidFill>
                    <a:schemeClr val="accent3">
                      <a:lumMod val="75000"/>
                    </a:schemeClr>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TextBox 256">
                    <a:extLst>
                      <a:ext uri="{FF2B5EF4-FFF2-40B4-BE49-F238E27FC236}">
                        <a16:creationId xmlns:a16="http://schemas.microsoft.com/office/drawing/2014/main" id="{AFA03F2C-CDEA-5B71-52C6-C4F3196BA07E}"/>
                      </a:ext>
                    </a:extLst>
                  </p:cNvPr>
                  <p:cNvSpPr txBox="1"/>
                  <p:nvPr/>
                </p:nvSpPr>
                <p:spPr>
                  <a:xfrm>
                    <a:off x="4797013" y="2475982"/>
                    <a:ext cx="648162" cy="530771"/>
                  </a:xfrm>
                  <a:prstGeom prst="rect">
                    <a:avLst/>
                  </a:prstGeom>
                  <a:noFill/>
                </p:spPr>
                <p:txBody>
                  <a:bodyPr wrap="square" rtlCol="0">
                    <a:spAutoFit/>
                  </a:bodyPr>
                  <a:lstStyle/>
                  <a:p>
                    <a:pPr algn="ctr"/>
                    <a:r>
                      <a:rPr lang="en-US" sz="1333"/>
                      <a:t>EV Charging</a:t>
                    </a:r>
                  </a:p>
                  <a:p>
                    <a:pPr algn="ctr"/>
                    <a:r>
                      <a:rPr lang="en-US" sz="1333"/>
                      <a:t>Rate</a:t>
                    </a:r>
                  </a:p>
                </p:txBody>
              </p:sp>
              <p:sp>
                <p:nvSpPr>
                  <p:cNvPr id="258" name="Rectangle 257">
                    <a:extLst>
                      <a:ext uri="{FF2B5EF4-FFF2-40B4-BE49-F238E27FC236}">
                        <a16:creationId xmlns:a16="http://schemas.microsoft.com/office/drawing/2014/main" id="{AE32A32A-B19B-4DDA-B503-FD916EECDABF}"/>
                      </a:ext>
                    </a:extLst>
                  </p:cNvPr>
                  <p:cNvSpPr/>
                  <p:nvPr/>
                </p:nvSpPr>
                <p:spPr>
                  <a:xfrm>
                    <a:off x="7525459" y="2987775"/>
                    <a:ext cx="91440" cy="73877"/>
                  </a:xfrm>
                  <a:prstGeom prst="rect">
                    <a:avLst/>
                  </a:prstGeom>
                  <a:solidFill>
                    <a:schemeClr val="accent3">
                      <a:lumMod val="75000"/>
                    </a:schemeClr>
                  </a:solidFill>
                  <a:ln w="6350">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A50817D8-DD65-B22C-1800-DF490004B68E}"/>
                      </a:ext>
                    </a:extLst>
                  </p:cNvPr>
                  <p:cNvSpPr/>
                  <p:nvPr/>
                </p:nvSpPr>
                <p:spPr>
                  <a:xfrm>
                    <a:off x="5965117" y="2972137"/>
                    <a:ext cx="91440" cy="87622"/>
                  </a:xfrm>
                  <a:prstGeom prst="rect">
                    <a:avLst/>
                  </a:prstGeom>
                  <a:solidFill>
                    <a:schemeClr val="accent3">
                      <a:lumMod val="75000"/>
                    </a:schemeClr>
                  </a:solidFill>
                  <a:ln w="6350">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0" name="Rectangle 259">
                    <a:extLst>
                      <a:ext uri="{FF2B5EF4-FFF2-40B4-BE49-F238E27FC236}">
                        <a16:creationId xmlns:a16="http://schemas.microsoft.com/office/drawing/2014/main" id="{82DF975F-C15B-4BD1-9CE7-01053B097CEB}"/>
                      </a:ext>
                    </a:extLst>
                  </p:cNvPr>
                  <p:cNvSpPr/>
                  <p:nvPr/>
                </p:nvSpPr>
                <p:spPr>
                  <a:xfrm>
                    <a:off x="6065129" y="2972135"/>
                    <a:ext cx="91440" cy="87622"/>
                  </a:xfrm>
                  <a:prstGeom prst="rect">
                    <a:avLst/>
                  </a:prstGeom>
                  <a:solidFill>
                    <a:schemeClr val="accent3">
                      <a:lumMod val="75000"/>
                    </a:schemeClr>
                  </a:solidFill>
                  <a:ln w="6350">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TextBox 260">
                    <a:extLst>
                      <a:ext uri="{FF2B5EF4-FFF2-40B4-BE49-F238E27FC236}">
                        <a16:creationId xmlns:a16="http://schemas.microsoft.com/office/drawing/2014/main" id="{8FED35BF-59E2-CEA5-08A5-C68BE3095669}"/>
                      </a:ext>
                    </a:extLst>
                  </p:cNvPr>
                  <p:cNvSpPr txBox="1"/>
                  <p:nvPr/>
                </p:nvSpPr>
                <p:spPr>
                  <a:xfrm>
                    <a:off x="4984929" y="2950184"/>
                    <a:ext cx="703411" cy="223091"/>
                  </a:xfrm>
                  <a:prstGeom prst="rect">
                    <a:avLst/>
                  </a:prstGeom>
                  <a:noFill/>
                </p:spPr>
                <p:txBody>
                  <a:bodyPr wrap="square" rtlCol="0">
                    <a:spAutoFit/>
                  </a:bodyPr>
                  <a:lstStyle/>
                  <a:p>
                    <a:pPr algn="ctr"/>
                    <a:r>
                      <a:rPr lang="en-US" sz="1333"/>
                      <a:t>0</a:t>
                    </a:r>
                  </a:p>
                </p:txBody>
              </p:sp>
            </p:grpSp>
            <p:cxnSp>
              <p:nvCxnSpPr>
                <p:cNvPr id="262" name="Straight Connector 261">
                  <a:extLst>
                    <a:ext uri="{FF2B5EF4-FFF2-40B4-BE49-F238E27FC236}">
                      <a16:creationId xmlns:a16="http://schemas.microsoft.com/office/drawing/2014/main" id="{18521AE3-C56F-ED9F-DD8E-FB2A51173DFF}"/>
                    </a:ext>
                  </a:extLst>
                </p:cNvPr>
                <p:cNvCxnSpPr>
                  <a:cxnSpLocks/>
                </p:cNvCxnSpPr>
                <p:nvPr/>
              </p:nvCxnSpPr>
              <p:spPr>
                <a:xfrm>
                  <a:off x="5529414" y="1979839"/>
                  <a:ext cx="0" cy="952747"/>
                </a:xfrm>
                <a:prstGeom prst="line">
                  <a:avLst/>
                </a:prstGeom>
                <a:ln w="19050">
                  <a:prstDash val="solid"/>
                  <a:headEnd type="arrow"/>
                </a:ln>
              </p:spPr>
              <p:style>
                <a:lnRef idx="2">
                  <a:schemeClr val="dk1"/>
                </a:lnRef>
                <a:fillRef idx="0">
                  <a:schemeClr val="dk1"/>
                </a:fillRef>
                <a:effectRef idx="1">
                  <a:schemeClr val="dk1"/>
                </a:effectRef>
                <a:fontRef idx="minor">
                  <a:schemeClr val="tx1"/>
                </a:fontRef>
              </p:style>
            </p:cxnSp>
          </p:grpSp>
        </p:grpSp>
        <p:sp>
          <p:nvSpPr>
            <p:cNvPr id="19" name="Right Arrow 1">
              <a:extLst>
                <a:ext uri="{FF2B5EF4-FFF2-40B4-BE49-F238E27FC236}">
                  <a16:creationId xmlns:a16="http://schemas.microsoft.com/office/drawing/2014/main" id="{5682CB06-F84A-5AF6-F103-F56F0B075B5E}"/>
                </a:ext>
              </a:extLst>
            </p:cNvPr>
            <p:cNvSpPr/>
            <p:nvPr/>
          </p:nvSpPr>
          <p:spPr>
            <a:xfrm>
              <a:off x="5405375" y="3507474"/>
              <a:ext cx="660320" cy="404610"/>
            </a:xfrm>
            <a:prstGeom prst="rightArrow">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sp>
        <p:nvSpPr>
          <p:cNvPr id="28" name="Title 1">
            <a:extLst>
              <a:ext uri="{FF2B5EF4-FFF2-40B4-BE49-F238E27FC236}">
                <a16:creationId xmlns:a16="http://schemas.microsoft.com/office/drawing/2014/main" id="{E4281E0C-3848-8932-949F-235D10869C48}"/>
              </a:ext>
            </a:extLst>
          </p:cNvPr>
          <p:cNvSpPr>
            <a:spLocks noGrp="1"/>
          </p:cNvSpPr>
          <p:nvPr>
            <p:ph type="title"/>
          </p:nvPr>
        </p:nvSpPr>
        <p:spPr>
          <a:xfrm>
            <a:off x="838199" y="78254"/>
            <a:ext cx="10515599" cy="949699"/>
          </a:xfrm>
        </p:spPr>
        <p:txBody>
          <a:bodyPr/>
          <a:lstStyle/>
          <a:p>
            <a:pPr algn="l"/>
            <a:r>
              <a:rPr lang="en-US" sz="4400" dirty="0">
                <a:latin typeface="+mn-lt"/>
              </a:rPr>
              <a:t>Vehicle-to-Building (V2B) Problem: Goals</a:t>
            </a:r>
          </a:p>
        </p:txBody>
      </p:sp>
      <p:sp>
        <p:nvSpPr>
          <p:cNvPr id="50" name="Slide Number Placeholder 49">
            <a:extLst>
              <a:ext uri="{FF2B5EF4-FFF2-40B4-BE49-F238E27FC236}">
                <a16:creationId xmlns:a16="http://schemas.microsoft.com/office/drawing/2014/main" id="{DCF0133C-D41E-A99E-4F50-BA99A45FE09D}"/>
              </a:ext>
            </a:extLst>
          </p:cNvPr>
          <p:cNvSpPr>
            <a:spLocks noGrp="1"/>
          </p:cNvSpPr>
          <p:nvPr>
            <p:ph type="sldNum" sz="quarter" idx="12"/>
          </p:nvPr>
        </p:nvSpPr>
        <p:spPr/>
        <p:txBody>
          <a:bodyPr/>
          <a:lstStyle/>
          <a:p>
            <a:fld id="{0559CA9F-7850-464E-AAF0-0C07180EE81E}" type="slidenum">
              <a:rPr lang="en-US" smtClean="0"/>
              <a:t>35</a:t>
            </a:fld>
            <a:endParaRPr lang="en-US"/>
          </a:p>
        </p:txBody>
      </p:sp>
    </p:spTree>
    <p:custDataLst>
      <p:tags r:id="rId1"/>
    </p:custDataLst>
    <p:extLst>
      <p:ext uri="{BB962C8B-B14F-4D97-AF65-F5344CB8AC3E}">
        <p14:creationId xmlns:p14="http://schemas.microsoft.com/office/powerpoint/2010/main" val="154034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2E3CD-E2A4-FE84-0681-BC3C54AD2BB0}"/>
              </a:ext>
            </a:extLst>
          </p:cNvPr>
          <p:cNvSpPr>
            <a:spLocks noGrp="1"/>
          </p:cNvSpPr>
          <p:nvPr>
            <p:ph type="title"/>
          </p:nvPr>
        </p:nvSpPr>
        <p:spPr/>
        <p:txBody>
          <a:bodyPr/>
          <a:lstStyle/>
          <a:p>
            <a:r>
              <a:rPr lang="en-US" dirty="0"/>
              <a:t>Handling Action Explosion</a:t>
            </a:r>
          </a:p>
        </p:txBody>
      </p:sp>
      <p:sp>
        <p:nvSpPr>
          <p:cNvPr id="3" name="Content Placeholder 2">
            <a:extLst>
              <a:ext uri="{FF2B5EF4-FFF2-40B4-BE49-F238E27FC236}">
                <a16:creationId xmlns:a16="http://schemas.microsoft.com/office/drawing/2014/main" id="{7CFD38CC-781E-C28C-AF08-8C86E0862286}"/>
              </a:ext>
            </a:extLst>
          </p:cNvPr>
          <p:cNvSpPr>
            <a:spLocks noGrp="1"/>
          </p:cNvSpPr>
          <p:nvPr>
            <p:ph idx="1"/>
          </p:nvPr>
        </p:nvSpPr>
        <p:spPr/>
        <p:txBody>
          <a:bodyPr/>
          <a:lstStyle/>
          <a:p>
            <a:pPr>
              <a:buFont typeface="Arial" panose="020B0604020202020204" pitchFamily="34" charset="0"/>
              <a:buChar char="•"/>
            </a:pPr>
            <a:r>
              <a:rPr lang="en-US" dirty="0"/>
              <a:t>Each charger: bidirectional or unidirectional, controlled/uncontrolled</a:t>
            </a:r>
          </a:p>
          <a:p>
            <a:pPr>
              <a:buFont typeface="Arial" panose="020B0604020202020204" pitchFamily="34" charset="0"/>
              <a:buChar char="•"/>
            </a:pPr>
            <a:r>
              <a:rPr lang="en-US" dirty="0"/>
              <a:t>Action space: grows exponentially with charger count</a:t>
            </a:r>
          </a:p>
          <a:p>
            <a:pPr>
              <a:buFont typeface="Arial" panose="020B0604020202020204" pitchFamily="34" charset="0"/>
              <a:buChar char="•"/>
            </a:pPr>
            <a:r>
              <a:rPr lang="en-US" dirty="0"/>
              <a:t>We prune with domain heuristics:</a:t>
            </a:r>
          </a:p>
          <a:p>
            <a:pPr marL="742950" lvl="1" indent="-285750">
              <a:buFont typeface="Arial" panose="020B0604020202020204" pitchFamily="34" charset="0"/>
              <a:buChar char="•"/>
            </a:pPr>
            <a:r>
              <a:rPr lang="en-US" dirty="0"/>
              <a:t>Least-laxity-first (LLF) based on SoC/time-to-leave</a:t>
            </a:r>
          </a:p>
          <a:p>
            <a:pPr marL="742950" lvl="1" indent="-285750">
              <a:buFont typeface="Arial" panose="020B0604020202020204" pitchFamily="34" charset="0"/>
              <a:buChar char="•"/>
            </a:pPr>
            <a:r>
              <a:rPr lang="en-US" dirty="0"/>
              <a:t>Trickle rate computation</a:t>
            </a:r>
          </a:p>
          <a:p>
            <a:pPr marL="742950" lvl="1" indent="-285750">
              <a:buFont typeface="Arial" panose="020B0604020202020204" pitchFamily="34" charset="0"/>
              <a:buChar char="•"/>
            </a:pPr>
            <a:r>
              <a:rPr lang="en-US" dirty="0"/>
              <a:t>Overcharging/discharging options guided by power gap</a:t>
            </a:r>
          </a:p>
          <a:p>
            <a:pPr>
              <a:buFont typeface="Arial" panose="020B0604020202020204" pitchFamily="34" charset="0"/>
              <a:buChar char="•"/>
            </a:pPr>
            <a:r>
              <a:rPr lang="en-US" dirty="0"/>
              <a:t>“Offset” sampling expands around heuristic anchors</a:t>
            </a:r>
          </a:p>
          <a:p>
            <a:r>
              <a:rPr lang="en-US" dirty="0"/>
              <a:t>Later, we analyze the impact of varying number and quality of exploration samples</a:t>
            </a:r>
          </a:p>
          <a:p>
            <a:endParaRPr lang="en-US" dirty="0"/>
          </a:p>
        </p:txBody>
      </p:sp>
      <p:sp>
        <p:nvSpPr>
          <p:cNvPr id="4" name="Slide Number Placeholder 3">
            <a:extLst>
              <a:ext uri="{FF2B5EF4-FFF2-40B4-BE49-F238E27FC236}">
                <a16:creationId xmlns:a16="http://schemas.microsoft.com/office/drawing/2014/main" id="{80101047-ABD2-4D52-2F0D-9245815F53DD}"/>
              </a:ext>
            </a:extLst>
          </p:cNvPr>
          <p:cNvSpPr>
            <a:spLocks noGrp="1"/>
          </p:cNvSpPr>
          <p:nvPr>
            <p:ph type="sldNum" sz="quarter" idx="12"/>
          </p:nvPr>
        </p:nvSpPr>
        <p:spPr/>
        <p:txBody>
          <a:bodyPr/>
          <a:lstStyle/>
          <a:p>
            <a:fld id="{0559CA9F-7850-464E-AAF0-0C07180EE81E}" type="slidenum">
              <a:rPr lang="en-US" smtClean="0"/>
              <a:t>36</a:t>
            </a:fld>
            <a:endParaRPr lang="en-US"/>
          </a:p>
        </p:txBody>
      </p:sp>
    </p:spTree>
    <p:extLst>
      <p:ext uri="{BB962C8B-B14F-4D97-AF65-F5344CB8AC3E}">
        <p14:creationId xmlns:p14="http://schemas.microsoft.com/office/powerpoint/2010/main" val="3049090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B3E9A-95B3-3021-65DE-E0F39022B864}"/>
              </a:ext>
            </a:extLst>
          </p:cNvPr>
          <p:cNvSpPr>
            <a:spLocks noGrp="1"/>
          </p:cNvSpPr>
          <p:nvPr>
            <p:ph type="title"/>
          </p:nvPr>
        </p:nvSpPr>
        <p:spPr/>
        <p:txBody>
          <a:bodyPr/>
          <a:lstStyle/>
          <a:p>
            <a:r>
              <a:rPr lang="en-US" dirty="0"/>
              <a:t>Our Approach - DG-MCTS Overview</a:t>
            </a:r>
          </a:p>
        </p:txBody>
      </p:sp>
      <p:sp>
        <p:nvSpPr>
          <p:cNvPr id="3" name="Content Placeholder 2">
            <a:extLst>
              <a:ext uri="{FF2B5EF4-FFF2-40B4-BE49-F238E27FC236}">
                <a16:creationId xmlns:a16="http://schemas.microsoft.com/office/drawing/2014/main" id="{743FE490-08FE-F5CD-5F78-850CAA72691B}"/>
              </a:ext>
            </a:extLst>
          </p:cNvPr>
          <p:cNvSpPr>
            <a:spLocks noGrp="1"/>
          </p:cNvSpPr>
          <p:nvPr>
            <p:ph idx="1"/>
          </p:nvPr>
        </p:nvSpPr>
        <p:spPr/>
        <p:txBody>
          <a:bodyPr/>
          <a:lstStyle/>
          <a:p>
            <a:pPr>
              <a:buFont typeface="Arial" panose="020B0604020202020204" pitchFamily="34" charset="0"/>
              <a:buChar char="•"/>
            </a:pPr>
            <a:r>
              <a:rPr lang="en-US" dirty="0"/>
              <a:t>Propose </a:t>
            </a:r>
            <a:r>
              <a:rPr lang="en-US" b="1" dirty="0"/>
              <a:t>Domain-Guided Monte Carlo Tree Search (DG-MCTS)</a:t>
            </a:r>
            <a:endParaRPr lang="en-US" dirty="0"/>
          </a:p>
          <a:p>
            <a:pPr>
              <a:buFont typeface="Arial" panose="020B0604020202020204" pitchFamily="34" charset="0"/>
              <a:buChar char="•"/>
            </a:pPr>
            <a:r>
              <a:rPr lang="en-US" dirty="0"/>
              <a:t>Online method for V2B optimization under uncertainty</a:t>
            </a:r>
          </a:p>
          <a:p>
            <a:pPr>
              <a:buFont typeface="Arial" panose="020B0604020202020204" pitchFamily="34" charset="0"/>
              <a:buChar char="•"/>
            </a:pPr>
            <a:r>
              <a:rPr lang="en-US" dirty="0"/>
              <a:t>Uses domain heuristics to guide tree search:</a:t>
            </a:r>
          </a:p>
          <a:p>
            <a:pPr marL="742950" lvl="1" indent="-285750">
              <a:buFont typeface="Arial" panose="020B0604020202020204" pitchFamily="34" charset="0"/>
              <a:buChar char="•"/>
            </a:pPr>
            <a:r>
              <a:rPr lang="en-US" dirty="0"/>
              <a:t>Least-Laxity-First charging priority</a:t>
            </a:r>
          </a:p>
          <a:p>
            <a:pPr marL="742950" lvl="1" indent="-285750">
              <a:buFont typeface="Arial" panose="020B0604020202020204" pitchFamily="34" charset="0"/>
              <a:buChar char="•"/>
            </a:pPr>
            <a:r>
              <a:rPr lang="en-US" dirty="0"/>
              <a:t>Estimated peak power from offline MILP</a:t>
            </a:r>
          </a:p>
          <a:p>
            <a:pPr>
              <a:buFont typeface="Arial" panose="020B0604020202020204" pitchFamily="34" charset="0"/>
              <a:buChar char="•"/>
            </a:pPr>
            <a:r>
              <a:rPr lang="en-US" dirty="0"/>
              <a:t>Root-parallelized trees with sampled episodes</a:t>
            </a:r>
          </a:p>
          <a:p>
            <a:pPr>
              <a:buFont typeface="Arial" panose="020B0604020202020204" pitchFamily="34" charset="0"/>
              <a:buChar char="•"/>
            </a:pPr>
            <a:r>
              <a:rPr lang="en-US" dirty="0"/>
              <a:t>Can be decentralized for scalability (</a:t>
            </a:r>
            <a:r>
              <a:rPr lang="en-US" dirty="0" err="1"/>
              <a:t>dMCTS</a:t>
            </a:r>
            <a:r>
              <a:rPr lang="en-US" dirty="0"/>
              <a:t>)</a:t>
            </a:r>
          </a:p>
        </p:txBody>
      </p:sp>
      <p:sp>
        <p:nvSpPr>
          <p:cNvPr id="4" name="Slide Number Placeholder 3">
            <a:extLst>
              <a:ext uri="{FF2B5EF4-FFF2-40B4-BE49-F238E27FC236}">
                <a16:creationId xmlns:a16="http://schemas.microsoft.com/office/drawing/2014/main" id="{EAEC4788-E07C-9762-8AC5-73E4B66D14B4}"/>
              </a:ext>
            </a:extLst>
          </p:cNvPr>
          <p:cNvSpPr>
            <a:spLocks noGrp="1"/>
          </p:cNvSpPr>
          <p:nvPr>
            <p:ph type="sldNum" sz="quarter" idx="12"/>
          </p:nvPr>
        </p:nvSpPr>
        <p:spPr/>
        <p:txBody>
          <a:bodyPr/>
          <a:lstStyle/>
          <a:p>
            <a:fld id="{0559CA9F-7850-464E-AAF0-0C07180EE81E}" type="slidenum">
              <a:rPr lang="en-US" smtClean="0"/>
              <a:t>37</a:t>
            </a:fld>
            <a:endParaRPr lang="en-US"/>
          </a:p>
        </p:txBody>
      </p:sp>
    </p:spTree>
    <p:extLst>
      <p:ext uri="{BB962C8B-B14F-4D97-AF65-F5344CB8AC3E}">
        <p14:creationId xmlns:p14="http://schemas.microsoft.com/office/powerpoint/2010/main" val="1867300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2E59A-6389-FE6A-C6FD-F91BC5E10D96}"/>
              </a:ext>
            </a:extLst>
          </p:cNvPr>
          <p:cNvSpPr>
            <a:spLocks noGrp="1"/>
          </p:cNvSpPr>
          <p:nvPr>
            <p:ph type="title"/>
          </p:nvPr>
        </p:nvSpPr>
        <p:spPr/>
        <p:txBody>
          <a:bodyPr/>
          <a:lstStyle/>
          <a:p>
            <a:r>
              <a:rPr lang="en-US" dirty="0"/>
              <a:t>Monte Carlo Tree Search (MCTS)</a:t>
            </a:r>
          </a:p>
        </p:txBody>
      </p:sp>
      <p:sp>
        <p:nvSpPr>
          <p:cNvPr id="3" name="Content Placeholder 2">
            <a:extLst>
              <a:ext uri="{FF2B5EF4-FFF2-40B4-BE49-F238E27FC236}">
                <a16:creationId xmlns:a16="http://schemas.microsoft.com/office/drawing/2014/main" id="{4FD7C7FE-9E58-9EA5-9022-6FC90485388B}"/>
              </a:ext>
            </a:extLst>
          </p:cNvPr>
          <p:cNvSpPr>
            <a:spLocks noGrp="1"/>
          </p:cNvSpPr>
          <p:nvPr>
            <p:ph idx="1"/>
          </p:nvPr>
        </p:nvSpPr>
        <p:spPr/>
        <p:txBody>
          <a:bodyPr/>
          <a:lstStyle/>
          <a:p>
            <a:pPr>
              <a:buFont typeface="Arial" panose="020B0604020202020204" pitchFamily="34" charset="0"/>
              <a:buChar char="•"/>
            </a:pPr>
            <a:r>
              <a:rPr lang="en-US" dirty="0"/>
              <a:t>Tree-based planning algorithm for sequential decision-making.</a:t>
            </a:r>
          </a:p>
          <a:p>
            <a:pPr>
              <a:buFont typeface="Arial" panose="020B0604020202020204" pitchFamily="34" charset="0"/>
              <a:buChar char="•"/>
            </a:pPr>
            <a:r>
              <a:rPr lang="en-US" dirty="0"/>
              <a:t>Iteratively builds a search tree:</a:t>
            </a:r>
          </a:p>
          <a:p>
            <a:pPr marL="742950" lvl="1" indent="-285750">
              <a:buFont typeface="Arial" panose="020B0604020202020204" pitchFamily="34" charset="0"/>
              <a:buChar char="•"/>
            </a:pPr>
            <a:r>
              <a:rPr lang="en-US" b="1" dirty="0"/>
              <a:t>Selection</a:t>
            </a:r>
            <a:r>
              <a:rPr lang="en-US" dirty="0"/>
              <a:t> using UCT.</a:t>
            </a:r>
          </a:p>
          <a:p>
            <a:pPr marL="742950" lvl="1" indent="-285750">
              <a:buFont typeface="Arial" panose="020B0604020202020204" pitchFamily="34" charset="0"/>
              <a:buChar char="•"/>
            </a:pPr>
            <a:r>
              <a:rPr lang="en-US" b="1" dirty="0"/>
              <a:t>Expansion</a:t>
            </a:r>
            <a:r>
              <a:rPr lang="en-US" dirty="0"/>
              <a:t> of promising nodes.</a:t>
            </a:r>
          </a:p>
          <a:p>
            <a:pPr marL="742950" lvl="1" indent="-285750">
              <a:buFont typeface="Arial" panose="020B0604020202020204" pitchFamily="34" charset="0"/>
              <a:buChar char="•"/>
            </a:pPr>
            <a:r>
              <a:rPr lang="en-US" b="1" dirty="0"/>
              <a:t>Simulation</a:t>
            </a:r>
            <a:r>
              <a:rPr lang="en-US" dirty="0"/>
              <a:t> using default (trickle charge) policy.</a:t>
            </a:r>
          </a:p>
          <a:p>
            <a:pPr marL="742950" lvl="1" indent="-285750">
              <a:buFont typeface="Arial" panose="020B0604020202020204" pitchFamily="34" charset="0"/>
              <a:buChar char="•"/>
            </a:pPr>
            <a:r>
              <a:rPr lang="en-US" b="1" dirty="0"/>
              <a:t>Backpropagation</a:t>
            </a:r>
            <a:r>
              <a:rPr lang="en-US" dirty="0"/>
              <a:t> of reward estimates.</a:t>
            </a:r>
          </a:p>
          <a:p>
            <a:pPr>
              <a:buFont typeface="Arial" panose="020B0604020202020204" pitchFamily="34" charset="0"/>
              <a:buChar char="•"/>
            </a:pPr>
            <a:r>
              <a:rPr lang="en-US" dirty="0"/>
              <a:t>Suited for large, uncertain environments.</a:t>
            </a:r>
          </a:p>
          <a:p>
            <a:endParaRPr lang="en-US" dirty="0"/>
          </a:p>
        </p:txBody>
      </p:sp>
      <p:sp>
        <p:nvSpPr>
          <p:cNvPr id="4" name="Slide Number Placeholder 3">
            <a:extLst>
              <a:ext uri="{FF2B5EF4-FFF2-40B4-BE49-F238E27FC236}">
                <a16:creationId xmlns:a16="http://schemas.microsoft.com/office/drawing/2014/main" id="{D6E58777-684E-0214-E520-66B884035D9E}"/>
              </a:ext>
            </a:extLst>
          </p:cNvPr>
          <p:cNvSpPr>
            <a:spLocks noGrp="1"/>
          </p:cNvSpPr>
          <p:nvPr>
            <p:ph type="sldNum" sz="quarter" idx="12"/>
          </p:nvPr>
        </p:nvSpPr>
        <p:spPr/>
        <p:txBody>
          <a:bodyPr/>
          <a:lstStyle/>
          <a:p>
            <a:fld id="{0559CA9F-7850-464E-AAF0-0C07180EE81E}" type="slidenum">
              <a:rPr lang="en-US" smtClean="0"/>
              <a:t>38</a:t>
            </a:fld>
            <a:endParaRPr lang="en-US"/>
          </a:p>
        </p:txBody>
      </p:sp>
    </p:spTree>
    <p:extLst>
      <p:ext uri="{BB962C8B-B14F-4D97-AF65-F5344CB8AC3E}">
        <p14:creationId xmlns:p14="http://schemas.microsoft.com/office/powerpoint/2010/main" val="534064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22627-BAC6-A2B3-97BF-F4B7144D73D3}"/>
              </a:ext>
            </a:extLst>
          </p:cNvPr>
          <p:cNvSpPr>
            <a:spLocks noGrp="1"/>
          </p:cNvSpPr>
          <p:nvPr>
            <p:ph type="title"/>
          </p:nvPr>
        </p:nvSpPr>
        <p:spPr/>
        <p:txBody>
          <a:bodyPr/>
          <a:lstStyle/>
          <a:p>
            <a:r>
              <a:rPr lang="en-US" dirty="0"/>
              <a:t>DG-MCTS Architecture</a:t>
            </a:r>
          </a:p>
        </p:txBody>
      </p:sp>
      <p:sp>
        <p:nvSpPr>
          <p:cNvPr id="3" name="Content Placeholder 2">
            <a:extLst>
              <a:ext uri="{FF2B5EF4-FFF2-40B4-BE49-F238E27FC236}">
                <a16:creationId xmlns:a16="http://schemas.microsoft.com/office/drawing/2014/main" id="{23E6D47F-FE4B-5DB2-52C3-AE09C8912730}"/>
              </a:ext>
            </a:extLst>
          </p:cNvPr>
          <p:cNvSpPr>
            <a:spLocks noGrp="1"/>
          </p:cNvSpPr>
          <p:nvPr>
            <p:ph idx="1"/>
          </p:nvPr>
        </p:nvSpPr>
        <p:spPr/>
        <p:txBody>
          <a:bodyPr/>
          <a:lstStyle/>
          <a:p>
            <a:pPr marL="0" indent="0">
              <a:buNone/>
            </a:pPr>
            <a:r>
              <a:rPr lang="en-US" b="1" dirty="0"/>
              <a:t>Steps:</a:t>
            </a:r>
          </a:p>
          <a:p>
            <a:pPr marL="971550" lvl="1" indent="-514350">
              <a:buFont typeface="+mj-lt"/>
              <a:buAutoNum type="arabicPeriod"/>
            </a:pPr>
            <a:r>
              <a:rPr lang="en-US" sz="2800" dirty="0"/>
              <a:t>Sample EV trajectories and building loads.</a:t>
            </a:r>
          </a:p>
          <a:p>
            <a:pPr marL="971550" lvl="1" indent="-514350">
              <a:buFont typeface="+mj-lt"/>
              <a:buAutoNum type="arabicPeriod"/>
            </a:pPr>
            <a:r>
              <a:rPr lang="en-US" sz="2800" dirty="0"/>
              <a:t>Estimate peak demand threshold via MILP over samples.</a:t>
            </a:r>
          </a:p>
          <a:p>
            <a:pPr marL="971550" lvl="1" indent="-514350">
              <a:buFont typeface="+mj-lt"/>
              <a:buAutoNum type="arabicPeriod"/>
            </a:pPr>
            <a:r>
              <a:rPr lang="en-US" sz="2800" dirty="0"/>
              <a:t>Use LLF heuristic to prioritize EVs.</a:t>
            </a:r>
          </a:p>
          <a:p>
            <a:pPr marL="971550" lvl="1" indent="-514350">
              <a:buFont typeface="+mj-lt"/>
              <a:buAutoNum type="arabicPeriod"/>
            </a:pPr>
            <a:r>
              <a:rPr lang="en-US" sz="2800" dirty="0"/>
              <a:t>Generate feasible action set using domain knowledge.</a:t>
            </a:r>
          </a:p>
          <a:p>
            <a:pPr marL="971550" lvl="1" indent="-514350">
              <a:buFont typeface="+mj-lt"/>
              <a:buAutoNum type="arabicPeriod"/>
            </a:pPr>
            <a:r>
              <a:rPr lang="en-US" sz="2800" dirty="0"/>
              <a:t>MCTS rollouts with default trickle charging policy.</a:t>
            </a:r>
          </a:p>
          <a:p>
            <a:pPr marL="971550" lvl="1" indent="-514350">
              <a:buFont typeface="+mj-lt"/>
              <a:buAutoNum type="arabicPeriod"/>
            </a:pPr>
            <a:r>
              <a:rPr lang="en-US" sz="2800" dirty="0"/>
              <a:t>Select best action from averaged root-parallel trees.</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7928F0B7-C2E4-BBE0-ACB3-0036D08F2C67}"/>
              </a:ext>
            </a:extLst>
          </p:cNvPr>
          <p:cNvSpPr>
            <a:spLocks noGrp="1"/>
          </p:cNvSpPr>
          <p:nvPr>
            <p:ph type="sldNum" sz="quarter" idx="12"/>
          </p:nvPr>
        </p:nvSpPr>
        <p:spPr/>
        <p:txBody>
          <a:bodyPr/>
          <a:lstStyle/>
          <a:p>
            <a:fld id="{0559CA9F-7850-464E-AAF0-0C07180EE81E}" type="slidenum">
              <a:rPr lang="en-US" smtClean="0"/>
              <a:t>39</a:t>
            </a:fld>
            <a:endParaRPr lang="en-US"/>
          </a:p>
        </p:txBody>
      </p:sp>
    </p:spTree>
    <p:extLst>
      <p:ext uri="{BB962C8B-B14F-4D97-AF65-F5344CB8AC3E}">
        <p14:creationId xmlns:p14="http://schemas.microsoft.com/office/powerpoint/2010/main" val="1223301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17A15-227E-F103-CFBF-2EBC12C7F064}"/>
              </a:ext>
            </a:extLst>
          </p:cNvPr>
          <p:cNvSpPr>
            <a:spLocks noGrp="1"/>
          </p:cNvSpPr>
          <p:nvPr>
            <p:ph type="title"/>
          </p:nvPr>
        </p:nvSpPr>
        <p:spPr/>
        <p:txBody>
          <a:bodyPr/>
          <a:lstStyle/>
          <a:p>
            <a:r>
              <a:rPr lang="en-US" dirty="0"/>
              <a:t>In the News</a:t>
            </a:r>
          </a:p>
        </p:txBody>
      </p:sp>
      <p:sp>
        <p:nvSpPr>
          <p:cNvPr id="4" name="Slide Number Placeholder 3">
            <a:extLst>
              <a:ext uri="{FF2B5EF4-FFF2-40B4-BE49-F238E27FC236}">
                <a16:creationId xmlns:a16="http://schemas.microsoft.com/office/drawing/2014/main" id="{6543D6C2-6D35-2F1C-CE37-91EF4A639EA7}"/>
              </a:ext>
            </a:extLst>
          </p:cNvPr>
          <p:cNvSpPr>
            <a:spLocks noGrp="1"/>
          </p:cNvSpPr>
          <p:nvPr>
            <p:ph type="sldNum" sz="quarter" idx="12"/>
          </p:nvPr>
        </p:nvSpPr>
        <p:spPr/>
        <p:txBody>
          <a:bodyPr/>
          <a:lstStyle/>
          <a:p>
            <a:fld id="{0559CA9F-7850-464E-AAF0-0C07180EE81E}" type="slidenum">
              <a:rPr lang="en-US" smtClean="0"/>
              <a:t>4</a:t>
            </a:fld>
            <a:endParaRPr lang="en-US"/>
          </a:p>
        </p:txBody>
      </p:sp>
      <p:pic>
        <p:nvPicPr>
          <p:cNvPr id="8" name="Picture 7">
            <a:extLst>
              <a:ext uri="{FF2B5EF4-FFF2-40B4-BE49-F238E27FC236}">
                <a16:creationId xmlns:a16="http://schemas.microsoft.com/office/drawing/2014/main" id="{C04081BB-D6A4-DD97-89DD-FC75803E8616}"/>
              </a:ext>
            </a:extLst>
          </p:cNvPr>
          <p:cNvPicPr>
            <a:picLocks noChangeAspect="1"/>
          </p:cNvPicPr>
          <p:nvPr/>
        </p:nvPicPr>
        <p:blipFill>
          <a:blip r:embed="rId3"/>
          <a:stretch>
            <a:fillRect/>
          </a:stretch>
        </p:blipFill>
        <p:spPr>
          <a:xfrm>
            <a:off x="838199" y="1322708"/>
            <a:ext cx="9166413" cy="1405471"/>
          </a:xfrm>
          <a:prstGeom prst="rect">
            <a:avLst/>
          </a:prstGeom>
          <a:ln>
            <a:solidFill>
              <a:schemeClr val="tx1"/>
            </a:solidFill>
          </a:ln>
        </p:spPr>
      </p:pic>
      <p:grpSp>
        <p:nvGrpSpPr>
          <p:cNvPr id="18" name="Group 17">
            <a:extLst>
              <a:ext uri="{FF2B5EF4-FFF2-40B4-BE49-F238E27FC236}">
                <a16:creationId xmlns:a16="http://schemas.microsoft.com/office/drawing/2014/main" id="{D7D078DB-081C-2693-B231-BCD1BB92D3D9}"/>
              </a:ext>
            </a:extLst>
          </p:cNvPr>
          <p:cNvGrpSpPr/>
          <p:nvPr/>
        </p:nvGrpSpPr>
        <p:grpSpPr>
          <a:xfrm>
            <a:off x="2421564" y="2971390"/>
            <a:ext cx="6731657" cy="1421127"/>
            <a:chOff x="1358153" y="2478387"/>
            <a:chExt cx="6731657" cy="1421127"/>
          </a:xfrm>
        </p:grpSpPr>
        <p:grpSp>
          <p:nvGrpSpPr>
            <p:cNvPr id="16" name="Group 15">
              <a:extLst>
                <a:ext uri="{FF2B5EF4-FFF2-40B4-BE49-F238E27FC236}">
                  <a16:creationId xmlns:a16="http://schemas.microsoft.com/office/drawing/2014/main" id="{73055650-4946-7F33-F2D5-0996CEFC2758}"/>
                </a:ext>
              </a:extLst>
            </p:cNvPr>
            <p:cNvGrpSpPr/>
            <p:nvPr/>
          </p:nvGrpSpPr>
          <p:grpSpPr>
            <a:xfrm>
              <a:off x="1358153" y="2478387"/>
              <a:ext cx="6731657" cy="1421127"/>
              <a:chOff x="1358153" y="2478387"/>
              <a:chExt cx="6731657" cy="1421127"/>
            </a:xfrm>
          </p:grpSpPr>
          <p:pic>
            <p:nvPicPr>
              <p:cNvPr id="12" name="Picture 11">
                <a:extLst>
                  <a:ext uri="{FF2B5EF4-FFF2-40B4-BE49-F238E27FC236}">
                    <a16:creationId xmlns:a16="http://schemas.microsoft.com/office/drawing/2014/main" id="{B6AFC180-FE7B-42E0-D4FC-258BF7130D7D}"/>
                  </a:ext>
                </a:extLst>
              </p:cNvPr>
              <p:cNvPicPr>
                <a:picLocks noChangeAspect="1"/>
              </p:cNvPicPr>
              <p:nvPr/>
            </p:nvPicPr>
            <p:blipFill>
              <a:blip r:embed="rId4"/>
              <a:srcRect b="46111"/>
              <a:stretch/>
            </p:blipFill>
            <p:spPr>
              <a:xfrm>
                <a:off x="1358153" y="2478387"/>
                <a:ext cx="6731657" cy="1219608"/>
              </a:xfrm>
              <a:prstGeom prst="rect">
                <a:avLst/>
              </a:prstGeom>
              <a:ln>
                <a:solidFill>
                  <a:schemeClr val="bg1"/>
                </a:solidFill>
              </a:ln>
            </p:spPr>
          </p:pic>
          <p:pic>
            <p:nvPicPr>
              <p:cNvPr id="15" name="Picture 14">
                <a:extLst>
                  <a:ext uri="{FF2B5EF4-FFF2-40B4-BE49-F238E27FC236}">
                    <a16:creationId xmlns:a16="http://schemas.microsoft.com/office/drawing/2014/main" id="{6BB036E7-C867-6990-C852-540E61A61CC4}"/>
                  </a:ext>
                </a:extLst>
              </p:cNvPr>
              <p:cNvPicPr>
                <a:picLocks noChangeAspect="1"/>
              </p:cNvPicPr>
              <p:nvPr/>
            </p:nvPicPr>
            <p:blipFill>
              <a:blip r:embed="rId4"/>
              <a:srcRect t="89168"/>
              <a:stretch/>
            </p:blipFill>
            <p:spPr>
              <a:xfrm>
                <a:off x="1358153" y="3654369"/>
                <a:ext cx="6731657" cy="245145"/>
              </a:xfrm>
              <a:prstGeom prst="rect">
                <a:avLst/>
              </a:prstGeom>
              <a:ln>
                <a:solidFill>
                  <a:schemeClr val="bg1"/>
                </a:solidFill>
              </a:ln>
            </p:spPr>
          </p:pic>
        </p:grpSp>
        <p:sp>
          <p:nvSpPr>
            <p:cNvPr id="17" name="Rectangle 16">
              <a:extLst>
                <a:ext uri="{FF2B5EF4-FFF2-40B4-BE49-F238E27FC236}">
                  <a16:creationId xmlns:a16="http://schemas.microsoft.com/office/drawing/2014/main" id="{615A730A-1054-F763-94C7-F542CF0D28B2}"/>
                </a:ext>
              </a:extLst>
            </p:cNvPr>
            <p:cNvSpPr/>
            <p:nvPr/>
          </p:nvSpPr>
          <p:spPr>
            <a:xfrm>
              <a:off x="1358153" y="2478387"/>
              <a:ext cx="6225988" cy="142112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E36DF90-1BA5-FCBD-7344-159912528051}"/>
                  </a:ext>
                </a:extLst>
              </p:cNvPr>
              <p:cNvSpPr txBox="1"/>
              <p:nvPr/>
            </p:nvSpPr>
            <p:spPr>
              <a:xfrm>
                <a:off x="5894512" y="894831"/>
                <a:ext cx="4110100" cy="369332"/>
              </a:xfrm>
              <a:prstGeom prst="rect">
                <a:avLst/>
              </a:prstGeom>
              <a:noFill/>
            </p:spPr>
            <p:txBody>
              <a:bodyPr wrap="none" rtlCol="0">
                <a:spAutoFit/>
              </a:bodyPr>
              <a:lstStyle/>
              <a:p>
                <a:r>
                  <a:rPr lang="en-US" dirty="0"/>
                  <a:t>V2X – Vehicle to Everything; V2B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V2X</a:t>
                </a:r>
              </a:p>
            </p:txBody>
          </p:sp>
        </mc:Choice>
        <mc:Fallback xmlns="">
          <p:sp>
            <p:nvSpPr>
              <p:cNvPr id="3" name="TextBox 2">
                <a:extLst>
                  <a:ext uri="{FF2B5EF4-FFF2-40B4-BE49-F238E27FC236}">
                    <a16:creationId xmlns:a16="http://schemas.microsoft.com/office/drawing/2014/main" id="{0E36DF90-1BA5-FCBD-7344-159912528051}"/>
                  </a:ext>
                </a:extLst>
              </p:cNvPr>
              <p:cNvSpPr txBox="1">
                <a:spLocks noRot="1" noChangeAspect="1" noMove="1" noResize="1" noEditPoints="1" noAdjustHandles="1" noChangeArrowheads="1" noChangeShapeType="1" noTextEdit="1"/>
              </p:cNvSpPr>
              <p:nvPr/>
            </p:nvSpPr>
            <p:spPr>
              <a:xfrm>
                <a:off x="5894512" y="894831"/>
                <a:ext cx="4110100" cy="369332"/>
              </a:xfrm>
              <a:prstGeom prst="rect">
                <a:avLst/>
              </a:prstGeom>
              <a:blipFill>
                <a:blip r:embed="rId6"/>
                <a:stretch>
                  <a:fillRect l="-1335" t="-10000" r="-297" b="-26667"/>
                </a:stretch>
              </a:blipFill>
            </p:spPr>
            <p:txBody>
              <a:bodyPr/>
              <a:lstStyle/>
              <a:p>
                <a:r>
                  <a:rPr lang="en-US">
                    <a:noFill/>
                  </a:rPr>
                  <a:t> </a:t>
                </a:r>
              </a:p>
            </p:txBody>
          </p:sp>
        </mc:Fallback>
      </mc:AlternateContent>
      <p:sp>
        <p:nvSpPr>
          <p:cNvPr id="7" name="Content Placeholder 6">
            <a:extLst>
              <a:ext uri="{FF2B5EF4-FFF2-40B4-BE49-F238E27FC236}">
                <a16:creationId xmlns:a16="http://schemas.microsoft.com/office/drawing/2014/main" id="{30474A15-2CF7-D4CB-E17F-F5AA8F93AC8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5239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79A72-DD03-E793-0671-B44102D34496}"/>
              </a:ext>
            </a:extLst>
          </p:cNvPr>
          <p:cNvSpPr>
            <a:spLocks noGrp="1"/>
          </p:cNvSpPr>
          <p:nvPr>
            <p:ph type="title"/>
          </p:nvPr>
        </p:nvSpPr>
        <p:spPr/>
        <p:txBody>
          <a:bodyPr/>
          <a:lstStyle/>
          <a:p>
            <a:r>
              <a:rPr lang="en-US" dirty="0"/>
              <a:t>Key Results (1/2)</a:t>
            </a:r>
          </a:p>
        </p:txBody>
      </p:sp>
      <p:sp>
        <p:nvSpPr>
          <p:cNvPr id="3" name="Content Placeholder 2">
            <a:extLst>
              <a:ext uri="{FF2B5EF4-FFF2-40B4-BE49-F238E27FC236}">
                <a16:creationId xmlns:a16="http://schemas.microsoft.com/office/drawing/2014/main" id="{64CF1BAE-39C8-3D93-2250-1D12F56DA5AD}"/>
              </a:ext>
            </a:extLst>
          </p:cNvPr>
          <p:cNvSpPr>
            <a:spLocks noGrp="1"/>
          </p:cNvSpPr>
          <p:nvPr>
            <p:ph idx="1"/>
          </p:nvPr>
        </p:nvSpPr>
        <p:spPr/>
        <p:txBody>
          <a:bodyPr/>
          <a:lstStyle/>
          <a:p>
            <a:pPr>
              <a:buFont typeface="Arial" panose="020B0604020202020204" pitchFamily="34" charset="0"/>
              <a:buChar char="•"/>
            </a:pPr>
            <a:r>
              <a:rPr lang="en-US" dirty="0"/>
              <a:t>DG-MCTS outperforms all baselines in </a:t>
            </a:r>
            <a:r>
              <a:rPr lang="en-US" b="1" dirty="0"/>
              <a:t>6 of 8 months</a:t>
            </a:r>
            <a:r>
              <a:rPr lang="en-US" dirty="0"/>
              <a:t>.</a:t>
            </a:r>
          </a:p>
          <a:p>
            <a:pPr>
              <a:buFont typeface="Arial" panose="020B0604020202020204" pitchFamily="34" charset="0"/>
              <a:buChar char="•"/>
            </a:pPr>
            <a:r>
              <a:rPr lang="en-US" dirty="0"/>
              <a:t>Reduces peak demand and SoC penalties simultaneously.</a:t>
            </a:r>
          </a:p>
          <a:p>
            <a:pPr>
              <a:buFont typeface="Arial" panose="020B0604020202020204" pitchFamily="34" charset="0"/>
              <a:buChar char="•"/>
            </a:pPr>
            <a:r>
              <a:rPr lang="en-US" dirty="0"/>
              <a:t>Handles departure uncertainty effectively.</a:t>
            </a:r>
          </a:p>
          <a:p>
            <a:pPr>
              <a:buFont typeface="Arial" panose="020B0604020202020204" pitchFamily="34" charset="0"/>
              <a:buChar char="•"/>
            </a:pPr>
            <a:r>
              <a:rPr lang="en-US" dirty="0"/>
              <a:t>RL struggles with SoC targets (high variance).</a:t>
            </a:r>
          </a:p>
          <a:p>
            <a:pPr>
              <a:buNone/>
            </a:pPr>
            <a:endParaRPr lang="en-US" b="1" dirty="0"/>
          </a:p>
          <a:p>
            <a:pPr>
              <a:buNone/>
            </a:pPr>
            <a:r>
              <a:rPr lang="en-US" b="1" dirty="0"/>
              <a:t>Key Metrics (August Example):</a:t>
            </a:r>
            <a:endParaRPr lang="en-US" dirty="0"/>
          </a:p>
          <a:p>
            <a:pPr>
              <a:buFont typeface="Arial" panose="020B0604020202020204" pitchFamily="34" charset="0"/>
              <a:buChar char="•"/>
            </a:pPr>
            <a:r>
              <a:rPr lang="en-US" dirty="0"/>
              <a:t>Total cost reduction of 12% vs. LLF</a:t>
            </a:r>
          </a:p>
          <a:p>
            <a:pPr>
              <a:buFont typeface="Arial" panose="020B0604020202020204" pitchFamily="34" charset="0"/>
              <a:buChar char="•"/>
            </a:pPr>
            <a:r>
              <a:rPr lang="en-US" dirty="0"/>
              <a:t>Peak shaving improved by 15% over LLF</a:t>
            </a:r>
          </a:p>
          <a:p>
            <a:pPr>
              <a:buFont typeface="Arial" panose="020B0604020202020204" pitchFamily="34" charset="0"/>
              <a:buChar char="•"/>
            </a:pPr>
            <a:r>
              <a:rPr lang="en-US" dirty="0"/>
              <a:t>SoC violations reduced by 30% compared to RL</a:t>
            </a:r>
          </a:p>
        </p:txBody>
      </p:sp>
      <p:sp>
        <p:nvSpPr>
          <p:cNvPr id="4" name="Slide Number Placeholder 3">
            <a:extLst>
              <a:ext uri="{FF2B5EF4-FFF2-40B4-BE49-F238E27FC236}">
                <a16:creationId xmlns:a16="http://schemas.microsoft.com/office/drawing/2014/main" id="{5F11F112-E1AE-EEBB-86F8-EA30883CFB50}"/>
              </a:ext>
            </a:extLst>
          </p:cNvPr>
          <p:cNvSpPr>
            <a:spLocks noGrp="1"/>
          </p:cNvSpPr>
          <p:nvPr>
            <p:ph type="sldNum" sz="quarter" idx="12"/>
          </p:nvPr>
        </p:nvSpPr>
        <p:spPr/>
        <p:txBody>
          <a:bodyPr/>
          <a:lstStyle/>
          <a:p>
            <a:fld id="{0559CA9F-7850-464E-AAF0-0C07180EE81E}" type="slidenum">
              <a:rPr lang="en-US" smtClean="0"/>
              <a:t>40</a:t>
            </a:fld>
            <a:endParaRPr lang="en-US"/>
          </a:p>
        </p:txBody>
      </p:sp>
    </p:spTree>
    <p:extLst>
      <p:ext uri="{BB962C8B-B14F-4D97-AF65-F5344CB8AC3E}">
        <p14:creationId xmlns:p14="http://schemas.microsoft.com/office/powerpoint/2010/main" val="228546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02BD8-A6D3-E122-E5F0-D8F0C9F81C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6445C-0E9B-9B76-617C-E69964DC22DD}"/>
              </a:ext>
            </a:extLst>
          </p:cNvPr>
          <p:cNvSpPr>
            <a:spLocks noGrp="1"/>
          </p:cNvSpPr>
          <p:nvPr>
            <p:ph type="title"/>
          </p:nvPr>
        </p:nvSpPr>
        <p:spPr>
          <a:xfrm>
            <a:off x="838199" y="78254"/>
            <a:ext cx="10515599" cy="949699"/>
          </a:xfrm>
        </p:spPr>
        <p:txBody>
          <a:bodyPr anchor="ctr">
            <a:normAutofit/>
          </a:bodyPr>
          <a:lstStyle/>
          <a:p>
            <a:r>
              <a:rPr lang="en-US" dirty="0"/>
              <a:t>Why Is V2B Optimization Hard?</a:t>
            </a:r>
          </a:p>
        </p:txBody>
      </p:sp>
      <p:sp>
        <p:nvSpPr>
          <p:cNvPr id="4" name="Slide Number Placeholder 3">
            <a:extLst>
              <a:ext uri="{FF2B5EF4-FFF2-40B4-BE49-F238E27FC236}">
                <a16:creationId xmlns:a16="http://schemas.microsoft.com/office/drawing/2014/main" id="{233A9194-9B09-7D02-62A2-C6414A4D8C7C}"/>
              </a:ext>
            </a:extLst>
          </p:cNvPr>
          <p:cNvSpPr>
            <a:spLocks noGrp="1"/>
          </p:cNvSpPr>
          <p:nvPr>
            <p:ph type="sldNum" sz="quarter" idx="12"/>
          </p:nvPr>
        </p:nvSpPr>
        <p:spPr>
          <a:xfrm>
            <a:off x="11536828" y="6351167"/>
            <a:ext cx="437777" cy="365125"/>
          </a:xfrm>
        </p:spPr>
        <p:txBody>
          <a:bodyPr anchor="ctr">
            <a:normAutofit/>
          </a:bodyPr>
          <a:lstStyle/>
          <a:p>
            <a:pPr>
              <a:lnSpc>
                <a:spcPct val="90000"/>
              </a:lnSpc>
              <a:spcAft>
                <a:spcPts val="600"/>
              </a:spcAft>
            </a:pPr>
            <a:fld id="{0559CA9F-7850-464E-AAF0-0C07180EE81E}" type="slidenum">
              <a:rPr lang="en-US" smtClean="0"/>
              <a:pPr>
                <a:lnSpc>
                  <a:spcPct val="90000"/>
                </a:lnSpc>
                <a:spcAft>
                  <a:spcPts val="600"/>
                </a:spcAft>
              </a:pPr>
              <a:t>5</a:t>
            </a:fld>
            <a:endParaRPr lang="en-US"/>
          </a:p>
        </p:txBody>
      </p:sp>
      <p:sp>
        <p:nvSpPr>
          <p:cNvPr id="8" name="Rectangle: Rounded Corners 7">
            <a:extLst>
              <a:ext uri="{FF2B5EF4-FFF2-40B4-BE49-F238E27FC236}">
                <a16:creationId xmlns:a16="http://schemas.microsoft.com/office/drawing/2014/main" id="{87AE27A7-B52A-61F9-FF2B-80A78A047F6A}"/>
              </a:ext>
            </a:extLst>
          </p:cNvPr>
          <p:cNvSpPr/>
          <p:nvPr/>
        </p:nvSpPr>
        <p:spPr>
          <a:xfrm>
            <a:off x="440506" y="1784331"/>
            <a:ext cx="2237935" cy="3025233"/>
          </a:xfrm>
          <a:prstGeom prst="roundRect">
            <a:avLst>
              <a:gd name="adj" fmla="val 10000"/>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alpha val="80000"/>
              <a:hueOff val="0"/>
              <a:satOff val="0"/>
              <a:lumOff val="0"/>
              <a:alphaOff val="0"/>
            </a:schemeClr>
          </a:fillRef>
          <a:effectRef idx="1">
            <a:schemeClr val="accent5">
              <a:alpha val="80000"/>
              <a:hueOff val="0"/>
              <a:satOff val="0"/>
              <a:lumOff val="0"/>
              <a:alphaOff val="0"/>
            </a:schemeClr>
          </a:effectRef>
          <a:fontRef idx="minor">
            <a:schemeClr val="dk1"/>
          </a:fontRef>
        </p:style>
        <p:txBody>
          <a:bodyPr/>
          <a:lstStyle/>
          <a:p>
            <a:endParaRPr lang="en-US"/>
          </a:p>
        </p:txBody>
      </p:sp>
      <p:sp>
        <p:nvSpPr>
          <p:cNvPr id="7" name="Rectangle: Rounded Corners 6">
            <a:extLst>
              <a:ext uri="{FF2B5EF4-FFF2-40B4-BE49-F238E27FC236}">
                <a16:creationId xmlns:a16="http://schemas.microsoft.com/office/drawing/2014/main" id="{4180FD76-1024-78B5-CC49-520C7B9AE615}"/>
              </a:ext>
            </a:extLst>
          </p:cNvPr>
          <p:cNvSpPr/>
          <p:nvPr/>
        </p:nvSpPr>
        <p:spPr>
          <a:xfrm>
            <a:off x="635488" y="2071202"/>
            <a:ext cx="2334593" cy="3025233"/>
          </a:xfrm>
          <a:prstGeom prst="roundRect">
            <a:avLst>
              <a:gd name="adj" fmla="val 10000"/>
            </a:avLst>
          </a:prstGeom>
          <a:solidFill>
            <a:schemeClr val="bg1"/>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alpha val="80000"/>
              <a:hueOff val="0"/>
              <a:satOff val="0"/>
              <a:lumOff val="0"/>
              <a:alphaOff val="0"/>
            </a:schemeClr>
          </a:fillRef>
          <a:effectRef idx="1">
            <a:schemeClr val="accent5">
              <a:alpha val="80000"/>
              <a:hueOff val="0"/>
              <a:satOff val="0"/>
              <a:lumOff val="0"/>
              <a:alphaOff val="0"/>
            </a:schemeClr>
          </a:effectRef>
          <a:fontRef idx="minor">
            <a:schemeClr val="dk1"/>
          </a:fontRef>
        </p:style>
        <p:txBody>
          <a:bodyPr/>
          <a:lstStyle/>
          <a:p>
            <a:pPr algn="ctr"/>
            <a:r>
              <a:rPr lang="en-US" b="1" dirty="0"/>
              <a:t>Uncertainty</a:t>
            </a:r>
          </a:p>
          <a:p>
            <a:pPr algn="ctr"/>
            <a:endParaRPr lang="en-US" b="1" dirty="0"/>
          </a:p>
          <a:p>
            <a:pPr marL="285750" indent="-285750">
              <a:buFont typeface="Arial" panose="020B0604020202020204" pitchFamily="34" charset="0"/>
              <a:buChar char="•"/>
            </a:pPr>
            <a:r>
              <a:rPr lang="en-US" dirty="0"/>
              <a:t>Stochastic EV arrivals</a:t>
            </a:r>
          </a:p>
          <a:p>
            <a:pPr marL="285750" indent="-285750">
              <a:buFont typeface="Arial" panose="020B0604020202020204" pitchFamily="34" charset="0"/>
              <a:buChar char="•"/>
            </a:pPr>
            <a:r>
              <a:rPr lang="en-US" dirty="0"/>
              <a:t>Varying SoC needs (SoC gaps)</a:t>
            </a:r>
          </a:p>
          <a:p>
            <a:pPr marL="285750" indent="-285750">
              <a:buFont typeface="Arial" panose="020B0604020202020204" pitchFamily="34" charset="0"/>
              <a:buChar char="•"/>
            </a:pPr>
            <a:r>
              <a:rPr lang="en-US" dirty="0"/>
              <a:t>User-specified </a:t>
            </a:r>
            <a:r>
              <a:rPr lang="en-US" b="1" i="1" dirty="0"/>
              <a:t>departure windows </a:t>
            </a:r>
            <a:r>
              <a:rPr lang="en-US" dirty="0"/>
              <a:t>– not exact departure time</a:t>
            </a:r>
            <a:r>
              <a:rPr lang="en-US" b="1" i="1" dirty="0"/>
              <a:t> </a:t>
            </a:r>
          </a:p>
        </p:txBody>
      </p:sp>
      <p:sp>
        <p:nvSpPr>
          <p:cNvPr id="9" name="Rectangle: Rounded Corners 8">
            <a:extLst>
              <a:ext uri="{FF2B5EF4-FFF2-40B4-BE49-F238E27FC236}">
                <a16:creationId xmlns:a16="http://schemas.microsoft.com/office/drawing/2014/main" id="{346D80DC-98F2-20DE-C8DC-E642D4ECA31B}"/>
              </a:ext>
            </a:extLst>
          </p:cNvPr>
          <p:cNvSpPr/>
          <p:nvPr/>
        </p:nvSpPr>
        <p:spPr>
          <a:xfrm>
            <a:off x="3357281" y="1784331"/>
            <a:ext cx="2237935" cy="3025233"/>
          </a:xfrm>
          <a:prstGeom prst="roundRect">
            <a:avLst>
              <a:gd name="adj" fmla="val 10000"/>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alpha val="80000"/>
              <a:hueOff val="0"/>
              <a:satOff val="0"/>
              <a:lumOff val="0"/>
              <a:alphaOff val="0"/>
            </a:schemeClr>
          </a:fillRef>
          <a:effectRef idx="1">
            <a:schemeClr val="accent5">
              <a:alpha val="80000"/>
              <a:hueOff val="0"/>
              <a:satOff val="0"/>
              <a:lumOff val="0"/>
              <a:alphaOff val="0"/>
            </a:schemeClr>
          </a:effectRef>
          <a:fontRef idx="minor">
            <a:schemeClr val="dk1"/>
          </a:fontRef>
        </p:style>
        <p:txBody>
          <a:bodyPr/>
          <a:lstStyle/>
          <a:p>
            <a:endParaRPr lang="en-US"/>
          </a:p>
        </p:txBody>
      </p:sp>
      <p:sp>
        <p:nvSpPr>
          <p:cNvPr id="10" name="Rectangle: Rounded Corners 9">
            <a:extLst>
              <a:ext uri="{FF2B5EF4-FFF2-40B4-BE49-F238E27FC236}">
                <a16:creationId xmlns:a16="http://schemas.microsoft.com/office/drawing/2014/main" id="{FC2A865E-3717-BA15-75E9-9A8856673A8D}"/>
              </a:ext>
            </a:extLst>
          </p:cNvPr>
          <p:cNvSpPr/>
          <p:nvPr/>
        </p:nvSpPr>
        <p:spPr>
          <a:xfrm>
            <a:off x="3552263" y="2071202"/>
            <a:ext cx="2291647" cy="3025233"/>
          </a:xfrm>
          <a:prstGeom prst="roundRect">
            <a:avLst>
              <a:gd name="adj" fmla="val 10000"/>
            </a:avLst>
          </a:prstGeom>
          <a:solidFill>
            <a:schemeClr val="bg1"/>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alpha val="80000"/>
              <a:hueOff val="0"/>
              <a:satOff val="0"/>
              <a:lumOff val="0"/>
              <a:alphaOff val="0"/>
            </a:schemeClr>
          </a:fillRef>
          <a:effectRef idx="1">
            <a:schemeClr val="accent5">
              <a:alpha val="80000"/>
              <a:hueOff val="0"/>
              <a:satOff val="0"/>
              <a:lumOff val="0"/>
              <a:alphaOff val="0"/>
            </a:schemeClr>
          </a:effectRef>
          <a:fontRef idx="minor">
            <a:schemeClr val="dk1"/>
          </a:fontRef>
        </p:style>
        <p:txBody>
          <a:bodyPr/>
          <a:lstStyle/>
          <a:p>
            <a:pPr lvl="0" algn="ctr"/>
            <a:r>
              <a:rPr lang="en-US" b="1" dirty="0"/>
              <a:t>Long planning horizon</a:t>
            </a:r>
          </a:p>
          <a:p>
            <a:pPr marL="285750" lvl="0" indent="-285750">
              <a:buFont typeface="Arial" panose="020B0604020202020204" pitchFamily="34" charset="0"/>
              <a:buChar char="•"/>
            </a:pPr>
            <a:r>
              <a:rPr lang="en-US" dirty="0"/>
              <a:t>Demand charge based on </a:t>
            </a:r>
            <a:r>
              <a:rPr lang="en-US" b="1" i="1" dirty="0"/>
              <a:t>monthly peak power</a:t>
            </a:r>
          </a:p>
          <a:p>
            <a:pPr marL="285750" lvl="0" indent="-285750">
              <a:buFont typeface="Arial" panose="020B0604020202020204" pitchFamily="34" charset="0"/>
              <a:buChar char="•"/>
            </a:pPr>
            <a:r>
              <a:rPr lang="en-US" dirty="0"/>
              <a:t>Varying building loads across a month</a:t>
            </a:r>
          </a:p>
          <a:p>
            <a:pPr marL="285750" lvl="0" indent="-285750">
              <a:buFont typeface="Arial" panose="020B0604020202020204" pitchFamily="34" charset="0"/>
              <a:buChar char="•"/>
            </a:pPr>
            <a:r>
              <a:rPr lang="en-US" b="1" i="1" dirty="0"/>
              <a:t>Delayed rewards</a:t>
            </a:r>
          </a:p>
        </p:txBody>
      </p:sp>
      <p:sp>
        <p:nvSpPr>
          <p:cNvPr id="11" name="Rectangle: Rounded Corners 10">
            <a:extLst>
              <a:ext uri="{FF2B5EF4-FFF2-40B4-BE49-F238E27FC236}">
                <a16:creationId xmlns:a16="http://schemas.microsoft.com/office/drawing/2014/main" id="{A2463B11-80F0-5CF6-713A-F994209DF3B5}"/>
              </a:ext>
            </a:extLst>
          </p:cNvPr>
          <p:cNvSpPr/>
          <p:nvPr/>
        </p:nvSpPr>
        <p:spPr>
          <a:xfrm>
            <a:off x="6274056" y="1784331"/>
            <a:ext cx="2237935" cy="3025233"/>
          </a:xfrm>
          <a:prstGeom prst="roundRect">
            <a:avLst>
              <a:gd name="adj" fmla="val 10000"/>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alpha val="80000"/>
              <a:hueOff val="0"/>
              <a:satOff val="0"/>
              <a:lumOff val="0"/>
              <a:alphaOff val="0"/>
            </a:schemeClr>
          </a:fillRef>
          <a:effectRef idx="1">
            <a:schemeClr val="accent5">
              <a:alpha val="80000"/>
              <a:hueOff val="0"/>
              <a:satOff val="0"/>
              <a:lumOff val="0"/>
              <a:alphaOff val="0"/>
            </a:schemeClr>
          </a:effectRef>
          <a:fontRef idx="minor">
            <a:schemeClr val="dk1"/>
          </a:fontRef>
        </p:style>
        <p:txBody>
          <a:bodyPr/>
          <a:lstStyle/>
          <a:p>
            <a:endParaRPr lang="en-US"/>
          </a:p>
        </p:txBody>
      </p:sp>
      <p:sp>
        <p:nvSpPr>
          <p:cNvPr id="12" name="Rectangle: Rounded Corners 11">
            <a:extLst>
              <a:ext uri="{FF2B5EF4-FFF2-40B4-BE49-F238E27FC236}">
                <a16:creationId xmlns:a16="http://schemas.microsoft.com/office/drawing/2014/main" id="{C405A476-FAC9-A70F-4A8E-619C13C66F2B}"/>
              </a:ext>
            </a:extLst>
          </p:cNvPr>
          <p:cNvSpPr/>
          <p:nvPr/>
        </p:nvSpPr>
        <p:spPr>
          <a:xfrm>
            <a:off x="6469038" y="2071202"/>
            <a:ext cx="2310577" cy="3025233"/>
          </a:xfrm>
          <a:prstGeom prst="roundRect">
            <a:avLst>
              <a:gd name="adj" fmla="val 10000"/>
            </a:avLst>
          </a:prstGeom>
          <a:solidFill>
            <a:schemeClr val="bg1"/>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alpha val="80000"/>
              <a:hueOff val="0"/>
              <a:satOff val="0"/>
              <a:lumOff val="0"/>
              <a:alphaOff val="0"/>
            </a:schemeClr>
          </a:fillRef>
          <a:effectRef idx="1">
            <a:schemeClr val="accent5">
              <a:alpha val="80000"/>
              <a:hueOff val="0"/>
              <a:satOff val="0"/>
              <a:lumOff val="0"/>
              <a:alphaOff val="0"/>
            </a:schemeClr>
          </a:effectRef>
          <a:fontRef idx="minor">
            <a:schemeClr val="dk1"/>
          </a:fontRef>
        </p:style>
        <p:txBody>
          <a:bodyPr/>
          <a:lstStyle/>
          <a:p>
            <a:pPr lvl="0" algn="ctr"/>
            <a:r>
              <a:rPr lang="en-US" b="1" dirty="0"/>
              <a:t>High-Dimensional Action Space</a:t>
            </a:r>
            <a:endParaRPr lang="en-US" dirty="0"/>
          </a:p>
          <a:p>
            <a:pPr marL="285750" lvl="0" indent="-285750">
              <a:buFont typeface="Arial" panose="020B0604020202020204" pitchFamily="34" charset="0"/>
              <a:buChar char="•"/>
            </a:pPr>
            <a:r>
              <a:rPr lang="en-US" dirty="0"/>
              <a:t>Multiple EVs, each with </a:t>
            </a:r>
            <a:r>
              <a:rPr lang="en-US" b="1" i="1" dirty="0"/>
              <a:t>different control limits </a:t>
            </a:r>
          </a:p>
          <a:p>
            <a:pPr marL="285750" lvl="0" indent="-285750">
              <a:buFont typeface="Arial" panose="020B0604020202020204" pitchFamily="34" charset="0"/>
              <a:buChar char="•"/>
            </a:pPr>
            <a:r>
              <a:rPr lang="en-US" dirty="0"/>
              <a:t>Combinatorial number of </a:t>
            </a:r>
            <a:r>
              <a:rPr lang="en-US" b="1" i="1" dirty="0"/>
              <a:t>charge/discharge options</a:t>
            </a:r>
          </a:p>
        </p:txBody>
      </p:sp>
      <p:sp>
        <p:nvSpPr>
          <p:cNvPr id="13" name="Rectangle: Rounded Corners 12">
            <a:extLst>
              <a:ext uri="{FF2B5EF4-FFF2-40B4-BE49-F238E27FC236}">
                <a16:creationId xmlns:a16="http://schemas.microsoft.com/office/drawing/2014/main" id="{BA307860-5BA5-26A2-956A-75EC71158E1C}"/>
              </a:ext>
            </a:extLst>
          </p:cNvPr>
          <p:cNvSpPr/>
          <p:nvPr/>
        </p:nvSpPr>
        <p:spPr>
          <a:xfrm>
            <a:off x="9190831" y="1784331"/>
            <a:ext cx="2237935" cy="3025233"/>
          </a:xfrm>
          <a:prstGeom prst="roundRect">
            <a:avLst>
              <a:gd name="adj" fmla="val 10000"/>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alpha val="80000"/>
              <a:hueOff val="0"/>
              <a:satOff val="0"/>
              <a:lumOff val="0"/>
              <a:alphaOff val="0"/>
            </a:schemeClr>
          </a:fillRef>
          <a:effectRef idx="1">
            <a:schemeClr val="accent5">
              <a:alpha val="80000"/>
              <a:hueOff val="0"/>
              <a:satOff val="0"/>
              <a:lumOff val="0"/>
              <a:alphaOff val="0"/>
            </a:schemeClr>
          </a:effectRef>
          <a:fontRef idx="minor">
            <a:schemeClr val="dk1"/>
          </a:fontRef>
        </p:style>
        <p:txBody>
          <a:bodyPr/>
          <a:lstStyle/>
          <a:p>
            <a:endParaRPr lang="en-US"/>
          </a:p>
        </p:txBody>
      </p:sp>
      <p:sp>
        <p:nvSpPr>
          <p:cNvPr id="14" name="Rectangle: Rounded Corners 13">
            <a:extLst>
              <a:ext uri="{FF2B5EF4-FFF2-40B4-BE49-F238E27FC236}">
                <a16:creationId xmlns:a16="http://schemas.microsoft.com/office/drawing/2014/main" id="{770E91DE-4525-3C54-EDA0-F322F8AEAD3A}"/>
              </a:ext>
            </a:extLst>
          </p:cNvPr>
          <p:cNvSpPr/>
          <p:nvPr/>
        </p:nvSpPr>
        <p:spPr>
          <a:xfrm>
            <a:off x="9385813" y="2071202"/>
            <a:ext cx="2237935" cy="3025233"/>
          </a:xfrm>
          <a:prstGeom prst="roundRect">
            <a:avLst>
              <a:gd name="adj" fmla="val 10000"/>
            </a:avLst>
          </a:prstGeom>
          <a:solidFill>
            <a:schemeClr val="bg1"/>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alpha val="80000"/>
              <a:hueOff val="0"/>
              <a:satOff val="0"/>
              <a:lumOff val="0"/>
              <a:alphaOff val="0"/>
            </a:schemeClr>
          </a:fillRef>
          <a:effectRef idx="1">
            <a:schemeClr val="accent5">
              <a:alpha val="80000"/>
              <a:hueOff val="0"/>
              <a:satOff val="0"/>
              <a:lumOff val="0"/>
              <a:alphaOff val="0"/>
            </a:schemeClr>
          </a:effectRef>
          <a:fontRef idx="minor">
            <a:schemeClr val="dk1"/>
          </a:fontRef>
        </p:style>
        <p:txBody>
          <a:bodyPr/>
          <a:lstStyle/>
          <a:p>
            <a:pPr lvl="0" algn="ctr"/>
            <a:r>
              <a:rPr lang="en-US" b="1" dirty="0"/>
              <a:t>Scalability</a:t>
            </a:r>
          </a:p>
          <a:p>
            <a:pPr lvl="0"/>
            <a:endParaRPr lang="en-US" b="1" dirty="0"/>
          </a:p>
          <a:p>
            <a:pPr marL="285750" lvl="0" indent="-285750">
              <a:buFont typeface="Arial" panose="020B0604020202020204" pitchFamily="34" charset="0"/>
              <a:buChar char="•"/>
            </a:pPr>
            <a:r>
              <a:rPr lang="en-US" dirty="0"/>
              <a:t>Number of EVs and chargers </a:t>
            </a:r>
            <a:r>
              <a:rPr lang="en-US" b="1" i="1" dirty="0"/>
              <a:t>varies daily</a:t>
            </a:r>
          </a:p>
          <a:p>
            <a:pPr marL="285750" lvl="0" indent="-285750">
              <a:buFont typeface="Arial" panose="020B0604020202020204" pitchFamily="34" charset="0"/>
              <a:buChar char="•"/>
            </a:pPr>
            <a:r>
              <a:rPr lang="en-US" dirty="0"/>
              <a:t>Support varying EV counts </a:t>
            </a:r>
            <a:r>
              <a:rPr lang="en-US" b="1" i="1" dirty="0"/>
              <a:t>without retraining</a:t>
            </a:r>
          </a:p>
        </p:txBody>
      </p:sp>
    </p:spTree>
    <p:extLst>
      <p:ext uri="{BB962C8B-B14F-4D97-AF65-F5344CB8AC3E}">
        <p14:creationId xmlns:p14="http://schemas.microsoft.com/office/powerpoint/2010/main" val="394836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grpSp>
        <p:nvGrpSpPr>
          <p:cNvPr id="4" name="Group 3">
            <a:extLst>
              <a:ext uri="{FF2B5EF4-FFF2-40B4-BE49-F238E27FC236}">
                <a16:creationId xmlns:a16="http://schemas.microsoft.com/office/drawing/2014/main" id="{9EC6B99C-8E55-57A4-1722-33406ED69AF2}"/>
              </a:ext>
            </a:extLst>
          </p:cNvPr>
          <p:cNvGrpSpPr/>
          <p:nvPr/>
        </p:nvGrpSpPr>
        <p:grpSpPr>
          <a:xfrm>
            <a:off x="530560" y="2269193"/>
            <a:ext cx="4660086" cy="1346747"/>
            <a:chOff x="4890653" y="925175"/>
            <a:chExt cx="3495064" cy="1010060"/>
          </a:xfrm>
        </p:grpSpPr>
        <p:grpSp>
          <p:nvGrpSpPr>
            <p:cNvPr id="7" name="Group 6">
              <a:extLst>
                <a:ext uri="{FF2B5EF4-FFF2-40B4-BE49-F238E27FC236}">
                  <a16:creationId xmlns:a16="http://schemas.microsoft.com/office/drawing/2014/main" id="{ACF9B043-F669-AB7B-F92C-307A85BDDEAD}"/>
                </a:ext>
              </a:extLst>
            </p:cNvPr>
            <p:cNvGrpSpPr/>
            <p:nvPr/>
          </p:nvGrpSpPr>
          <p:grpSpPr>
            <a:xfrm>
              <a:off x="4890653" y="989091"/>
              <a:ext cx="3495064" cy="931451"/>
              <a:chOff x="4937403" y="1233494"/>
              <a:chExt cx="3495064" cy="931451"/>
            </a:xfrm>
          </p:grpSpPr>
          <p:sp>
            <p:nvSpPr>
              <p:cNvPr id="11" name="Rectangle 10">
                <a:extLst>
                  <a:ext uri="{FF2B5EF4-FFF2-40B4-BE49-F238E27FC236}">
                    <a16:creationId xmlns:a16="http://schemas.microsoft.com/office/drawing/2014/main" id="{751DFD55-F498-2D82-4F5B-95C27E01AB69}"/>
                  </a:ext>
                </a:extLst>
              </p:cNvPr>
              <p:cNvSpPr/>
              <p:nvPr/>
            </p:nvSpPr>
            <p:spPr>
              <a:xfrm>
                <a:off x="5571711" y="1783511"/>
                <a:ext cx="91440" cy="268887"/>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2ED8660-101F-0FCC-BA76-5D932C4B23C6}"/>
                  </a:ext>
                </a:extLst>
              </p:cNvPr>
              <p:cNvSpPr/>
              <p:nvPr/>
            </p:nvSpPr>
            <p:spPr>
              <a:xfrm>
                <a:off x="5664288" y="1783511"/>
                <a:ext cx="91440" cy="268887"/>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6541DC-622E-C65C-F9EB-D15289D87427}"/>
                  </a:ext>
                </a:extLst>
              </p:cNvPr>
              <p:cNvSpPr/>
              <p:nvPr/>
            </p:nvSpPr>
            <p:spPr>
              <a:xfrm>
                <a:off x="5764836" y="1666740"/>
                <a:ext cx="91440" cy="385657"/>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063449-1247-4CF7-358D-01882BEE58BA}"/>
                  </a:ext>
                </a:extLst>
              </p:cNvPr>
              <p:cNvSpPr/>
              <p:nvPr/>
            </p:nvSpPr>
            <p:spPr>
              <a:xfrm>
                <a:off x="5862524" y="1666740"/>
                <a:ext cx="91440" cy="385657"/>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8657A98-98D7-A14C-223F-C0AC554DF115}"/>
                  </a:ext>
                </a:extLst>
              </p:cNvPr>
              <p:cNvSpPr/>
              <p:nvPr/>
            </p:nvSpPr>
            <p:spPr>
              <a:xfrm>
                <a:off x="5963910" y="1776633"/>
                <a:ext cx="91440" cy="268887"/>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863A72C-9D9D-C5A3-6CD9-18C65AE37A06}"/>
                  </a:ext>
                </a:extLst>
              </p:cNvPr>
              <p:cNvSpPr/>
              <p:nvPr/>
            </p:nvSpPr>
            <p:spPr>
              <a:xfrm>
                <a:off x="6061194" y="1685405"/>
                <a:ext cx="91440" cy="365760"/>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509E209-895E-725F-7DD3-2E7321EA34CE}"/>
                  </a:ext>
                </a:extLst>
              </p:cNvPr>
              <p:cNvSpPr/>
              <p:nvPr/>
            </p:nvSpPr>
            <p:spPr>
              <a:xfrm>
                <a:off x="6156774" y="1501248"/>
                <a:ext cx="91440" cy="548640"/>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AE5F1C-A1BF-464A-F3E9-D524DCD0219B}"/>
                  </a:ext>
                </a:extLst>
              </p:cNvPr>
              <p:cNvSpPr/>
              <p:nvPr/>
            </p:nvSpPr>
            <p:spPr>
              <a:xfrm>
                <a:off x="6256395" y="1408179"/>
                <a:ext cx="91440" cy="640080"/>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1825D3C-E009-2809-14FC-8A8DEB8AEEC0}"/>
                  </a:ext>
                </a:extLst>
              </p:cNvPr>
              <p:cNvSpPr/>
              <p:nvPr/>
            </p:nvSpPr>
            <p:spPr>
              <a:xfrm>
                <a:off x="6354336" y="1385294"/>
                <a:ext cx="91440" cy="667512"/>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EC8B89-1FD7-E530-3652-63DB4BFAE555}"/>
                  </a:ext>
                </a:extLst>
              </p:cNvPr>
              <p:cNvSpPr/>
              <p:nvPr/>
            </p:nvSpPr>
            <p:spPr>
              <a:xfrm>
                <a:off x="7040565" y="1460755"/>
                <a:ext cx="91440" cy="589514"/>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75A75D5-1952-02BE-1A86-5DD42C063DD4}"/>
                  </a:ext>
                </a:extLst>
              </p:cNvPr>
              <p:cNvSpPr/>
              <p:nvPr/>
            </p:nvSpPr>
            <p:spPr>
              <a:xfrm>
                <a:off x="7138992" y="1533045"/>
                <a:ext cx="91440" cy="515132"/>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E0D5981-D8D5-2958-1B71-3841D330366D}"/>
                  </a:ext>
                </a:extLst>
              </p:cNvPr>
              <p:cNvSpPr/>
              <p:nvPr/>
            </p:nvSpPr>
            <p:spPr>
              <a:xfrm>
                <a:off x="7236888" y="1458663"/>
                <a:ext cx="91440" cy="589513"/>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1BA243F-D34B-388C-6132-CED4F40DBDDD}"/>
                  </a:ext>
                </a:extLst>
              </p:cNvPr>
              <p:cNvSpPr/>
              <p:nvPr/>
            </p:nvSpPr>
            <p:spPr>
              <a:xfrm>
                <a:off x="7337436" y="1501249"/>
                <a:ext cx="91440" cy="546928"/>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B95B8C0-3D17-6A5A-4B0A-77E4734D5AF6}"/>
                  </a:ext>
                </a:extLst>
              </p:cNvPr>
              <p:cNvSpPr/>
              <p:nvPr/>
            </p:nvSpPr>
            <p:spPr>
              <a:xfrm>
                <a:off x="7438696" y="1533045"/>
                <a:ext cx="91440" cy="515132"/>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74F3CF8-1414-65A8-F670-6B4BC4EB27A6}"/>
                  </a:ext>
                </a:extLst>
              </p:cNvPr>
              <p:cNvSpPr/>
              <p:nvPr/>
            </p:nvSpPr>
            <p:spPr>
              <a:xfrm>
                <a:off x="7536765" y="1608795"/>
                <a:ext cx="91440" cy="442030"/>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F90FB3F-8AEC-AA3E-E3D8-65368324C88A}"/>
                  </a:ext>
                </a:extLst>
              </p:cNvPr>
              <p:cNvSpPr/>
              <p:nvPr/>
            </p:nvSpPr>
            <p:spPr>
              <a:xfrm>
                <a:off x="7638231" y="1743961"/>
                <a:ext cx="91440" cy="306863"/>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7BAC37E-4CD0-636E-68C4-5F0FD6940BD5}"/>
                  </a:ext>
                </a:extLst>
              </p:cNvPr>
              <p:cNvSpPr/>
              <p:nvPr/>
            </p:nvSpPr>
            <p:spPr>
              <a:xfrm>
                <a:off x="7738782" y="1665167"/>
                <a:ext cx="91440" cy="385657"/>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D0F1B21-6B1F-2EDA-3533-FF83A140498A}"/>
                  </a:ext>
                </a:extLst>
              </p:cNvPr>
              <p:cNvSpPr/>
              <p:nvPr/>
            </p:nvSpPr>
            <p:spPr>
              <a:xfrm>
                <a:off x="7836468" y="1743961"/>
                <a:ext cx="91440" cy="306863"/>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23CDB58-35FA-5C33-25E1-674ED500EF83}"/>
                  </a:ext>
                </a:extLst>
              </p:cNvPr>
              <p:cNvSpPr/>
              <p:nvPr/>
            </p:nvSpPr>
            <p:spPr>
              <a:xfrm>
                <a:off x="8131822" y="1930818"/>
                <a:ext cx="91440" cy="120650"/>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E3FD52E-F5FF-6A0E-5C5F-F5B63D74A2DB}"/>
                  </a:ext>
                </a:extLst>
              </p:cNvPr>
              <p:cNvSpPr/>
              <p:nvPr/>
            </p:nvSpPr>
            <p:spPr>
              <a:xfrm>
                <a:off x="8034936" y="1929238"/>
                <a:ext cx="91440" cy="120650"/>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625EBE2-887F-ADA2-6AB6-8489DD9083BD}"/>
                  </a:ext>
                </a:extLst>
              </p:cNvPr>
              <p:cNvSpPr/>
              <p:nvPr/>
            </p:nvSpPr>
            <p:spPr>
              <a:xfrm>
                <a:off x="7933359" y="1817860"/>
                <a:ext cx="91440" cy="228512"/>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34303EF-00E3-FEAB-FA9C-EC455F72EF39}"/>
                  </a:ext>
                </a:extLst>
              </p:cNvPr>
              <p:cNvSpPr/>
              <p:nvPr/>
            </p:nvSpPr>
            <p:spPr>
              <a:xfrm>
                <a:off x="6455171" y="1327872"/>
                <a:ext cx="91440" cy="722016"/>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84C3656-1046-66AE-35E3-6A4C53BAAADE}"/>
                  </a:ext>
                </a:extLst>
              </p:cNvPr>
              <p:cNvSpPr/>
              <p:nvPr/>
            </p:nvSpPr>
            <p:spPr>
              <a:xfrm>
                <a:off x="6553611" y="1233494"/>
                <a:ext cx="94735" cy="814765"/>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C6368FF-A8E8-DEA8-C565-5BFFC6C801AD}"/>
                  </a:ext>
                </a:extLst>
              </p:cNvPr>
              <p:cNvSpPr/>
              <p:nvPr/>
            </p:nvSpPr>
            <p:spPr>
              <a:xfrm>
                <a:off x="6654119" y="1327872"/>
                <a:ext cx="91440" cy="724934"/>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61D52D-CB55-9BFE-E09B-BF0574C4D753}"/>
                  </a:ext>
                </a:extLst>
              </p:cNvPr>
              <p:cNvSpPr/>
              <p:nvPr/>
            </p:nvSpPr>
            <p:spPr>
              <a:xfrm>
                <a:off x="6749865" y="1385295"/>
                <a:ext cx="91440" cy="664974"/>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1DBCB40-4897-AC0C-A668-767214DA6265}"/>
                  </a:ext>
                </a:extLst>
              </p:cNvPr>
              <p:cNvSpPr/>
              <p:nvPr/>
            </p:nvSpPr>
            <p:spPr>
              <a:xfrm>
                <a:off x="6846909" y="1408179"/>
                <a:ext cx="90607" cy="642090"/>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0366685-9019-8AC7-EDCD-33B19A9542DE}"/>
                  </a:ext>
                </a:extLst>
              </p:cNvPr>
              <p:cNvSpPr/>
              <p:nvPr/>
            </p:nvSpPr>
            <p:spPr>
              <a:xfrm>
                <a:off x="6942876" y="1408179"/>
                <a:ext cx="91440" cy="642089"/>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362E4696-DAC3-848D-2DC4-F6CB6B2DB175}"/>
                  </a:ext>
                </a:extLst>
              </p:cNvPr>
              <p:cNvSpPr txBox="1"/>
              <p:nvPr/>
            </p:nvSpPr>
            <p:spPr>
              <a:xfrm>
                <a:off x="4937403" y="1941855"/>
                <a:ext cx="703411" cy="223090"/>
              </a:xfrm>
              <a:prstGeom prst="rect">
                <a:avLst/>
              </a:prstGeom>
              <a:noFill/>
            </p:spPr>
            <p:txBody>
              <a:bodyPr wrap="square" rtlCol="0">
                <a:spAutoFit/>
              </a:bodyPr>
              <a:lstStyle/>
              <a:p>
                <a:pPr algn="ctr"/>
                <a:r>
                  <a:rPr lang="en-US" sz="1333" dirty="0"/>
                  <a:t>0</a:t>
                </a:r>
              </a:p>
            </p:txBody>
          </p:sp>
          <p:cxnSp>
            <p:nvCxnSpPr>
              <p:cNvPr id="46" name="Straight Connector 45">
                <a:extLst>
                  <a:ext uri="{FF2B5EF4-FFF2-40B4-BE49-F238E27FC236}">
                    <a16:creationId xmlns:a16="http://schemas.microsoft.com/office/drawing/2014/main" id="{3E926EF8-9A76-41E9-1DC6-A2DD6ABF4AE5}"/>
                  </a:ext>
                </a:extLst>
              </p:cNvPr>
              <p:cNvCxnSpPr>
                <a:cxnSpLocks/>
              </p:cNvCxnSpPr>
              <p:nvPr/>
            </p:nvCxnSpPr>
            <p:spPr>
              <a:xfrm flipV="1">
                <a:off x="5429742" y="2049888"/>
                <a:ext cx="3002725" cy="7014"/>
              </a:xfrm>
              <a:prstGeom prst="line">
                <a:avLst/>
              </a:prstGeom>
              <a:ln w="19050">
                <a:solidFill>
                  <a:schemeClr val="tx1"/>
                </a:solidFill>
                <a:tailEnd type="arrow"/>
              </a:ln>
            </p:spPr>
            <p:style>
              <a:lnRef idx="2">
                <a:schemeClr val="dk1"/>
              </a:lnRef>
              <a:fillRef idx="0">
                <a:schemeClr val="dk1"/>
              </a:fillRef>
              <a:effectRef idx="1">
                <a:schemeClr val="dk1"/>
              </a:effectRef>
              <a:fontRef idx="minor">
                <a:schemeClr val="tx1"/>
              </a:fontRef>
            </p:style>
          </p:cxnSp>
        </p:grpSp>
        <p:cxnSp>
          <p:nvCxnSpPr>
            <p:cNvPr id="8" name="Straight Connector 7">
              <a:extLst>
                <a:ext uri="{FF2B5EF4-FFF2-40B4-BE49-F238E27FC236}">
                  <a16:creationId xmlns:a16="http://schemas.microsoft.com/office/drawing/2014/main" id="{BF2B8377-4D04-55A4-3B17-E1FA2D281E79}"/>
                </a:ext>
              </a:extLst>
            </p:cNvPr>
            <p:cNvCxnSpPr>
              <a:cxnSpLocks/>
            </p:cNvCxnSpPr>
            <p:nvPr/>
          </p:nvCxnSpPr>
          <p:spPr>
            <a:xfrm>
              <a:off x="5532068" y="925175"/>
              <a:ext cx="0" cy="1010060"/>
            </a:xfrm>
            <a:prstGeom prst="line">
              <a:avLst/>
            </a:prstGeom>
            <a:ln w="19050">
              <a:prstDash val="solid"/>
              <a:headEnd type="arrow"/>
            </a:ln>
          </p:spPr>
          <p:style>
            <a:lnRef idx="2">
              <a:schemeClr val="dk1"/>
            </a:lnRef>
            <a:fillRef idx="0">
              <a:schemeClr val="dk1"/>
            </a:fillRef>
            <a:effectRef idx="1">
              <a:schemeClr val="dk1"/>
            </a:effectRef>
            <a:fontRef idx="minor">
              <a:schemeClr val="tx1"/>
            </a:fontRef>
          </p:style>
        </p:cxnSp>
      </p:grpSp>
      <p:sp>
        <p:nvSpPr>
          <p:cNvPr id="168" name="Google Shape;168;p35"/>
          <p:cNvSpPr txBox="1">
            <a:spLocks noGrp="1"/>
          </p:cNvSpPr>
          <p:nvPr>
            <p:ph type="sldNum" sz="quarter" idx="13"/>
          </p:nvPr>
        </p:nvSpPr>
        <p:spPr>
          <a:xfrm>
            <a:off x="15680000" y="8122603"/>
            <a:ext cx="576000" cy="576000"/>
          </a:xfrm>
          <a:prstGeom prst="rect">
            <a:avLst/>
          </a:prstGeom>
          <a:solidFill>
            <a:schemeClr val="tx1">
              <a:lumMod val="75000"/>
              <a:lumOff val="25000"/>
            </a:schemeClr>
          </a:solidFill>
          <a:ln>
            <a:noFill/>
          </a:ln>
        </p:spPr>
        <p:txBody>
          <a:bodyPr spcFirstLastPara="1" vert="horz" wrap="square" lIns="0" tIns="0" rIns="0" bIns="0" rtlCol="0" anchor="ctr" anchorCtr="0">
            <a:noAutofit/>
          </a:bodyPr>
          <a:lstStyle>
            <a:defPPr>
              <a:defRPr lang="en-US"/>
            </a:defPPr>
            <a:lvl1pPr marL="0" algn="ctr" defTabSz="1219170" rtl="0" eaLnBrk="1" latinLnBrk="0" hangingPunct="1">
              <a:defRPr sz="1600" kern="1200">
                <a:solidFill>
                  <a:schemeClr val="bg1"/>
                </a:solidFill>
                <a:latin typeface="+mj-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19B51A1E-902D-48AF-9020-955120F399B6}" type="slidenum">
              <a:rPr lang="en-US" smtClean="0">
                <a:latin typeface="+mn-lt"/>
              </a:rPr>
              <a:pPr/>
              <a:t>6</a:t>
            </a:fld>
            <a:endParaRPr>
              <a:latin typeface="+mn-lt"/>
            </a:endParaRPr>
          </a:p>
        </p:txBody>
      </p:sp>
      <p:sp>
        <p:nvSpPr>
          <p:cNvPr id="263" name="TextBox 262">
            <a:extLst>
              <a:ext uri="{FF2B5EF4-FFF2-40B4-BE49-F238E27FC236}">
                <a16:creationId xmlns:a16="http://schemas.microsoft.com/office/drawing/2014/main" id="{D2076A52-B41E-FF84-F10F-CCE648ECF18B}"/>
              </a:ext>
            </a:extLst>
          </p:cNvPr>
          <p:cNvSpPr txBox="1"/>
          <p:nvPr/>
        </p:nvSpPr>
        <p:spPr>
          <a:xfrm>
            <a:off x="1141415" y="1556013"/>
            <a:ext cx="748640" cy="502573"/>
          </a:xfrm>
          <a:prstGeom prst="rect">
            <a:avLst/>
          </a:prstGeom>
          <a:noFill/>
        </p:spPr>
        <p:txBody>
          <a:bodyPr wrap="square" rtlCol="0">
            <a:spAutoFit/>
          </a:bodyPr>
          <a:lstStyle/>
          <a:p>
            <a:pPr algn="ctr"/>
            <a:r>
              <a:rPr lang="en-US" sz="1333" dirty="0"/>
              <a:t>Off-Peak</a:t>
            </a:r>
          </a:p>
        </p:txBody>
      </p:sp>
      <p:sp>
        <p:nvSpPr>
          <p:cNvPr id="264" name="TextBox 263">
            <a:extLst>
              <a:ext uri="{FF2B5EF4-FFF2-40B4-BE49-F238E27FC236}">
                <a16:creationId xmlns:a16="http://schemas.microsoft.com/office/drawing/2014/main" id="{44A76E94-A8D5-CEC0-B8E4-A3D488E08386}"/>
              </a:ext>
            </a:extLst>
          </p:cNvPr>
          <p:cNvSpPr txBox="1"/>
          <p:nvPr/>
        </p:nvSpPr>
        <p:spPr>
          <a:xfrm>
            <a:off x="3047634" y="1782440"/>
            <a:ext cx="577194" cy="297453"/>
          </a:xfrm>
          <a:prstGeom prst="rect">
            <a:avLst/>
          </a:prstGeom>
          <a:noFill/>
        </p:spPr>
        <p:txBody>
          <a:bodyPr wrap="square" rtlCol="0">
            <a:spAutoFit/>
          </a:bodyPr>
          <a:lstStyle/>
          <a:p>
            <a:pPr algn="ctr"/>
            <a:r>
              <a:rPr lang="en-US" sz="1333" dirty="0"/>
              <a:t>Peak</a:t>
            </a:r>
          </a:p>
        </p:txBody>
      </p:sp>
      <p:sp>
        <p:nvSpPr>
          <p:cNvPr id="265" name="TextBox 264">
            <a:extLst>
              <a:ext uri="{FF2B5EF4-FFF2-40B4-BE49-F238E27FC236}">
                <a16:creationId xmlns:a16="http://schemas.microsoft.com/office/drawing/2014/main" id="{EC17D4B7-D7AE-6479-6E84-005C7DA8DA8D}"/>
              </a:ext>
            </a:extLst>
          </p:cNvPr>
          <p:cNvSpPr txBox="1"/>
          <p:nvPr/>
        </p:nvSpPr>
        <p:spPr>
          <a:xfrm>
            <a:off x="213350" y="2663331"/>
            <a:ext cx="845011" cy="502573"/>
          </a:xfrm>
          <a:prstGeom prst="rect">
            <a:avLst/>
          </a:prstGeom>
          <a:noFill/>
        </p:spPr>
        <p:txBody>
          <a:bodyPr wrap="square" rtlCol="0">
            <a:spAutoFit/>
          </a:bodyPr>
          <a:lstStyle/>
          <a:p>
            <a:pPr algn="ctr"/>
            <a:r>
              <a:rPr lang="en-US" sz="1333" dirty="0"/>
              <a:t>Building</a:t>
            </a:r>
          </a:p>
          <a:p>
            <a:pPr algn="ctr"/>
            <a:r>
              <a:rPr lang="en-US" sz="1333" dirty="0"/>
              <a:t>Power</a:t>
            </a:r>
          </a:p>
        </p:txBody>
      </p:sp>
      <p:sp>
        <p:nvSpPr>
          <p:cNvPr id="266" name="TextBox 265">
            <a:extLst>
              <a:ext uri="{FF2B5EF4-FFF2-40B4-BE49-F238E27FC236}">
                <a16:creationId xmlns:a16="http://schemas.microsoft.com/office/drawing/2014/main" id="{3751EA77-4AB1-4A93-4B0F-066B9755F124}"/>
              </a:ext>
            </a:extLst>
          </p:cNvPr>
          <p:cNvSpPr txBox="1"/>
          <p:nvPr/>
        </p:nvSpPr>
        <p:spPr>
          <a:xfrm>
            <a:off x="4149777" y="1556013"/>
            <a:ext cx="770212" cy="502573"/>
          </a:xfrm>
          <a:prstGeom prst="rect">
            <a:avLst/>
          </a:prstGeom>
          <a:noFill/>
        </p:spPr>
        <p:txBody>
          <a:bodyPr wrap="square" rtlCol="0">
            <a:spAutoFit/>
          </a:bodyPr>
          <a:lstStyle/>
          <a:p>
            <a:pPr algn="ctr"/>
            <a:r>
              <a:rPr lang="en-US" sz="1333" dirty="0"/>
              <a:t>Off-Peak</a:t>
            </a:r>
          </a:p>
        </p:txBody>
      </p:sp>
      <p:cxnSp>
        <p:nvCxnSpPr>
          <p:cNvPr id="267" name="Straight Connector 266">
            <a:extLst>
              <a:ext uri="{FF2B5EF4-FFF2-40B4-BE49-F238E27FC236}">
                <a16:creationId xmlns:a16="http://schemas.microsoft.com/office/drawing/2014/main" id="{01140C49-946E-B497-D88B-922EF6B5FC1B}"/>
              </a:ext>
            </a:extLst>
          </p:cNvPr>
          <p:cNvCxnSpPr>
            <a:cxnSpLocks/>
          </p:cNvCxnSpPr>
          <p:nvPr/>
        </p:nvCxnSpPr>
        <p:spPr>
          <a:xfrm>
            <a:off x="1893497" y="1779246"/>
            <a:ext cx="12730" cy="2947347"/>
          </a:xfrm>
          <a:prstGeom prst="line">
            <a:avLst/>
          </a:prstGeom>
          <a:ln w="12700">
            <a:prstDash val="sysDot"/>
          </a:ln>
        </p:spPr>
        <p:style>
          <a:lnRef idx="2">
            <a:schemeClr val="dk1"/>
          </a:lnRef>
          <a:fillRef idx="0">
            <a:schemeClr val="dk1"/>
          </a:fillRef>
          <a:effectRef idx="1">
            <a:schemeClr val="dk1"/>
          </a:effectRef>
          <a:fontRef idx="minor">
            <a:schemeClr val="tx1"/>
          </a:fontRef>
        </p:style>
      </p:cxnSp>
      <p:cxnSp>
        <p:nvCxnSpPr>
          <p:cNvPr id="271" name="Straight Connector 270">
            <a:extLst>
              <a:ext uri="{FF2B5EF4-FFF2-40B4-BE49-F238E27FC236}">
                <a16:creationId xmlns:a16="http://schemas.microsoft.com/office/drawing/2014/main" id="{8DF4B6DB-1129-2423-9792-8F7753729653}"/>
              </a:ext>
            </a:extLst>
          </p:cNvPr>
          <p:cNvCxnSpPr>
            <a:cxnSpLocks/>
          </p:cNvCxnSpPr>
          <p:nvPr/>
        </p:nvCxnSpPr>
        <p:spPr>
          <a:xfrm>
            <a:off x="4135033" y="1779246"/>
            <a:ext cx="0" cy="2951978"/>
          </a:xfrm>
          <a:prstGeom prst="line">
            <a:avLst/>
          </a:prstGeom>
          <a:ln w="12700">
            <a:prstDash val="sysDot"/>
          </a:ln>
        </p:spPr>
        <p:style>
          <a:lnRef idx="2">
            <a:schemeClr val="dk1"/>
          </a:lnRef>
          <a:fillRef idx="0">
            <a:schemeClr val="dk1"/>
          </a:fillRef>
          <a:effectRef idx="1">
            <a:schemeClr val="dk1"/>
          </a:effectRef>
          <a:fontRef idx="minor">
            <a:schemeClr val="tx1"/>
          </a:fontRef>
        </p:style>
      </p:cxnSp>
      <p:cxnSp>
        <p:nvCxnSpPr>
          <p:cNvPr id="302" name="Straight Connector 301">
            <a:extLst>
              <a:ext uri="{FF2B5EF4-FFF2-40B4-BE49-F238E27FC236}">
                <a16:creationId xmlns:a16="http://schemas.microsoft.com/office/drawing/2014/main" id="{6763D906-280C-3B4D-1041-6657740B5DE1}"/>
              </a:ext>
            </a:extLst>
          </p:cNvPr>
          <p:cNvCxnSpPr>
            <a:cxnSpLocks/>
          </p:cNvCxnSpPr>
          <p:nvPr/>
        </p:nvCxnSpPr>
        <p:spPr>
          <a:xfrm flipH="1" flipV="1">
            <a:off x="1924366" y="2348090"/>
            <a:ext cx="2213516" cy="18295"/>
          </a:xfrm>
          <a:prstGeom prst="line">
            <a:avLst/>
          </a:prstGeom>
          <a:ln w="12700">
            <a:solidFill>
              <a:srgbClr val="DE7979"/>
            </a:solidFill>
            <a:prstDash val="dash"/>
          </a:ln>
          <a:effectLst/>
        </p:spPr>
        <p:style>
          <a:lnRef idx="2">
            <a:schemeClr val="dk1"/>
          </a:lnRef>
          <a:fillRef idx="0">
            <a:schemeClr val="dk1"/>
          </a:fillRef>
          <a:effectRef idx="1">
            <a:schemeClr val="dk1"/>
          </a:effectRef>
          <a:fontRef idx="minor">
            <a:schemeClr val="tx1"/>
          </a:fontRef>
        </p:style>
      </p:cxnSp>
      <p:sp>
        <p:nvSpPr>
          <p:cNvPr id="303" name="TextBox 302">
            <a:extLst>
              <a:ext uri="{FF2B5EF4-FFF2-40B4-BE49-F238E27FC236}">
                <a16:creationId xmlns:a16="http://schemas.microsoft.com/office/drawing/2014/main" id="{D74D5604-B5BA-5808-447E-F8FC0DC99C08}"/>
              </a:ext>
            </a:extLst>
          </p:cNvPr>
          <p:cNvSpPr txBox="1"/>
          <p:nvPr/>
        </p:nvSpPr>
        <p:spPr>
          <a:xfrm>
            <a:off x="2674630" y="2082500"/>
            <a:ext cx="1586008" cy="502573"/>
          </a:xfrm>
          <a:prstGeom prst="rect">
            <a:avLst/>
          </a:prstGeom>
          <a:noFill/>
        </p:spPr>
        <p:txBody>
          <a:bodyPr wrap="square" rtlCol="0">
            <a:spAutoFit/>
          </a:bodyPr>
          <a:lstStyle/>
          <a:p>
            <a:pPr algn="ctr"/>
            <a:r>
              <a:rPr lang="en-US" sz="1333" dirty="0">
                <a:solidFill>
                  <a:srgbClr val="DE7979"/>
                </a:solidFill>
              </a:rPr>
              <a:t>Peak Building  Load</a:t>
            </a:r>
          </a:p>
        </p:txBody>
      </p:sp>
      <p:sp>
        <p:nvSpPr>
          <p:cNvPr id="3" name="Google Shape;168;p35">
            <a:extLst>
              <a:ext uri="{FF2B5EF4-FFF2-40B4-BE49-F238E27FC236}">
                <a16:creationId xmlns:a16="http://schemas.microsoft.com/office/drawing/2014/main" id="{E0E65C1E-16F0-67CC-5866-FFE81840EF5C}"/>
              </a:ext>
            </a:extLst>
          </p:cNvPr>
          <p:cNvSpPr txBox="1">
            <a:spLocks/>
          </p:cNvSpPr>
          <p:nvPr/>
        </p:nvSpPr>
        <p:spPr>
          <a:xfrm>
            <a:off x="11561051" y="6205365"/>
            <a:ext cx="576000" cy="598449"/>
          </a:xfrm>
          <a:prstGeom prst="rect">
            <a:avLst/>
          </a:prstGeom>
          <a:noFill/>
          <a:ln>
            <a:noFill/>
          </a:ln>
        </p:spPr>
        <p:txBody>
          <a:bodyPr spcFirstLastPara="1" vert="horz" wrap="square" lIns="0" tIns="0" rIns="0" bIns="0" rtlCol="0" anchor="ctr" anchorCtr="0">
            <a:noAutofit/>
          </a:bodyPr>
          <a:lstStyle>
            <a:defPPr>
              <a:defRPr lang="en-US"/>
            </a:defPPr>
            <a:lvl1pPr marL="0" algn="ct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US" sz="1600">
                <a:solidFill>
                  <a:schemeClr val="tx1"/>
                </a:solidFill>
                <a:latin typeface="+mn-lt"/>
              </a:rPr>
              <a:pPr/>
              <a:t>6</a:t>
            </a:fld>
            <a:endParaRPr lang="en-US" sz="1600">
              <a:solidFill>
                <a:schemeClr val="tx1"/>
              </a:solidFill>
              <a:latin typeface="+mn-lt"/>
            </a:endParaRPr>
          </a:p>
        </p:txBody>
      </p:sp>
      <p:grpSp>
        <p:nvGrpSpPr>
          <p:cNvPr id="174" name="Group 173">
            <a:extLst>
              <a:ext uri="{FF2B5EF4-FFF2-40B4-BE49-F238E27FC236}">
                <a16:creationId xmlns:a16="http://schemas.microsoft.com/office/drawing/2014/main" id="{85A18A1B-B8CC-4340-BDA6-8E8BDD0FD388}"/>
              </a:ext>
            </a:extLst>
          </p:cNvPr>
          <p:cNvGrpSpPr/>
          <p:nvPr/>
        </p:nvGrpSpPr>
        <p:grpSpPr>
          <a:xfrm>
            <a:off x="7179711" y="1598388"/>
            <a:ext cx="2425852" cy="523220"/>
            <a:chOff x="5359267" y="440698"/>
            <a:chExt cx="1819389" cy="392415"/>
          </a:xfrm>
        </p:grpSpPr>
        <p:sp>
          <p:nvSpPr>
            <p:cNvPr id="175" name="TextBox 174">
              <a:extLst>
                <a:ext uri="{FF2B5EF4-FFF2-40B4-BE49-F238E27FC236}">
                  <a16:creationId xmlns:a16="http://schemas.microsoft.com/office/drawing/2014/main" id="{D262DE8E-BFFE-D05F-86BD-B36CFE06960D}"/>
                </a:ext>
              </a:extLst>
            </p:cNvPr>
            <p:cNvSpPr txBox="1"/>
            <p:nvPr/>
          </p:nvSpPr>
          <p:spPr>
            <a:xfrm>
              <a:off x="5359267" y="440698"/>
              <a:ext cx="641475" cy="392415"/>
            </a:xfrm>
            <a:prstGeom prst="rect">
              <a:avLst/>
            </a:prstGeom>
            <a:noFill/>
          </p:spPr>
          <p:txBody>
            <a:bodyPr wrap="square" rtlCol="0">
              <a:spAutoFit/>
            </a:bodyPr>
            <a:lstStyle/>
            <a:p>
              <a:pPr algn="ctr"/>
              <a:r>
                <a:rPr lang="en-US" sz="1400" dirty="0"/>
                <a:t>Off-Peak</a:t>
              </a:r>
            </a:p>
          </p:txBody>
        </p:sp>
        <p:sp>
          <p:nvSpPr>
            <p:cNvPr id="176" name="TextBox 175">
              <a:extLst>
                <a:ext uri="{FF2B5EF4-FFF2-40B4-BE49-F238E27FC236}">
                  <a16:creationId xmlns:a16="http://schemas.microsoft.com/office/drawing/2014/main" id="{C9616BD4-F02C-6329-5ABC-B777F893FBDD}"/>
                </a:ext>
              </a:extLst>
            </p:cNvPr>
            <p:cNvSpPr txBox="1"/>
            <p:nvPr/>
          </p:nvSpPr>
          <p:spPr>
            <a:xfrm>
              <a:off x="6291001" y="588229"/>
              <a:ext cx="887655" cy="230833"/>
            </a:xfrm>
            <a:prstGeom prst="rect">
              <a:avLst/>
            </a:prstGeom>
            <a:noFill/>
          </p:spPr>
          <p:txBody>
            <a:bodyPr wrap="square" rtlCol="0">
              <a:spAutoFit/>
            </a:bodyPr>
            <a:lstStyle/>
            <a:p>
              <a:pPr algn="ctr"/>
              <a:r>
                <a:rPr lang="en-US" sz="1400" dirty="0"/>
                <a:t>Peak</a:t>
              </a:r>
            </a:p>
          </p:txBody>
        </p:sp>
      </p:grpSp>
      <p:sp>
        <p:nvSpPr>
          <p:cNvPr id="166" name="Right Arrow 165">
            <a:extLst>
              <a:ext uri="{FF2B5EF4-FFF2-40B4-BE49-F238E27FC236}">
                <a16:creationId xmlns:a16="http://schemas.microsoft.com/office/drawing/2014/main" id="{7133673B-C8A3-8634-45E7-1ED5964F87A3}"/>
              </a:ext>
            </a:extLst>
          </p:cNvPr>
          <p:cNvSpPr/>
          <p:nvPr/>
        </p:nvSpPr>
        <p:spPr>
          <a:xfrm>
            <a:off x="5629386" y="3507471"/>
            <a:ext cx="671852" cy="312333"/>
          </a:xfrm>
          <a:prstGeom prst="rightArrow">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mc:AlternateContent xmlns:mc="http://schemas.openxmlformats.org/markup-compatibility/2006">
        <mc:Choice xmlns:a14="http://schemas.microsoft.com/office/drawing/2010/main" Requires="a14">
          <p:sp>
            <p:nvSpPr>
              <p:cNvPr id="167" name="TextBox 166">
                <a:extLst>
                  <a:ext uri="{FF2B5EF4-FFF2-40B4-BE49-F238E27FC236}">
                    <a16:creationId xmlns:a16="http://schemas.microsoft.com/office/drawing/2014/main" id="{40544F6E-B13A-127D-CB25-A2DE0F45CECB}"/>
                  </a:ext>
                </a:extLst>
              </p:cNvPr>
              <p:cNvSpPr txBox="1"/>
              <p:nvPr/>
            </p:nvSpPr>
            <p:spPr>
              <a:xfrm>
                <a:off x="6656134" y="4274414"/>
                <a:ext cx="5091031" cy="379656"/>
              </a:xfrm>
              <a:prstGeom prst="rect">
                <a:avLst/>
              </a:prstGeom>
              <a:noFill/>
            </p:spPr>
            <p:txBody>
              <a:bodyPr wrap="square">
                <a:spAutoFit/>
              </a:bodyPr>
              <a:lstStyle/>
              <a:p>
                <a:pPr marL="342900" indent="-342900">
                  <a:buFont typeface="Arial" panose="020B0604020202020204" pitchFamily="34" charset="0"/>
                  <a:buChar char="•"/>
                </a:pPr>
                <a:r>
                  <a:rPr lang="en-US" sz="1867" dirty="0"/>
                  <a:t>Energy cost = </a:t>
                </a:r>
                <a14:m>
                  <m:oMath xmlns:m="http://schemas.openxmlformats.org/officeDocument/2006/math">
                    <m:nary>
                      <m:naryPr>
                        <m:chr m:val="∑"/>
                        <m:supHide m:val="on"/>
                        <m:ctrlPr>
                          <a:rPr lang="en-US" sz="1867" i="1">
                            <a:latin typeface="Cambria Math" panose="02040503050406030204" pitchFamily="18" charset="0"/>
                          </a:rPr>
                        </m:ctrlPr>
                      </m:naryPr>
                      <m:sub>
                        <m:r>
                          <a:rPr lang="en-US" sz="1867" i="1">
                            <a:latin typeface="Cambria Math" panose="02040503050406030204" pitchFamily="18" charset="0"/>
                          </a:rPr>
                          <m:t>𝑡</m:t>
                        </m:r>
                        <m:r>
                          <a:rPr lang="en-US" sz="1867" i="1">
                            <a:latin typeface="Cambria Math" panose="02040503050406030204" pitchFamily="18" charset="0"/>
                          </a:rPr>
                          <m:t> ∈</m:t>
                        </m:r>
                        <m:r>
                          <m:rPr>
                            <m:brk m:alnAt="7"/>
                          </m:rPr>
                          <a:rPr lang="en-US" sz="1867" i="1">
                            <a:latin typeface="Cambria Math" panose="02040503050406030204" pitchFamily="18" charset="0"/>
                          </a:rPr>
                          <m:t>𝑇</m:t>
                        </m:r>
                      </m:sub>
                      <m:sup/>
                      <m:e>
                        <m:r>
                          <m:rPr>
                            <m:nor/>
                          </m:rPr>
                          <a:rPr lang="en-US" sz="1867" b="0" i="0" dirty="0" smtClean="0"/>
                          <m:t>Energy</m:t>
                        </m:r>
                      </m:e>
                    </m:nary>
                  </m:oMath>
                </a14:m>
                <a:r>
                  <a:rPr lang="en-US" sz="1867" dirty="0"/>
                  <a:t> </a:t>
                </a:r>
                <a14:m>
                  <m:oMath xmlns:m="http://schemas.openxmlformats.org/officeDocument/2006/math">
                    <m:r>
                      <a:rPr lang="en-US" sz="1867" i="1">
                        <a:latin typeface="Cambria Math" panose="02040503050406030204" pitchFamily="18" charset="0"/>
                        <a:ea typeface="Cambria Math" panose="02040503050406030204" pitchFamily="18" charset="0"/>
                      </a:rPr>
                      <m:t>×</m:t>
                    </m:r>
                  </m:oMath>
                </a14:m>
                <a:r>
                  <a:rPr lang="en-US" sz="1867" dirty="0"/>
                  <a:t> </a:t>
                </a:r>
                <a14:m>
                  <m:oMath xmlns:m="http://schemas.openxmlformats.org/officeDocument/2006/math">
                    <m:sSup>
                      <m:sSupPr>
                        <m:ctrlPr>
                          <a:rPr lang="en-US" sz="1867" i="1" dirty="0" smtClean="0">
                            <a:latin typeface="Cambria Math" panose="02040503050406030204" pitchFamily="18" charset="0"/>
                          </a:rPr>
                        </m:ctrlPr>
                      </m:sSupPr>
                      <m:e>
                        <m:r>
                          <a:rPr lang="en-US" sz="1867" b="0" i="1" dirty="0" smtClean="0">
                            <a:latin typeface="Cambria Math" panose="02040503050406030204" pitchFamily="18" charset="0"/>
                          </a:rPr>
                          <m:t>𝑊</m:t>
                        </m:r>
                      </m:e>
                      <m:sup>
                        <m:r>
                          <a:rPr lang="en-US" sz="1867" b="0" i="1" dirty="0" smtClean="0">
                            <a:latin typeface="Cambria Math" panose="02040503050406030204" pitchFamily="18" charset="0"/>
                          </a:rPr>
                          <m:t>𝑒𝑛𝑒𝑟𝑔𝑦</m:t>
                        </m:r>
                      </m:sup>
                    </m:sSup>
                  </m:oMath>
                </a14:m>
                <a:endParaRPr lang="en-US" sz="1867" dirty="0"/>
              </a:p>
            </p:txBody>
          </p:sp>
        </mc:Choice>
        <mc:Fallback>
          <p:sp>
            <p:nvSpPr>
              <p:cNvPr id="167" name="TextBox 166">
                <a:extLst>
                  <a:ext uri="{FF2B5EF4-FFF2-40B4-BE49-F238E27FC236}">
                    <a16:creationId xmlns:a16="http://schemas.microsoft.com/office/drawing/2014/main" id="{40544F6E-B13A-127D-CB25-A2DE0F45CECB}"/>
                  </a:ext>
                </a:extLst>
              </p:cNvPr>
              <p:cNvSpPr txBox="1">
                <a:spLocks noRot="1" noChangeAspect="1" noMove="1" noResize="1" noEditPoints="1" noAdjustHandles="1" noChangeArrowheads="1" noChangeShapeType="1" noTextEdit="1"/>
              </p:cNvSpPr>
              <p:nvPr/>
            </p:nvSpPr>
            <p:spPr>
              <a:xfrm>
                <a:off x="6656134" y="4274414"/>
                <a:ext cx="5091031" cy="379656"/>
              </a:xfrm>
              <a:prstGeom prst="rect">
                <a:avLst/>
              </a:prstGeom>
              <a:blipFill>
                <a:blip r:embed="rId4"/>
                <a:stretch>
                  <a:fillRect l="-838" t="-114516" b="-182258"/>
                </a:stretch>
              </a:blipFill>
            </p:spPr>
            <p:txBody>
              <a:bodyPr/>
              <a:lstStyle/>
              <a:p>
                <a:r>
                  <a:rPr lang="en-US">
                    <a:noFill/>
                  </a:rPr>
                  <a:t> </a:t>
                </a:r>
              </a:p>
            </p:txBody>
          </p:sp>
        </mc:Fallback>
      </mc:AlternateContent>
      <p:cxnSp>
        <p:nvCxnSpPr>
          <p:cNvPr id="184" name="Straight Connector 183">
            <a:extLst>
              <a:ext uri="{FF2B5EF4-FFF2-40B4-BE49-F238E27FC236}">
                <a16:creationId xmlns:a16="http://schemas.microsoft.com/office/drawing/2014/main" id="{D874C245-1EE3-E027-7619-9A2F5A5FEFAE}"/>
              </a:ext>
            </a:extLst>
          </p:cNvPr>
          <p:cNvCxnSpPr>
            <a:cxnSpLocks/>
          </p:cNvCxnSpPr>
          <p:nvPr/>
        </p:nvCxnSpPr>
        <p:spPr>
          <a:xfrm flipH="1">
            <a:off x="7369921" y="2346264"/>
            <a:ext cx="2715268" cy="865"/>
          </a:xfrm>
          <a:prstGeom prst="line">
            <a:avLst/>
          </a:prstGeom>
          <a:ln w="19050">
            <a:solidFill>
              <a:srgbClr val="DE7979"/>
            </a:solidFill>
            <a:prstDash val="lgDash"/>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183" name="TextBox 182">
                <a:extLst>
                  <a:ext uri="{FF2B5EF4-FFF2-40B4-BE49-F238E27FC236}">
                    <a16:creationId xmlns:a16="http://schemas.microsoft.com/office/drawing/2014/main" id="{CD425AF1-7515-A79D-00DE-DC0B6CAA15CB}"/>
                  </a:ext>
                </a:extLst>
              </p:cNvPr>
              <p:cNvSpPr txBox="1"/>
              <p:nvPr/>
            </p:nvSpPr>
            <p:spPr>
              <a:xfrm>
                <a:off x="6656134" y="4724031"/>
                <a:ext cx="5712803" cy="394082"/>
              </a:xfrm>
              <a:prstGeom prst="rect">
                <a:avLst/>
              </a:prstGeom>
              <a:noFill/>
            </p:spPr>
            <p:txBody>
              <a:bodyPr wrap="square">
                <a:spAutoFit/>
              </a:bodyPr>
              <a:lstStyle/>
              <a:p>
                <a:pPr marL="342900" indent="-342900">
                  <a:buFont typeface="Arial" panose="020B0604020202020204" pitchFamily="34" charset="0"/>
                  <a:buChar char="•"/>
                </a:pPr>
                <a:r>
                  <a:rPr lang="en-US" sz="1867" dirty="0"/>
                  <a:t>Demand cost = </a:t>
                </a:r>
                <a14:m>
                  <m:oMath xmlns:m="http://schemas.openxmlformats.org/officeDocument/2006/math">
                    <m:sSubSup>
                      <m:sSubSupPr>
                        <m:ctrlPr>
                          <a:rPr lang="en-US" sz="2000" i="1">
                            <a:latin typeface="Cambria Math" panose="02040503050406030204" pitchFamily="18" charset="0"/>
                          </a:rPr>
                        </m:ctrlPr>
                      </m:sSubSupPr>
                      <m:e>
                        <m:r>
                          <a:rPr lang="en-US" sz="2000" i="1">
                            <a:latin typeface="Cambria Math" panose="02040503050406030204" pitchFamily="18" charset="0"/>
                          </a:rPr>
                          <m:t>𝑃</m:t>
                        </m:r>
                      </m:e>
                      <m:sub>
                        <m:r>
                          <a:rPr lang="en-US" sz="2000" b="0" i="1" smtClean="0">
                            <a:latin typeface="Cambria Math" panose="02040503050406030204" pitchFamily="18" charset="0"/>
                          </a:rPr>
                          <m:t>𝐵</m:t>
                        </m:r>
                      </m:sub>
                      <m:sup>
                        <m:r>
                          <a:rPr lang="en-US" sz="2000" i="1">
                            <a:latin typeface="Cambria Math" panose="02040503050406030204" pitchFamily="18" charset="0"/>
                          </a:rPr>
                          <m:t>𝑚𝑎𝑥</m:t>
                        </m:r>
                      </m:sup>
                    </m:sSubSup>
                    <m:r>
                      <a:rPr lang="en-US" sz="1867" i="1">
                        <a:latin typeface="Cambria Math" panose="02040503050406030204" pitchFamily="18" charset="0"/>
                        <a:ea typeface="Cambria Math" panose="02040503050406030204" pitchFamily="18" charset="0"/>
                      </a:rPr>
                      <m:t>×</m:t>
                    </m:r>
                  </m:oMath>
                </a14:m>
                <a:r>
                  <a:rPr lang="en-US" sz="1867" dirty="0"/>
                  <a:t> </a:t>
                </a:r>
                <a14:m>
                  <m:oMath xmlns:m="http://schemas.openxmlformats.org/officeDocument/2006/math">
                    <m:sSup>
                      <m:sSupPr>
                        <m:ctrlPr>
                          <a:rPr lang="en-US" sz="1867" i="1" dirty="0" smtClean="0">
                            <a:latin typeface="Cambria Math" panose="02040503050406030204" pitchFamily="18" charset="0"/>
                          </a:rPr>
                        </m:ctrlPr>
                      </m:sSupPr>
                      <m:e>
                        <m:r>
                          <a:rPr lang="en-US" sz="1867" b="0" i="1" dirty="0" smtClean="0">
                            <a:latin typeface="Cambria Math" panose="02040503050406030204" pitchFamily="18" charset="0"/>
                          </a:rPr>
                          <m:t>𝑊</m:t>
                        </m:r>
                      </m:e>
                      <m:sup>
                        <m:r>
                          <a:rPr lang="en-US" sz="1867" b="0" i="1" dirty="0" smtClean="0">
                            <a:latin typeface="Cambria Math" panose="02040503050406030204" pitchFamily="18" charset="0"/>
                          </a:rPr>
                          <m:t>𝑑𝑒𝑚𝑎𝑛𝑑</m:t>
                        </m:r>
                      </m:sup>
                    </m:sSup>
                  </m:oMath>
                </a14:m>
                <a:endParaRPr lang="en-US" sz="1867" dirty="0"/>
              </a:p>
            </p:txBody>
          </p:sp>
        </mc:Choice>
        <mc:Fallback>
          <p:sp>
            <p:nvSpPr>
              <p:cNvPr id="183" name="TextBox 182">
                <a:extLst>
                  <a:ext uri="{FF2B5EF4-FFF2-40B4-BE49-F238E27FC236}">
                    <a16:creationId xmlns:a16="http://schemas.microsoft.com/office/drawing/2014/main" id="{CD425AF1-7515-A79D-00DE-DC0B6CAA15CB}"/>
                  </a:ext>
                </a:extLst>
              </p:cNvPr>
              <p:cNvSpPr txBox="1">
                <a:spLocks noRot="1" noChangeAspect="1" noMove="1" noResize="1" noEditPoints="1" noAdjustHandles="1" noChangeArrowheads="1" noChangeShapeType="1" noTextEdit="1"/>
              </p:cNvSpPr>
              <p:nvPr/>
            </p:nvSpPr>
            <p:spPr>
              <a:xfrm>
                <a:off x="6656134" y="4724031"/>
                <a:ext cx="5712803" cy="394082"/>
              </a:xfrm>
              <a:prstGeom prst="rect">
                <a:avLst/>
              </a:prstGeom>
              <a:blipFill>
                <a:blip r:embed="rId5"/>
                <a:stretch>
                  <a:fillRect l="-747" t="-4615" b="-230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1" name="TextBox 310">
                <a:extLst>
                  <a:ext uri="{FF2B5EF4-FFF2-40B4-BE49-F238E27FC236}">
                    <a16:creationId xmlns:a16="http://schemas.microsoft.com/office/drawing/2014/main" id="{11AFB3A5-C9F7-BB9C-BB9B-B9E67D55F748}"/>
                  </a:ext>
                </a:extLst>
              </p:cNvPr>
              <p:cNvSpPr txBox="1"/>
              <p:nvPr/>
            </p:nvSpPr>
            <p:spPr>
              <a:xfrm>
                <a:off x="4150888" y="2162278"/>
                <a:ext cx="770211" cy="3764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𝐵</m:t>
                          </m:r>
                        </m:sub>
                        <m:sup>
                          <m:r>
                            <a:rPr lang="en-US" b="0" i="1" smtClean="0">
                              <a:latin typeface="Cambria Math" panose="02040503050406030204" pitchFamily="18" charset="0"/>
                            </a:rPr>
                            <m:t>𝑚𝑎𝑥</m:t>
                          </m:r>
                        </m:sup>
                      </m:sSubSup>
                    </m:oMath>
                  </m:oMathPara>
                </a14:m>
                <a:endParaRPr lang="en-US" dirty="0"/>
              </a:p>
            </p:txBody>
          </p:sp>
        </mc:Choice>
        <mc:Fallback>
          <p:sp>
            <p:nvSpPr>
              <p:cNvPr id="311" name="TextBox 310">
                <a:extLst>
                  <a:ext uri="{FF2B5EF4-FFF2-40B4-BE49-F238E27FC236}">
                    <a16:creationId xmlns:a16="http://schemas.microsoft.com/office/drawing/2014/main" id="{11AFB3A5-C9F7-BB9C-BB9B-B9E67D55F748}"/>
                  </a:ext>
                </a:extLst>
              </p:cNvPr>
              <p:cNvSpPr txBox="1">
                <a:spLocks noRot="1" noChangeAspect="1" noMove="1" noResize="1" noEditPoints="1" noAdjustHandles="1" noChangeArrowheads="1" noChangeShapeType="1" noTextEdit="1"/>
              </p:cNvSpPr>
              <p:nvPr/>
            </p:nvSpPr>
            <p:spPr>
              <a:xfrm>
                <a:off x="4150888" y="2162278"/>
                <a:ext cx="770211" cy="376450"/>
              </a:xfrm>
              <a:prstGeom prst="rect">
                <a:avLst/>
              </a:prstGeom>
              <a:blipFill>
                <a:blip r:embed="rId6"/>
                <a:stretch>
                  <a:fillRect b="-16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2" name="TextBox 311">
                <a:extLst>
                  <a:ext uri="{FF2B5EF4-FFF2-40B4-BE49-F238E27FC236}">
                    <a16:creationId xmlns:a16="http://schemas.microsoft.com/office/drawing/2014/main" id="{02D7039C-B3F7-6661-B706-02BB4F5A62FD}"/>
                  </a:ext>
                </a:extLst>
              </p:cNvPr>
              <p:cNvSpPr txBox="1"/>
              <p:nvPr/>
            </p:nvSpPr>
            <p:spPr>
              <a:xfrm>
                <a:off x="6557253" y="2160302"/>
                <a:ext cx="770211" cy="3764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𝐵</m:t>
                          </m:r>
                        </m:sub>
                        <m:sup>
                          <m:r>
                            <a:rPr lang="en-US" b="0" i="1" smtClean="0">
                              <a:latin typeface="Cambria Math" panose="02040503050406030204" pitchFamily="18" charset="0"/>
                            </a:rPr>
                            <m:t>𝑚𝑎𝑥</m:t>
                          </m:r>
                        </m:sup>
                      </m:sSubSup>
                    </m:oMath>
                  </m:oMathPara>
                </a14:m>
                <a:endParaRPr lang="en-US" dirty="0"/>
              </a:p>
            </p:txBody>
          </p:sp>
        </mc:Choice>
        <mc:Fallback>
          <p:sp>
            <p:nvSpPr>
              <p:cNvPr id="312" name="TextBox 311">
                <a:extLst>
                  <a:ext uri="{FF2B5EF4-FFF2-40B4-BE49-F238E27FC236}">
                    <a16:creationId xmlns:a16="http://schemas.microsoft.com/office/drawing/2014/main" id="{02D7039C-B3F7-6661-B706-02BB4F5A62FD}"/>
                  </a:ext>
                </a:extLst>
              </p:cNvPr>
              <p:cNvSpPr txBox="1">
                <a:spLocks noRot="1" noChangeAspect="1" noMove="1" noResize="1" noEditPoints="1" noAdjustHandles="1" noChangeArrowheads="1" noChangeShapeType="1" noTextEdit="1"/>
              </p:cNvSpPr>
              <p:nvPr/>
            </p:nvSpPr>
            <p:spPr>
              <a:xfrm>
                <a:off x="6557253" y="2160302"/>
                <a:ext cx="770211" cy="37645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4" name="TextBox 313">
                <a:extLst>
                  <a:ext uri="{FF2B5EF4-FFF2-40B4-BE49-F238E27FC236}">
                    <a16:creationId xmlns:a16="http://schemas.microsoft.com/office/drawing/2014/main" id="{7714E9DE-BC79-2505-9EDC-5E2FC14CA4AC}"/>
                  </a:ext>
                </a:extLst>
              </p:cNvPr>
              <p:cNvSpPr txBox="1"/>
              <p:nvPr/>
            </p:nvSpPr>
            <p:spPr>
              <a:xfrm>
                <a:off x="6257822" y="2488265"/>
                <a:ext cx="1221488" cy="4007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𝑜𝑝𝑡𝑖𝑚𝑖𝑧𝑒𝑑</m:t>
                          </m:r>
                        </m:sub>
                        <m:sup>
                          <m:r>
                            <a:rPr lang="en-US" b="0" i="1" smtClean="0">
                              <a:latin typeface="Cambria Math" panose="02040503050406030204" pitchFamily="18" charset="0"/>
                            </a:rPr>
                            <m:t>𝑚𝑎𝑥</m:t>
                          </m:r>
                        </m:sup>
                      </m:sSubSup>
                    </m:oMath>
                  </m:oMathPara>
                </a14:m>
                <a:endParaRPr lang="en-US" dirty="0"/>
              </a:p>
            </p:txBody>
          </p:sp>
        </mc:Choice>
        <mc:Fallback>
          <p:sp>
            <p:nvSpPr>
              <p:cNvPr id="314" name="TextBox 313">
                <a:extLst>
                  <a:ext uri="{FF2B5EF4-FFF2-40B4-BE49-F238E27FC236}">
                    <a16:creationId xmlns:a16="http://schemas.microsoft.com/office/drawing/2014/main" id="{7714E9DE-BC79-2505-9EDC-5E2FC14CA4AC}"/>
                  </a:ext>
                </a:extLst>
              </p:cNvPr>
              <p:cNvSpPr txBox="1">
                <a:spLocks noRot="1" noChangeAspect="1" noMove="1" noResize="1" noEditPoints="1" noAdjustHandles="1" noChangeArrowheads="1" noChangeShapeType="1" noTextEdit="1"/>
              </p:cNvSpPr>
              <p:nvPr/>
            </p:nvSpPr>
            <p:spPr>
              <a:xfrm>
                <a:off x="6257822" y="2488265"/>
                <a:ext cx="1221488" cy="400751"/>
              </a:xfrm>
              <a:prstGeom prst="rect">
                <a:avLst/>
              </a:prstGeom>
              <a:blipFill>
                <a:blip r:embed="rId8"/>
                <a:stretch>
                  <a:fillRect b="-9091"/>
                </a:stretch>
              </a:blipFill>
            </p:spPr>
            <p:txBody>
              <a:bodyPr/>
              <a:lstStyle/>
              <a:p>
                <a:r>
                  <a:rPr lang="en-US">
                    <a:noFill/>
                  </a:rPr>
                  <a:t> </a:t>
                </a:r>
              </a:p>
            </p:txBody>
          </p:sp>
        </mc:Fallback>
      </mc:AlternateContent>
      <p:grpSp>
        <p:nvGrpSpPr>
          <p:cNvPr id="317" name="Group 316">
            <a:extLst>
              <a:ext uri="{FF2B5EF4-FFF2-40B4-BE49-F238E27FC236}">
                <a16:creationId xmlns:a16="http://schemas.microsoft.com/office/drawing/2014/main" id="{D96A00EA-9DA8-F0EE-A7F2-9986F3D2C339}"/>
              </a:ext>
            </a:extLst>
          </p:cNvPr>
          <p:cNvGrpSpPr/>
          <p:nvPr/>
        </p:nvGrpSpPr>
        <p:grpSpPr>
          <a:xfrm>
            <a:off x="6514701" y="2047602"/>
            <a:ext cx="4660086" cy="1570731"/>
            <a:chOff x="4890653" y="757187"/>
            <a:chExt cx="3495064" cy="1178048"/>
          </a:xfrm>
        </p:grpSpPr>
        <p:grpSp>
          <p:nvGrpSpPr>
            <p:cNvPr id="318" name="Group 317">
              <a:extLst>
                <a:ext uri="{FF2B5EF4-FFF2-40B4-BE49-F238E27FC236}">
                  <a16:creationId xmlns:a16="http://schemas.microsoft.com/office/drawing/2014/main" id="{599F82AA-E397-2BA9-EB5B-DBCF89829AEF}"/>
                </a:ext>
              </a:extLst>
            </p:cNvPr>
            <p:cNvGrpSpPr/>
            <p:nvPr/>
          </p:nvGrpSpPr>
          <p:grpSpPr>
            <a:xfrm>
              <a:off x="4890653" y="989091"/>
              <a:ext cx="3495064" cy="931451"/>
              <a:chOff x="4937403" y="1233494"/>
              <a:chExt cx="3495064" cy="931451"/>
            </a:xfrm>
          </p:grpSpPr>
          <p:sp>
            <p:nvSpPr>
              <p:cNvPr id="320" name="Rectangle 319">
                <a:extLst>
                  <a:ext uri="{FF2B5EF4-FFF2-40B4-BE49-F238E27FC236}">
                    <a16:creationId xmlns:a16="http://schemas.microsoft.com/office/drawing/2014/main" id="{6BA67226-AA43-F2C0-5D22-694C9920F849}"/>
                  </a:ext>
                </a:extLst>
              </p:cNvPr>
              <p:cNvSpPr/>
              <p:nvPr/>
            </p:nvSpPr>
            <p:spPr>
              <a:xfrm>
                <a:off x="5577027" y="1777557"/>
                <a:ext cx="91440" cy="268887"/>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1" name="Rectangle 320">
                <a:extLst>
                  <a:ext uri="{FF2B5EF4-FFF2-40B4-BE49-F238E27FC236}">
                    <a16:creationId xmlns:a16="http://schemas.microsoft.com/office/drawing/2014/main" id="{E1B7FC26-96BE-F887-DB90-E58848ED17B3}"/>
                  </a:ext>
                </a:extLst>
              </p:cNvPr>
              <p:cNvSpPr/>
              <p:nvPr/>
            </p:nvSpPr>
            <p:spPr>
              <a:xfrm>
                <a:off x="5674920" y="1777557"/>
                <a:ext cx="91440" cy="268887"/>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19CFBB17-8336-A917-81EF-F51974F20066}"/>
                  </a:ext>
                </a:extLst>
              </p:cNvPr>
              <p:cNvSpPr/>
              <p:nvPr/>
            </p:nvSpPr>
            <p:spPr>
              <a:xfrm>
                <a:off x="5770152" y="1660787"/>
                <a:ext cx="91440" cy="385657"/>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050C9BE7-9014-9672-FD0A-11FB707E964D}"/>
                  </a:ext>
                </a:extLst>
              </p:cNvPr>
              <p:cNvSpPr/>
              <p:nvPr/>
            </p:nvSpPr>
            <p:spPr>
              <a:xfrm>
                <a:off x="5867840" y="1660787"/>
                <a:ext cx="91440" cy="385657"/>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4" name="Rectangle 323">
                <a:extLst>
                  <a:ext uri="{FF2B5EF4-FFF2-40B4-BE49-F238E27FC236}">
                    <a16:creationId xmlns:a16="http://schemas.microsoft.com/office/drawing/2014/main" id="{CE0817FC-AB24-129A-EFB4-9A11D1B7B0FD}"/>
                  </a:ext>
                </a:extLst>
              </p:cNvPr>
              <p:cNvSpPr/>
              <p:nvPr/>
            </p:nvSpPr>
            <p:spPr>
              <a:xfrm>
                <a:off x="5969226" y="1776633"/>
                <a:ext cx="91440" cy="268887"/>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3B7EF747-2211-7A38-29F6-5BD35A699402}"/>
                  </a:ext>
                </a:extLst>
              </p:cNvPr>
              <p:cNvSpPr/>
              <p:nvPr/>
            </p:nvSpPr>
            <p:spPr>
              <a:xfrm>
                <a:off x="6061194" y="1685405"/>
                <a:ext cx="91440" cy="365760"/>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6" name="Rectangle 325">
                <a:extLst>
                  <a:ext uri="{FF2B5EF4-FFF2-40B4-BE49-F238E27FC236}">
                    <a16:creationId xmlns:a16="http://schemas.microsoft.com/office/drawing/2014/main" id="{EC279F58-14E9-8AEF-3B69-E17CF71E9618}"/>
                  </a:ext>
                </a:extLst>
              </p:cNvPr>
              <p:cNvSpPr/>
              <p:nvPr/>
            </p:nvSpPr>
            <p:spPr>
              <a:xfrm>
                <a:off x="6156774" y="1501248"/>
                <a:ext cx="91440" cy="548640"/>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7" name="Rectangle 326">
                <a:extLst>
                  <a:ext uri="{FF2B5EF4-FFF2-40B4-BE49-F238E27FC236}">
                    <a16:creationId xmlns:a16="http://schemas.microsoft.com/office/drawing/2014/main" id="{50628C64-F572-BA22-0CDC-53BFA7FE7950}"/>
                  </a:ext>
                </a:extLst>
              </p:cNvPr>
              <p:cNvSpPr/>
              <p:nvPr/>
            </p:nvSpPr>
            <p:spPr>
              <a:xfrm>
                <a:off x="6256395" y="1408179"/>
                <a:ext cx="91440" cy="640080"/>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8" name="Rectangle 327">
                <a:extLst>
                  <a:ext uri="{FF2B5EF4-FFF2-40B4-BE49-F238E27FC236}">
                    <a16:creationId xmlns:a16="http://schemas.microsoft.com/office/drawing/2014/main" id="{BBC9546A-EC2C-C5E8-1259-A8155D4B4BC2}"/>
                  </a:ext>
                </a:extLst>
              </p:cNvPr>
              <p:cNvSpPr/>
              <p:nvPr/>
            </p:nvSpPr>
            <p:spPr>
              <a:xfrm>
                <a:off x="6354336" y="1385294"/>
                <a:ext cx="91440" cy="667512"/>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9" name="Rectangle 328">
                <a:extLst>
                  <a:ext uri="{FF2B5EF4-FFF2-40B4-BE49-F238E27FC236}">
                    <a16:creationId xmlns:a16="http://schemas.microsoft.com/office/drawing/2014/main" id="{63E7A7BA-B3BC-7164-5E06-D1CD07F758ED}"/>
                  </a:ext>
                </a:extLst>
              </p:cNvPr>
              <p:cNvSpPr/>
              <p:nvPr/>
            </p:nvSpPr>
            <p:spPr>
              <a:xfrm>
                <a:off x="7040565" y="1460755"/>
                <a:ext cx="91440" cy="589514"/>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0" name="Rectangle 329">
                <a:extLst>
                  <a:ext uri="{FF2B5EF4-FFF2-40B4-BE49-F238E27FC236}">
                    <a16:creationId xmlns:a16="http://schemas.microsoft.com/office/drawing/2014/main" id="{02BA3368-E129-6A21-AEE7-B048138D08B5}"/>
                  </a:ext>
                </a:extLst>
              </p:cNvPr>
              <p:cNvSpPr/>
              <p:nvPr/>
            </p:nvSpPr>
            <p:spPr>
              <a:xfrm>
                <a:off x="7138992" y="1533045"/>
                <a:ext cx="91440" cy="515132"/>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1" name="Rectangle 330">
                <a:extLst>
                  <a:ext uri="{FF2B5EF4-FFF2-40B4-BE49-F238E27FC236}">
                    <a16:creationId xmlns:a16="http://schemas.microsoft.com/office/drawing/2014/main" id="{DF50E9E6-92AD-841B-4238-311021F13784}"/>
                  </a:ext>
                </a:extLst>
              </p:cNvPr>
              <p:cNvSpPr/>
              <p:nvPr/>
            </p:nvSpPr>
            <p:spPr>
              <a:xfrm>
                <a:off x="7236888" y="1458663"/>
                <a:ext cx="91440" cy="589513"/>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2" name="Rectangle 331">
                <a:extLst>
                  <a:ext uri="{FF2B5EF4-FFF2-40B4-BE49-F238E27FC236}">
                    <a16:creationId xmlns:a16="http://schemas.microsoft.com/office/drawing/2014/main" id="{EBBA05C7-4A43-683C-2939-FECF6DCD23F5}"/>
                  </a:ext>
                </a:extLst>
              </p:cNvPr>
              <p:cNvSpPr/>
              <p:nvPr/>
            </p:nvSpPr>
            <p:spPr>
              <a:xfrm>
                <a:off x="7342752" y="1501249"/>
                <a:ext cx="91440" cy="546928"/>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Rectangle 332">
                <a:extLst>
                  <a:ext uri="{FF2B5EF4-FFF2-40B4-BE49-F238E27FC236}">
                    <a16:creationId xmlns:a16="http://schemas.microsoft.com/office/drawing/2014/main" id="{185DA919-0C9F-0479-7A60-F3C7275617EF}"/>
                  </a:ext>
                </a:extLst>
              </p:cNvPr>
              <p:cNvSpPr/>
              <p:nvPr/>
            </p:nvSpPr>
            <p:spPr>
              <a:xfrm>
                <a:off x="7438696" y="1533045"/>
                <a:ext cx="91440" cy="515132"/>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id="{2798B69B-AF4F-BEDC-B4D7-66CF5577D294}"/>
                  </a:ext>
                </a:extLst>
              </p:cNvPr>
              <p:cNvSpPr/>
              <p:nvPr/>
            </p:nvSpPr>
            <p:spPr>
              <a:xfrm>
                <a:off x="7536765" y="1608795"/>
                <a:ext cx="91440" cy="442030"/>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5" name="Rectangle 334">
                <a:extLst>
                  <a:ext uri="{FF2B5EF4-FFF2-40B4-BE49-F238E27FC236}">
                    <a16:creationId xmlns:a16="http://schemas.microsoft.com/office/drawing/2014/main" id="{5D504553-7438-271E-F986-78EE9720B194}"/>
                  </a:ext>
                </a:extLst>
              </p:cNvPr>
              <p:cNvSpPr/>
              <p:nvPr/>
            </p:nvSpPr>
            <p:spPr>
              <a:xfrm>
                <a:off x="7638231" y="1743961"/>
                <a:ext cx="91440" cy="306863"/>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6" name="Rectangle 335">
                <a:extLst>
                  <a:ext uri="{FF2B5EF4-FFF2-40B4-BE49-F238E27FC236}">
                    <a16:creationId xmlns:a16="http://schemas.microsoft.com/office/drawing/2014/main" id="{22C822A3-E56C-FD33-2C26-00B73933A253}"/>
                  </a:ext>
                </a:extLst>
              </p:cNvPr>
              <p:cNvSpPr/>
              <p:nvPr/>
            </p:nvSpPr>
            <p:spPr>
              <a:xfrm>
                <a:off x="7738782" y="1665167"/>
                <a:ext cx="91440" cy="385657"/>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 name="Rectangle 336">
                <a:extLst>
                  <a:ext uri="{FF2B5EF4-FFF2-40B4-BE49-F238E27FC236}">
                    <a16:creationId xmlns:a16="http://schemas.microsoft.com/office/drawing/2014/main" id="{E025946F-058F-4176-1526-57B5F6E75115}"/>
                  </a:ext>
                </a:extLst>
              </p:cNvPr>
              <p:cNvSpPr/>
              <p:nvPr/>
            </p:nvSpPr>
            <p:spPr>
              <a:xfrm>
                <a:off x="7836468" y="1743961"/>
                <a:ext cx="91440" cy="306863"/>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8" name="Rectangle 337">
                <a:extLst>
                  <a:ext uri="{FF2B5EF4-FFF2-40B4-BE49-F238E27FC236}">
                    <a16:creationId xmlns:a16="http://schemas.microsoft.com/office/drawing/2014/main" id="{093A460C-F73E-E8A9-613D-82F8C7CB2FC6}"/>
                  </a:ext>
                </a:extLst>
              </p:cNvPr>
              <p:cNvSpPr/>
              <p:nvPr/>
            </p:nvSpPr>
            <p:spPr>
              <a:xfrm>
                <a:off x="8131822" y="1930818"/>
                <a:ext cx="91440" cy="120650"/>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9" name="Rectangle 338">
                <a:extLst>
                  <a:ext uri="{FF2B5EF4-FFF2-40B4-BE49-F238E27FC236}">
                    <a16:creationId xmlns:a16="http://schemas.microsoft.com/office/drawing/2014/main" id="{628087FF-21C7-852A-19BE-83F69B0C5D2A}"/>
                  </a:ext>
                </a:extLst>
              </p:cNvPr>
              <p:cNvSpPr/>
              <p:nvPr/>
            </p:nvSpPr>
            <p:spPr>
              <a:xfrm>
                <a:off x="8034936" y="1929238"/>
                <a:ext cx="91440" cy="120650"/>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id="{23ECB30B-FC3C-D638-E864-F9590547202E}"/>
                  </a:ext>
                </a:extLst>
              </p:cNvPr>
              <p:cNvSpPr/>
              <p:nvPr/>
            </p:nvSpPr>
            <p:spPr>
              <a:xfrm>
                <a:off x="7933359" y="1817860"/>
                <a:ext cx="91440" cy="228512"/>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6" name="Rectangle 355">
                <a:extLst>
                  <a:ext uri="{FF2B5EF4-FFF2-40B4-BE49-F238E27FC236}">
                    <a16:creationId xmlns:a16="http://schemas.microsoft.com/office/drawing/2014/main" id="{D1EFDF91-5585-13A1-89BF-0B4CC62A18D5}"/>
                  </a:ext>
                </a:extLst>
              </p:cNvPr>
              <p:cNvSpPr/>
              <p:nvPr/>
            </p:nvSpPr>
            <p:spPr>
              <a:xfrm>
                <a:off x="6455171" y="1327872"/>
                <a:ext cx="91440" cy="722016"/>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7" name="Rectangle 356">
                <a:extLst>
                  <a:ext uri="{FF2B5EF4-FFF2-40B4-BE49-F238E27FC236}">
                    <a16:creationId xmlns:a16="http://schemas.microsoft.com/office/drawing/2014/main" id="{08C6EF28-F430-996A-0DC0-4349243EEAFC}"/>
                  </a:ext>
                </a:extLst>
              </p:cNvPr>
              <p:cNvSpPr/>
              <p:nvPr/>
            </p:nvSpPr>
            <p:spPr>
              <a:xfrm>
                <a:off x="6553611" y="1233494"/>
                <a:ext cx="94735" cy="814765"/>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id="{E512EB50-D035-4944-5C5D-5B78C1F579D4}"/>
                  </a:ext>
                </a:extLst>
              </p:cNvPr>
              <p:cNvSpPr/>
              <p:nvPr/>
            </p:nvSpPr>
            <p:spPr>
              <a:xfrm>
                <a:off x="6654119" y="1327872"/>
                <a:ext cx="91440" cy="724934"/>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9" name="Rectangle 358">
                <a:extLst>
                  <a:ext uri="{FF2B5EF4-FFF2-40B4-BE49-F238E27FC236}">
                    <a16:creationId xmlns:a16="http://schemas.microsoft.com/office/drawing/2014/main" id="{CC2DBBF0-ABA3-4A3E-BF49-262E4DBDCCB9}"/>
                  </a:ext>
                </a:extLst>
              </p:cNvPr>
              <p:cNvSpPr/>
              <p:nvPr/>
            </p:nvSpPr>
            <p:spPr>
              <a:xfrm>
                <a:off x="6749865" y="1385295"/>
                <a:ext cx="91440" cy="664974"/>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0" name="Rectangle 359">
                <a:extLst>
                  <a:ext uri="{FF2B5EF4-FFF2-40B4-BE49-F238E27FC236}">
                    <a16:creationId xmlns:a16="http://schemas.microsoft.com/office/drawing/2014/main" id="{F8AE1D61-2ABB-2887-6D7C-517468970841}"/>
                  </a:ext>
                </a:extLst>
              </p:cNvPr>
              <p:cNvSpPr/>
              <p:nvPr/>
            </p:nvSpPr>
            <p:spPr>
              <a:xfrm>
                <a:off x="6846909" y="1408179"/>
                <a:ext cx="90607" cy="642090"/>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1" name="Rectangle 360">
                <a:extLst>
                  <a:ext uri="{FF2B5EF4-FFF2-40B4-BE49-F238E27FC236}">
                    <a16:creationId xmlns:a16="http://schemas.microsoft.com/office/drawing/2014/main" id="{8E54936E-E9A2-B8FA-0ED3-71BF2527E686}"/>
                  </a:ext>
                </a:extLst>
              </p:cNvPr>
              <p:cNvSpPr/>
              <p:nvPr/>
            </p:nvSpPr>
            <p:spPr>
              <a:xfrm>
                <a:off x="6942876" y="1408179"/>
                <a:ext cx="91440" cy="642089"/>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2" name="TextBox 361">
                <a:extLst>
                  <a:ext uri="{FF2B5EF4-FFF2-40B4-BE49-F238E27FC236}">
                    <a16:creationId xmlns:a16="http://schemas.microsoft.com/office/drawing/2014/main" id="{DF584A36-22A9-C9AA-7CF7-C36545518BD7}"/>
                  </a:ext>
                </a:extLst>
              </p:cNvPr>
              <p:cNvSpPr txBox="1"/>
              <p:nvPr/>
            </p:nvSpPr>
            <p:spPr>
              <a:xfrm>
                <a:off x="4937403" y="1941855"/>
                <a:ext cx="703411" cy="223090"/>
              </a:xfrm>
              <a:prstGeom prst="rect">
                <a:avLst/>
              </a:prstGeom>
              <a:noFill/>
            </p:spPr>
            <p:txBody>
              <a:bodyPr wrap="square" rtlCol="0">
                <a:spAutoFit/>
              </a:bodyPr>
              <a:lstStyle/>
              <a:p>
                <a:pPr algn="ctr"/>
                <a:r>
                  <a:rPr lang="en-US" sz="1333" dirty="0"/>
                  <a:t>0</a:t>
                </a:r>
              </a:p>
            </p:txBody>
          </p:sp>
          <p:cxnSp>
            <p:nvCxnSpPr>
              <p:cNvPr id="363" name="Straight Connector 362">
                <a:extLst>
                  <a:ext uri="{FF2B5EF4-FFF2-40B4-BE49-F238E27FC236}">
                    <a16:creationId xmlns:a16="http://schemas.microsoft.com/office/drawing/2014/main" id="{6D0C2E8E-260F-6398-093C-B50D224BA596}"/>
                  </a:ext>
                </a:extLst>
              </p:cNvPr>
              <p:cNvCxnSpPr>
                <a:cxnSpLocks/>
              </p:cNvCxnSpPr>
              <p:nvPr/>
            </p:nvCxnSpPr>
            <p:spPr>
              <a:xfrm flipV="1">
                <a:off x="5429742" y="2049888"/>
                <a:ext cx="3002725" cy="7014"/>
              </a:xfrm>
              <a:prstGeom prst="line">
                <a:avLst/>
              </a:prstGeom>
              <a:ln w="19050">
                <a:solidFill>
                  <a:schemeClr val="tx1"/>
                </a:solidFill>
                <a:tailEnd type="arrow"/>
              </a:ln>
            </p:spPr>
            <p:style>
              <a:lnRef idx="2">
                <a:schemeClr val="dk1"/>
              </a:lnRef>
              <a:fillRef idx="0">
                <a:schemeClr val="dk1"/>
              </a:fillRef>
              <a:effectRef idx="1">
                <a:schemeClr val="dk1"/>
              </a:effectRef>
              <a:fontRef idx="minor">
                <a:schemeClr val="tx1"/>
              </a:fontRef>
            </p:style>
          </p:cxnSp>
        </p:grpSp>
        <p:cxnSp>
          <p:nvCxnSpPr>
            <p:cNvPr id="319" name="Straight Connector 318">
              <a:extLst>
                <a:ext uri="{FF2B5EF4-FFF2-40B4-BE49-F238E27FC236}">
                  <a16:creationId xmlns:a16="http://schemas.microsoft.com/office/drawing/2014/main" id="{9F993B85-E7DF-C2D6-D6E6-FD95062DE149}"/>
                </a:ext>
              </a:extLst>
            </p:cNvPr>
            <p:cNvCxnSpPr>
              <a:cxnSpLocks/>
            </p:cNvCxnSpPr>
            <p:nvPr/>
          </p:nvCxnSpPr>
          <p:spPr>
            <a:xfrm>
              <a:off x="5532068" y="757187"/>
              <a:ext cx="0" cy="1178048"/>
            </a:xfrm>
            <a:prstGeom prst="line">
              <a:avLst/>
            </a:prstGeom>
            <a:ln w="19050">
              <a:prstDash val="solid"/>
              <a:headEnd type="arrow"/>
            </a:ln>
          </p:spPr>
          <p:style>
            <a:lnRef idx="2">
              <a:schemeClr val="dk1"/>
            </a:lnRef>
            <a:fillRef idx="0">
              <a:schemeClr val="dk1"/>
            </a:fillRef>
            <a:effectRef idx="1">
              <a:schemeClr val="dk1"/>
            </a:effectRef>
            <a:fontRef idx="minor">
              <a:schemeClr val="tx1"/>
            </a:fontRef>
          </p:style>
        </p:cxnSp>
      </p:grpSp>
      <p:sp>
        <p:nvSpPr>
          <p:cNvPr id="364" name="Rectangle 363">
            <a:extLst>
              <a:ext uri="{FF2B5EF4-FFF2-40B4-BE49-F238E27FC236}">
                <a16:creationId xmlns:a16="http://schemas.microsoft.com/office/drawing/2014/main" id="{3EED6787-2E5E-0918-674D-20C7A6272F44}"/>
              </a:ext>
            </a:extLst>
          </p:cNvPr>
          <p:cNvSpPr/>
          <p:nvPr/>
        </p:nvSpPr>
        <p:spPr>
          <a:xfrm>
            <a:off x="8538614" y="2481610"/>
            <a:ext cx="121920" cy="181218"/>
          </a:xfrm>
          <a:prstGeom prst="rect">
            <a:avLst/>
          </a:prstGeom>
          <a:solidFill>
            <a:srgbClr val="F4B183"/>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5" name="Rectangle 364">
            <a:extLst>
              <a:ext uri="{FF2B5EF4-FFF2-40B4-BE49-F238E27FC236}">
                <a16:creationId xmlns:a16="http://schemas.microsoft.com/office/drawing/2014/main" id="{71D55853-4B59-0FB1-FDEE-CBE8BAAC7066}"/>
              </a:ext>
            </a:extLst>
          </p:cNvPr>
          <p:cNvSpPr/>
          <p:nvPr/>
        </p:nvSpPr>
        <p:spPr>
          <a:xfrm>
            <a:off x="8402602" y="2551845"/>
            <a:ext cx="121920" cy="108913"/>
          </a:xfrm>
          <a:prstGeom prst="rect">
            <a:avLst/>
          </a:prstGeom>
          <a:solidFill>
            <a:srgbClr val="F4B183"/>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6" name="Rectangle 365">
            <a:extLst>
              <a:ext uri="{FF2B5EF4-FFF2-40B4-BE49-F238E27FC236}">
                <a16:creationId xmlns:a16="http://schemas.microsoft.com/office/drawing/2014/main" id="{BAF3FBCD-36AD-A986-A61D-5913A1BBC528}"/>
              </a:ext>
            </a:extLst>
          </p:cNvPr>
          <p:cNvSpPr/>
          <p:nvPr/>
        </p:nvSpPr>
        <p:spPr>
          <a:xfrm>
            <a:off x="8667630" y="2356583"/>
            <a:ext cx="136012" cy="307640"/>
          </a:xfrm>
          <a:prstGeom prst="rect">
            <a:avLst/>
          </a:prstGeom>
          <a:solidFill>
            <a:srgbClr val="F4B183"/>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7" name="Rectangle 366">
            <a:extLst>
              <a:ext uri="{FF2B5EF4-FFF2-40B4-BE49-F238E27FC236}">
                <a16:creationId xmlns:a16="http://schemas.microsoft.com/office/drawing/2014/main" id="{025EFE57-D2BD-3D93-99CE-781C085FD8C9}"/>
              </a:ext>
            </a:extLst>
          </p:cNvPr>
          <p:cNvSpPr/>
          <p:nvPr/>
        </p:nvSpPr>
        <p:spPr>
          <a:xfrm>
            <a:off x="8808404" y="2481610"/>
            <a:ext cx="111560" cy="181215"/>
          </a:xfrm>
          <a:prstGeom prst="rect">
            <a:avLst/>
          </a:prstGeom>
          <a:solidFill>
            <a:srgbClr val="F4B183"/>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 name="Rectangle 367">
            <a:extLst>
              <a:ext uri="{FF2B5EF4-FFF2-40B4-BE49-F238E27FC236}">
                <a16:creationId xmlns:a16="http://schemas.microsoft.com/office/drawing/2014/main" id="{5C37B058-D96A-6B57-697A-7627476935AE}"/>
              </a:ext>
            </a:extLst>
          </p:cNvPr>
          <p:cNvSpPr/>
          <p:nvPr/>
        </p:nvSpPr>
        <p:spPr>
          <a:xfrm>
            <a:off x="8271352" y="2580966"/>
            <a:ext cx="121920" cy="80876"/>
          </a:xfrm>
          <a:prstGeom prst="rect">
            <a:avLst/>
          </a:prstGeom>
          <a:solidFill>
            <a:srgbClr val="F4B183"/>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9" name="Rectangle 368">
            <a:extLst>
              <a:ext uri="{FF2B5EF4-FFF2-40B4-BE49-F238E27FC236}">
                <a16:creationId xmlns:a16="http://schemas.microsoft.com/office/drawing/2014/main" id="{D1DC5C6E-C2C0-5CF4-4E6F-A0FB106C3FB1}"/>
              </a:ext>
            </a:extLst>
          </p:cNvPr>
          <p:cNvSpPr/>
          <p:nvPr/>
        </p:nvSpPr>
        <p:spPr>
          <a:xfrm>
            <a:off x="9188383" y="2582921"/>
            <a:ext cx="121920" cy="80876"/>
          </a:xfrm>
          <a:prstGeom prst="rect">
            <a:avLst/>
          </a:prstGeom>
          <a:solidFill>
            <a:srgbClr val="F4B183"/>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0" name="Rectangle 369">
            <a:extLst>
              <a:ext uri="{FF2B5EF4-FFF2-40B4-BE49-F238E27FC236}">
                <a16:creationId xmlns:a16="http://schemas.microsoft.com/office/drawing/2014/main" id="{86A1491D-C4BA-A691-B416-4CA8959E3B34}"/>
              </a:ext>
            </a:extLst>
          </p:cNvPr>
          <p:cNvSpPr/>
          <p:nvPr/>
        </p:nvSpPr>
        <p:spPr>
          <a:xfrm>
            <a:off x="9057181" y="2582921"/>
            <a:ext cx="121920" cy="80876"/>
          </a:xfrm>
          <a:prstGeom prst="rect">
            <a:avLst/>
          </a:prstGeom>
          <a:solidFill>
            <a:srgbClr val="F4B183"/>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1" name="Rectangle 370">
            <a:extLst>
              <a:ext uri="{FF2B5EF4-FFF2-40B4-BE49-F238E27FC236}">
                <a16:creationId xmlns:a16="http://schemas.microsoft.com/office/drawing/2014/main" id="{01074A20-5551-0C61-8629-E987D689EE48}"/>
              </a:ext>
            </a:extLst>
          </p:cNvPr>
          <p:cNvSpPr/>
          <p:nvPr/>
        </p:nvSpPr>
        <p:spPr>
          <a:xfrm>
            <a:off x="8927968" y="2554503"/>
            <a:ext cx="121920" cy="108913"/>
          </a:xfrm>
          <a:prstGeom prst="rect">
            <a:avLst/>
          </a:prstGeom>
          <a:solidFill>
            <a:srgbClr val="F4B183"/>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8" name="Rectangle 387">
            <a:extLst>
              <a:ext uri="{FF2B5EF4-FFF2-40B4-BE49-F238E27FC236}">
                <a16:creationId xmlns:a16="http://schemas.microsoft.com/office/drawing/2014/main" id="{035C0BCB-C73F-B78C-5080-A75E997981B9}"/>
              </a:ext>
            </a:extLst>
          </p:cNvPr>
          <p:cNvSpPr/>
          <p:nvPr/>
        </p:nvSpPr>
        <p:spPr>
          <a:xfrm>
            <a:off x="9979938" y="2757499"/>
            <a:ext cx="121920" cy="98503"/>
          </a:xfrm>
          <a:prstGeom prst="rect">
            <a:avLst/>
          </a:prstGeom>
          <a:solidFill>
            <a:srgbClr val="7C7C7C"/>
          </a:solidFill>
          <a:ln w="6350">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9" name="Rectangle 388">
            <a:extLst>
              <a:ext uri="{FF2B5EF4-FFF2-40B4-BE49-F238E27FC236}">
                <a16:creationId xmlns:a16="http://schemas.microsoft.com/office/drawing/2014/main" id="{E1D3312E-3B4F-A680-D359-B14521F00B6E}"/>
              </a:ext>
            </a:extLst>
          </p:cNvPr>
          <p:cNvSpPr/>
          <p:nvPr/>
        </p:nvSpPr>
        <p:spPr>
          <a:xfrm>
            <a:off x="9450189" y="2662862"/>
            <a:ext cx="119776" cy="98503"/>
          </a:xfrm>
          <a:prstGeom prst="rect">
            <a:avLst/>
          </a:prstGeom>
          <a:solidFill>
            <a:srgbClr val="7C7C7C"/>
          </a:solidFill>
          <a:ln w="6350">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0" name="Rectangle 389">
            <a:extLst>
              <a:ext uri="{FF2B5EF4-FFF2-40B4-BE49-F238E27FC236}">
                <a16:creationId xmlns:a16="http://schemas.microsoft.com/office/drawing/2014/main" id="{2CB7B521-9802-CF0A-46DE-99C02804BDDA}"/>
              </a:ext>
            </a:extLst>
          </p:cNvPr>
          <p:cNvSpPr/>
          <p:nvPr/>
        </p:nvSpPr>
        <p:spPr>
          <a:xfrm>
            <a:off x="7890871" y="2984853"/>
            <a:ext cx="121920" cy="98503"/>
          </a:xfrm>
          <a:prstGeom prst="rect">
            <a:avLst/>
          </a:prstGeom>
          <a:solidFill>
            <a:srgbClr val="7C7C7C"/>
          </a:solidFill>
          <a:ln w="6350">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1" name="Rectangle 390">
            <a:extLst>
              <a:ext uri="{FF2B5EF4-FFF2-40B4-BE49-F238E27FC236}">
                <a16:creationId xmlns:a16="http://schemas.microsoft.com/office/drawing/2014/main" id="{4B2F950F-4207-793D-1235-42CF1C45E96B}"/>
              </a:ext>
            </a:extLst>
          </p:cNvPr>
          <p:cNvSpPr/>
          <p:nvPr/>
        </p:nvSpPr>
        <p:spPr>
          <a:xfrm>
            <a:off x="8017554" y="2864969"/>
            <a:ext cx="121920" cy="98503"/>
          </a:xfrm>
          <a:prstGeom prst="rect">
            <a:avLst/>
          </a:prstGeom>
          <a:solidFill>
            <a:srgbClr val="7C7C7C"/>
          </a:solidFill>
          <a:ln w="6350">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2" name="Rectangle 391">
            <a:extLst>
              <a:ext uri="{FF2B5EF4-FFF2-40B4-BE49-F238E27FC236}">
                <a16:creationId xmlns:a16="http://schemas.microsoft.com/office/drawing/2014/main" id="{E65B47D6-AC06-812B-88D6-62A89382F9E4}"/>
              </a:ext>
            </a:extLst>
          </p:cNvPr>
          <p:cNvSpPr/>
          <p:nvPr/>
        </p:nvSpPr>
        <p:spPr>
          <a:xfrm>
            <a:off x="7626887" y="2413696"/>
            <a:ext cx="121920" cy="514209"/>
          </a:xfrm>
          <a:prstGeom prst="rect">
            <a:avLst/>
          </a:prstGeom>
          <a:solidFill>
            <a:schemeClr val="accent3">
              <a:lumMod val="75000"/>
            </a:schemeClr>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3" name="Rectangle 392">
            <a:extLst>
              <a:ext uri="{FF2B5EF4-FFF2-40B4-BE49-F238E27FC236}">
                <a16:creationId xmlns:a16="http://schemas.microsoft.com/office/drawing/2014/main" id="{84E65CB2-2E90-2B95-42E9-54139E3F67AD}"/>
              </a:ext>
            </a:extLst>
          </p:cNvPr>
          <p:cNvSpPr/>
          <p:nvPr/>
        </p:nvSpPr>
        <p:spPr>
          <a:xfrm>
            <a:off x="7757139" y="2413696"/>
            <a:ext cx="121920" cy="514209"/>
          </a:xfrm>
          <a:prstGeom prst="rect">
            <a:avLst/>
          </a:prstGeom>
          <a:solidFill>
            <a:schemeClr val="accent3">
              <a:lumMod val="75000"/>
            </a:schemeClr>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6" name="Rectangle 395">
            <a:extLst>
              <a:ext uri="{FF2B5EF4-FFF2-40B4-BE49-F238E27FC236}">
                <a16:creationId xmlns:a16="http://schemas.microsoft.com/office/drawing/2014/main" id="{9D509A26-BDAF-F4B4-DE42-A575ADA171E7}"/>
              </a:ext>
            </a:extLst>
          </p:cNvPr>
          <p:cNvSpPr/>
          <p:nvPr/>
        </p:nvSpPr>
        <p:spPr>
          <a:xfrm>
            <a:off x="10113956" y="2516354"/>
            <a:ext cx="121920" cy="524916"/>
          </a:xfrm>
          <a:prstGeom prst="rect">
            <a:avLst/>
          </a:prstGeom>
          <a:solidFill>
            <a:schemeClr val="accent3">
              <a:lumMod val="75000"/>
            </a:schemeClr>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7" name="Rectangle 396">
            <a:extLst>
              <a:ext uri="{FF2B5EF4-FFF2-40B4-BE49-F238E27FC236}">
                <a16:creationId xmlns:a16="http://schemas.microsoft.com/office/drawing/2014/main" id="{EC1BC9BE-E612-D73C-1A65-E6DA62FBEA81}"/>
              </a:ext>
            </a:extLst>
          </p:cNvPr>
          <p:cNvSpPr/>
          <p:nvPr/>
        </p:nvSpPr>
        <p:spPr>
          <a:xfrm>
            <a:off x="10250423" y="2589003"/>
            <a:ext cx="121920" cy="343374"/>
          </a:xfrm>
          <a:prstGeom prst="rect">
            <a:avLst/>
          </a:prstGeom>
          <a:solidFill>
            <a:schemeClr val="accent3">
              <a:lumMod val="75000"/>
            </a:schemeClr>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7" name="Straight Connector 186">
            <a:extLst>
              <a:ext uri="{FF2B5EF4-FFF2-40B4-BE49-F238E27FC236}">
                <a16:creationId xmlns:a16="http://schemas.microsoft.com/office/drawing/2014/main" id="{96EE92C7-BDF6-966E-A4DF-3A3A1423B5FF}"/>
              </a:ext>
            </a:extLst>
          </p:cNvPr>
          <p:cNvCxnSpPr>
            <a:cxnSpLocks/>
          </p:cNvCxnSpPr>
          <p:nvPr/>
        </p:nvCxnSpPr>
        <p:spPr>
          <a:xfrm flipH="1">
            <a:off x="7369921" y="2651064"/>
            <a:ext cx="2734318" cy="21215"/>
          </a:xfrm>
          <a:prstGeom prst="line">
            <a:avLst/>
          </a:prstGeom>
          <a:ln w="19050">
            <a:prstDash val="lgDash"/>
          </a:ln>
        </p:spPr>
        <p:style>
          <a:lnRef idx="1">
            <a:schemeClr val="accent6"/>
          </a:lnRef>
          <a:fillRef idx="0">
            <a:schemeClr val="accent6"/>
          </a:fillRef>
          <a:effectRef idx="0">
            <a:schemeClr val="accent6"/>
          </a:effectRef>
          <a:fontRef idx="minor">
            <a:schemeClr val="tx1"/>
          </a:fontRef>
        </p:style>
      </p:cxnSp>
      <p:sp>
        <p:nvSpPr>
          <p:cNvPr id="404" name="Freeform: Shape 403">
            <a:extLst>
              <a:ext uri="{FF2B5EF4-FFF2-40B4-BE49-F238E27FC236}">
                <a16:creationId xmlns:a16="http://schemas.microsoft.com/office/drawing/2014/main" id="{C05D85F1-4CA1-96AB-B2E6-60BDC29CA6FA}"/>
              </a:ext>
            </a:extLst>
          </p:cNvPr>
          <p:cNvSpPr/>
          <p:nvPr/>
        </p:nvSpPr>
        <p:spPr>
          <a:xfrm>
            <a:off x="10233932" y="4141744"/>
            <a:ext cx="260350" cy="165100"/>
          </a:xfrm>
          <a:custGeom>
            <a:avLst/>
            <a:gdLst>
              <a:gd name="connsiteX0" fmla="*/ 0 w 260350"/>
              <a:gd name="connsiteY0" fmla="*/ 165100 h 165100"/>
              <a:gd name="connsiteX1" fmla="*/ 107950 w 260350"/>
              <a:gd name="connsiteY1" fmla="*/ 38100 h 165100"/>
              <a:gd name="connsiteX2" fmla="*/ 260350 w 260350"/>
              <a:gd name="connsiteY2" fmla="*/ 0 h 165100"/>
            </a:gdLst>
            <a:ahLst/>
            <a:cxnLst>
              <a:cxn ang="0">
                <a:pos x="connsiteX0" y="connsiteY0"/>
              </a:cxn>
              <a:cxn ang="0">
                <a:pos x="connsiteX1" y="connsiteY1"/>
              </a:cxn>
              <a:cxn ang="0">
                <a:pos x="connsiteX2" y="connsiteY2"/>
              </a:cxn>
            </a:cxnLst>
            <a:rect l="l" t="t" r="r" b="b"/>
            <a:pathLst>
              <a:path w="260350" h="165100">
                <a:moveTo>
                  <a:pt x="0" y="165100"/>
                </a:moveTo>
                <a:cubicBezTo>
                  <a:pt x="32279" y="115358"/>
                  <a:pt x="64558" y="65617"/>
                  <a:pt x="107950" y="38100"/>
                </a:cubicBezTo>
                <a:cubicBezTo>
                  <a:pt x="151342" y="10583"/>
                  <a:pt x="205846" y="5291"/>
                  <a:pt x="260350" y="0"/>
                </a:cubicBezTo>
              </a:path>
            </a:pathLst>
          </a:custGeom>
          <a:noFill/>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TextBox 404">
            <a:extLst>
              <a:ext uri="{FF2B5EF4-FFF2-40B4-BE49-F238E27FC236}">
                <a16:creationId xmlns:a16="http://schemas.microsoft.com/office/drawing/2014/main" id="{332A892C-DF06-B6E2-06AA-2B8714A567FF}"/>
              </a:ext>
            </a:extLst>
          </p:cNvPr>
          <p:cNvSpPr txBox="1"/>
          <p:nvPr/>
        </p:nvSpPr>
        <p:spPr>
          <a:xfrm>
            <a:off x="10448677" y="3969546"/>
            <a:ext cx="1556580" cy="307777"/>
          </a:xfrm>
          <a:prstGeom prst="rect">
            <a:avLst/>
          </a:prstGeom>
          <a:noFill/>
        </p:spPr>
        <p:txBody>
          <a:bodyPr wrap="none" rtlCol="0">
            <a:spAutoFit/>
          </a:bodyPr>
          <a:lstStyle/>
          <a:p>
            <a:r>
              <a:rPr lang="en-US" sz="1400" dirty="0"/>
              <a:t>$0.15/kWh (peak)</a:t>
            </a:r>
          </a:p>
        </p:txBody>
      </p:sp>
      <p:sp>
        <p:nvSpPr>
          <p:cNvPr id="408" name="Freeform: Shape 407">
            <a:extLst>
              <a:ext uri="{FF2B5EF4-FFF2-40B4-BE49-F238E27FC236}">
                <a16:creationId xmlns:a16="http://schemas.microsoft.com/office/drawing/2014/main" id="{B9F22FB5-3CC6-ECE1-4488-61EF91CD67DD}"/>
              </a:ext>
            </a:extLst>
          </p:cNvPr>
          <p:cNvSpPr/>
          <p:nvPr/>
        </p:nvSpPr>
        <p:spPr>
          <a:xfrm>
            <a:off x="9018389" y="2241314"/>
            <a:ext cx="1274082" cy="250999"/>
          </a:xfrm>
          <a:custGeom>
            <a:avLst/>
            <a:gdLst>
              <a:gd name="connsiteX0" fmla="*/ 1708150 w 1708150"/>
              <a:gd name="connsiteY0" fmla="*/ 0 h 266700"/>
              <a:gd name="connsiteX1" fmla="*/ 431800 w 1708150"/>
              <a:gd name="connsiteY1" fmla="*/ 57150 h 266700"/>
              <a:gd name="connsiteX2" fmla="*/ 0 w 1708150"/>
              <a:gd name="connsiteY2" fmla="*/ 266700 h 266700"/>
            </a:gdLst>
            <a:ahLst/>
            <a:cxnLst>
              <a:cxn ang="0">
                <a:pos x="connsiteX0" y="connsiteY0"/>
              </a:cxn>
              <a:cxn ang="0">
                <a:pos x="connsiteX1" y="connsiteY1"/>
              </a:cxn>
              <a:cxn ang="0">
                <a:pos x="connsiteX2" y="connsiteY2"/>
              </a:cxn>
            </a:cxnLst>
            <a:rect l="l" t="t" r="r" b="b"/>
            <a:pathLst>
              <a:path w="1708150" h="266700">
                <a:moveTo>
                  <a:pt x="1708150" y="0"/>
                </a:moveTo>
                <a:cubicBezTo>
                  <a:pt x="1212321" y="6350"/>
                  <a:pt x="716492" y="12700"/>
                  <a:pt x="431800" y="57150"/>
                </a:cubicBezTo>
                <a:cubicBezTo>
                  <a:pt x="147108" y="101600"/>
                  <a:pt x="73554" y="184150"/>
                  <a:pt x="0" y="266700"/>
                </a:cubicBezTo>
              </a:path>
            </a:pathLst>
          </a:custGeom>
          <a:noFill/>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TextBox 412">
            <a:extLst>
              <a:ext uri="{FF2B5EF4-FFF2-40B4-BE49-F238E27FC236}">
                <a16:creationId xmlns:a16="http://schemas.microsoft.com/office/drawing/2014/main" id="{F864FA36-D5F6-2ADB-DE3F-5F60DB9D0B15}"/>
              </a:ext>
            </a:extLst>
          </p:cNvPr>
          <p:cNvSpPr txBox="1"/>
          <p:nvPr/>
        </p:nvSpPr>
        <p:spPr>
          <a:xfrm>
            <a:off x="10292471" y="1988635"/>
            <a:ext cx="1556580" cy="523220"/>
          </a:xfrm>
          <a:prstGeom prst="rect">
            <a:avLst/>
          </a:prstGeom>
          <a:noFill/>
        </p:spPr>
        <p:txBody>
          <a:bodyPr wrap="square" rtlCol="0">
            <a:spAutoFit/>
          </a:bodyPr>
          <a:lstStyle/>
          <a:p>
            <a:r>
              <a:rPr lang="en-US" sz="1400" dirty="0"/>
              <a:t>EVs discharging to power building</a:t>
            </a:r>
          </a:p>
        </p:txBody>
      </p:sp>
      <p:cxnSp>
        <p:nvCxnSpPr>
          <p:cNvPr id="415" name="Straight Arrow Connector 414">
            <a:extLst>
              <a:ext uri="{FF2B5EF4-FFF2-40B4-BE49-F238E27FC236}">
                <a16:creationId xmlns:a16="http://schemas.microsoft.com/office/drawing/2014/main" id="{2AC9D476-E58A-4889-65F2-EA1FA70B3A55}"/>
              </a:ext>
            </a:extLst>
          </p:cNvPr>
          <p:cNvCxnSpPr>
            <a:stCxn id="311" idx="3"/>
            <a:endCxn id="312" idx="1"/>
          </p:cNvCxnSpPr>
          <p:nvPr/>
        </p:nvCxnSpPr>
        <p:spPr>
          <a:xfrm flipV="1">
            <a:off x="4921099" y="2348527"/>
            <a:ext cx="1636154" cy="1976"/>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420" name="TextBox 419">
            <a:extLst>
              <a:ext uri="{FF2B5EF4-FFF2-40B4-BE49-F238E27FC236}">
                <a16:creationId xmlns:a16="http://schemas.microsoft.com/office/drawing/2014/main" id="{76F1629A-E260-C4C8-B6DB-0DE62B8741B2}"/>
              </a:ext>
            </a:extLst>
          </p:cNvPr>
          <p:cNvSpPr txBox="1"/>
          <p:nvPr/>
        </p:nvSpPr>
        <p:spPr>
          <a:xfrm>
            <a:off x="10086958" y="1601057"/>
            <a:ext cx="748640" cy="502573"/>
          </a:xfrm>
          <a:prstGeom prst="rect">
            <a:avLst/>
          </a:prstGeom>
          <a:noFill/>
        </p:spPr>
        <p:txBody>
          <a:bodyPr wrap="square" rtlCol="0">
            <a:spAutoFit/>
          </a:bodyPr>
          <a:lstStyle/>
          <a:p>
            <a:pPr algn="ctr"/>
            <a:r>
              <a:rPr lang="en-US" sz="1333" dirty="0"/>
              <a:t>Off-Peak</a:t>
            </a:r>
          </a:p>
        </p:txBody>
      </p:sp>
      <p:cxnSp>
        <p:nvCxnSpPr>
          <p:cNvPr id="421" name="Straight Connector 420">
            <a:extLst>
              <a:ext uri="{FF2B5EF4-FFF2-40B4-BE49-F238E27FC236}">
                <a16:creationId xmlns:a16="http://schemas.microsoft.com/office/drawing/2014/main" id="{0E4B2713-2D17-6897-34D1-E380FBF8774F}"/>
              </a:ext>
            </a:extLst>
          </p:cNvPr>
          <p:cNvCxnSpPr>
            <a:cxnSpLocks/>
          </p:cNvCxnSpPr>
          <p:nvPr/>
        </p:nvCxnSpPr>
        <p:spPr>
          <a:xfrm>
            <a:off x="10101858" y="1605635"/>
            <a:ext cx="13692" cy="2150763"/>
          </a:xfrm>
          <a:prstGeom prst="line">
            <a:avLst/>
          </a:prstGeom>
          <a:ln w="12700">
            <a:prstDash val="sysDot"/>
          </a:ln>
        </p:spPr>
        <p:style>
          <a:lnRef idx="2">
            <a:schemeClr val="dk1"/>
          </a:lnRef>
          <a:fillRef idx="0">
            <a:schemeClr val="dk1"/>
          </a:fillRef>
          <a:effectRef idx="1">
            <a:schemeClr val="dk1"/>
          </a:effectRef>
          <a:fontRef idx="minor">
            <a:schemeClr val="tx1"/>
          </a:fontRef>
        </p:style>
      </p:cxnSp>
      <p:cxnSp>
        <p:nvCxnSpPr>
          <p:cNvPr id="423" name="Straight Connector 422">
            <a:extLst>
              <a:ext uri="{FF2B5EF4-FFF2-40B4-BE49-F238E27FC236}">
                <a16:creationId xmlns:a16="http://schemas.microsoft.com/office/drawing/2014/main" id="{FE81EA51-FFF1-9322-4BF0-B2CA514BD7D3}"/>
              </a:ext>
            </a:extLst>
          </p:cNvPr>
          <p:cNvCxnSpPr>
            <a:cxnSpLocks/>
          </p:cNvCxnSpPr>
          <p:nvPr/>
        </p:nvCxnSpPr>
        <p:spPr>
          <a:xfrm>
            <a:off x="7879178" y="1580085"/>
            <a:ext cx="13692" cy="2150763"/>
          </a:xfrm>
          <a:prstGeom prst="line">
            <a:avLst/>
          </a:prstGeom>
          <a:ln w="12700">
            <a:prstDash val="sysDot"/>
          </a:ln>
        </p:spPr>
        <p:style>
          <a:lnRef idx="2">
            <a:schemeClr val="dk1"/>
          </a:lnRef>
          <a:fillRef idx="0">
            <a:schemeClr val="dk1"/>
          </a:fillRef>
          <a:effectRef idx="1">
            <a:schemeClr val="dk1"/>
          </a:effectRef>
          <a:fontRef idx="minor">
            <a:schemeClr val="tx1"/>
          </a:fontRef>
        </p:style>
      </p:cxnSp>
      <p:sp>
        <p:nvSpPr>
          <p:cNvPr id="424" name="Title 1">
            <a:extLst>
              <a:ext uri="{FF2B5EF4-FFF2-40B4-BE49-F238E27FC236}">
                <a16:creationId xmlns:a16="http://schemas.microsoft.com/office/drawing/2014/main" id="{EA72472E-D82F-2F30-087B-E520E2B28E23}"/>
              </a:ext>
            </a:extLst>
          </p:cNvPr>
          <p:cNvSpPr>
            <a:spLocks noGrp="1"/>
          </p:cNvSpPr>
          <p:nvPr>
            <p:ph type="title"/>
          </p:nvPr>
        </p:nvSpPr>
        <p:spPr>
          <a:xfrm>
            <a:off x="838199" y="78255"/>
            <a:ext cx="10515599" cy="1368630"/>
          </a:xfrm>
        </p:spPr>
        <p:txBody>
          <a:bodyPr/>
          <a:lstStyle/>
          <a:p>
            <a:r>
              <a:rPr lang="en-US" dirty="0"/>
              <a:t>Scope for V2B Optimization</a:t>
            </a:r>
            <a:br>
              <a:rPr lang="en-US" dirty="0"/>
            </a:br>
            <a:r>
              <a:rPr lang="en-US" sz="2800" dirty="0"/>
              <a:t>(how smart building operator &amp; users can benefit)</a:t>
            </a:r>
            <a:endParaRPr lang="en-US" sz="4400" dirty="0">
              <a:latin typeface="+mn-lt"/>
            </a:endParaRPr>
          </a:p>
        </p:txBody>
      </p:sp>
      <p:sp>
        <p:nvSpPr>
          <p:cNvPr id="426" name="TextBox 425">
            <a:extLst>
              <a:ext uri="{FF2B5EF4-FFF2-40B4-BE49-F238E27FC236}">
                <a16:creationId xmlns:a16="http://schemas.microsoft.com/office/drawing/2014/main" id="{206A7902-0B3B-B04A-D0C1-405CDF9B3379}"/>
              </a:ext>
            </a:extLst>
          </p:cNvPr>
          <p:cNvSpPr txBox="1"/>
          <p:nvPr/>
        </p:nvSpPr>
        <p:spPr>
          <a:xfrm>
            <a:off x="6656134" y="5193290"/>
            <a:ext cx="4460195" cy="369332"/>
          </a:xfrm>
          <a:prstGeom prst="rect">
            <a:avLst/>
          </a:prstGeom>
          <a:noFill/>
        </p:spPr>
        <p:txBody>
          <a:bodyPr wrap="none" rtlCol="0">
            <a:spAutoFit/>
          </a:bodyPr>
          <a:lstStyle/>
          <a:p>
            <a:pPr marL="285750" indent="-285750">
              <a:buFont typeface="Arial" panose="020B0604020202020204" pitchFamily="34" charset="0"/>
              <a:buChar char="•"/>
            </a:pPr>
            <a:r>
              <a:rPr lang="en-US" dirty="0"/>
              <a:t> Total Cost = Energy cost + demand cost</a:t>
            </a:r>
          </a:p>
        </p:txBody>
      </p:sp>
      <p:grpSp>
        <p:nvGrpSpPr>
          <p:cNvPr id="9" name="Group 8">
            <a:extLst>
              <a:ext uri="{FF2B5EF4-FFF2-40B4-BE49-F238E27FC236}">
                <a16:creationId xmlns:a16="http://schemas.microsoft.com/office/drawing/2014/main" id="{8D8637F2-DEFD-4BB7-6133-79E4FA393BF1}"/>
              </a:ext>
            </a:extLst>
          </p:cNvPr>
          <p:cNvGrpSpPr/>
          <p:nvPr/>
        </p:nvGrpSpPr>
        <p:grpSpPr>
          <a:xfrm>
            <a:off x="1246358" y="1546096"/>
            <a:ext cx="3571267" cy="575512"/>
            <a:chOff x="1246358" y="959767"/>
            <a:chExt cx="3571267" cy="575512"/>
          </a:xfrm>
        </p:grpSpPr>
        <p:sp>
          <p:nvSpPr>
            <p:cNvPr id="2" name="Rectangle 1">
              <a:extLst>
                <a:ext uri="{FF2B5EF4-FFF2-40B4-BE49-F238E27FC236}">
                  <a16:creationId xmlns:a16="http://schemas.microsoft.com/office/drawing/2014/main" id="{A52A2883-4664-BC4F-D726-B86EBD7F94CE}"/>
                </a:ext>
              </a:extLst>
            </p:cNvPr>
            <p:cNvSpPr/>
            <p:nvPr/>
          </p:nvSpPr>
          <p:spPr>
            <a:xfrm>
              <a:off x="1246358" y="969684"/>
              <a:ext cx="552565" cy="565595"/>
            </a:xfrm>
            <a:prstGeom prst="rect">
              <a:avLst/>
            </a:prstGeom>
            <a:no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1120B04-1BDE-23A8-2F09-98AB85AAF9BA}"/>
                </a:ext>
              </a:extLst>
            </p:cNvPr>
            <p:cNvSpPr/>
            <p:nvPr/>
          </p:nvSpPr>
          <p:spPr>
            <a:xfrm>
              <a:off x="4265060" y="959767"/>
              <a:ext cx="552565" cy="565595"/>
            </a:xfrm>
            <a:prstGeom prst="rect">
              <a:avLst/>
            </a:prstGeom>
            <a:no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E5D7EEC3-635E-F970-321A-775F0593072F}"/>
              </a:ext>
            </a:extLst>
          </p:cNvPr>
          <p:cNvSpPr/>
          <p:nvPr/>
        </p:nvSpPr>
        <p:spPr>
          <a:xfrm>
            <a:off x="3067720" y="1546096"/>
            <a:ext cx="552565" cy="565595"/>
          </a:xfrm>
          <a:prstGeom prst="rect">
            <a:avLst/>
          </a:prstGeom>
          <a:noFill/>
          <a:ln>
            <a:solidFill>
              <a:srgbClr val="DE79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1AA8342-B301-CF90-3A0F-1BCB81B458B1}"/>
              </a:ext>
            </a:extLst>
          </p:cNvPr>
          <p:cNvSpPr txBox="1"/>
          <p:nvPr/>
        </p:nvSpPr>
        <p:spPr>
          <a:xfrm>
            <a:off x="1899073" y="1407309"/>
            <a:ext cx="1161055" cy="830997"/>
          </a:xfrm>
          <a:prstGeom prst="rect">
            <a:avLst/>
          </a:prstGeom>
          <a:noFill/>
        </p:spPr>
        <p:txBody>
          <a:bodyPr wrap="square" rtlCol="0">
            <a:spAutoFit/>
          </a:bodyPr>
          <a:lstStyle/>
          <a:p>
            <a:pPr marL="171450" indent="-171450">
              <a:buFont typeface="Arial" panose="020B0604020202020204" pitchFamily="34" charset="0"/>
              <a:buChar char="•"/>
            </a:pPr>
            <a:r>
              <a:rPr lang="en-US" sz="1200" dirty="0"/>
              <a:t>Higher energy cost</a:t>
            </a:r>
          </a:p>
          <a:p>
            <a:pPr marL="171450" indent="-171450">
              <a:buFont typeface="Arial" panose="020B0604020202020204" pitchFamily="34" charset="0"/>
              <a:buChar char="•"/>
            </a:pPr>
            <a:r>
              <a:rPr lang="en-US" sz="1200" dirty="0"/>
              <a:t>Demand cost</a:t>
            </a:r>
          </a:p>
        </p:txBody>
      </p:sp>
      <p:sp>
        <p:nvSpPr>
          <p:cNvPr id="34" name="TextBox 33">
            <a:extLst>
              <a:ext uri="{FF2B5EF4-FFF2-40B4-BE49-F238E27FC236}">
                <a16:creationId xmlns:a16="http://schemas.microsoft.com/office/drawing/2014/main" id="{84BEF5CA-83DD-A26A-FA7C-6F46B33016EE}"/>
              </a:ext>
            </a:extLst>
          </p:cNvPr>
          <p:cNvSpPr txBox="1"/>
          <p:nvPr/>
        </p:nvSpPr>
        <p:spPr>
          <a:xfrm>
            <a:off x="29533" y="1417852"/>
            <a:ext cx="1161055" cy="830997"/>
          </a:xfrm>
          <a:prstGeom prst="rect">
            <a:avLst/>
          </a:prstGeom>
          <a:noFill/>
        </p:spPr>
        <p:txBody>
          <a:bodyPr wrap="square" rtlCol="0">
            <a:spAutoFit/>
          </a:bodyPr>
          <a:lstStyle/>
          <a:p>
            <a:pPr marL="171450" indent="-171450">
              <a:buFont typeface="Arial" panose="020B0604020202020204" pitchFamily="34" charset="0"/>
              <a:buChar char="•"/>
            </a:pPr>
            <a:r>
              <a:rPr lang="en-US" sz="1200" dirty="0"/>
              <a:t>Lower energy cost</a:t>
            </a:r>
          </a:p>
          <a:p>
            <a:pPr marL="171450" indent="-171450">
              <a:buFont typeface="Arial" panose="020B0604020202020204" pitchFamily="34" charset="0"/>
              <a:buChar char="•"/>
            </a:pPr>
            <a:r>
              <a:rPr lang="en-US" sz="1200" dirty="0"/>
              <a:t>No demand cost</a:t>
            </a:r>
          </a:p>
        </p:txBody>
      </p:sp>
      <p:sp>
        <p:nvSpPr>
          <p:cNvPr id="35" name="TextBox 34">
            <a:extLst>
              <a:ext uri="{FF2B5EF4-FFF2-40B4-BE49-F238E27FC236}">
                <a16:creationId xmlns:a16="http://schemas.microsoft.com/office/drawing/2014/main" id="{F1D4044C-7DC1-40CA-37C9-841D5AEDEF13}"/>
              </a:ext>
            </a:extLst>
          </p:cNvPr>
          <p:cNvSpPr txBox="1"/>
          <p:nvPr/>
        </p:nvSpPr>
        <p:spPr>
          <a:xfrm>
            <a:off x="4870100" y="3495413"/>
            <a:ext cx="433132" cy="276999"/>
          </a:xfrm>
          <a:prstGeom prst="rect">
            <a:avLst/>
          </a:prstGeom>
          <a:noFill/>
        </p:spPr>
        <p:txBody>
          <a:bodyPr wrap="none" rtlCol="0">
            <a:spAutoFit/>
          </a:bodyPr>
          <a:lstStyle/>
          <a:p>
            <a:r>
              <a:rPr lang="en-US" sz="1200" dirty="0"/>
              <a:t>day</a:t>
            </a:r>
          </a:p>
        </p:txBody>
      </p:sp>
      <p:grpSp>
        <p:nvGrpSpPr>
          <p:cNvPr id="49" name="Group 48">
            <a:extLst>
              <a:ext uri="{FF2B5EF4-FFF2-40B4-BE49-F238E27FC236}">
                <a16:creationId xmlns:a16="http://schemas.microsoft.com/office/drawing/2014/main" id="{28EE57FB-0853-23D9-ACCE-CD683E8CD3E8}"/>
              </a:ext>
            </a:extLst>
          </p:cNvPr>
          <p:cNvGrpSpPr/>
          <p:nvPr/>
        </p:nvGrpSpPr>
        <p:grpSpPr>
          <a:xfrm>
            <a:off x="4843483" y="2543313"/>
            <a:ext cx="2174985" cy="1929376"/>
            <a:chOff x="4846270" y="2283854"/>
            <a:chExt cx="2218318" cy="1414386"/>
          </a:xfrm>
        </p:grpSpPr>
        <p:sp>
          <p:nvSpPr>
            <p:cNvPr id="36" name="Freeform: Shape 35">
              <a:extLst>
                <a:ext uri="{FF2B5EF4-FFF2-40B4-BE49-F238E27FC236}">
                  <a16:creationId xmlns:a16="http://schemas.microsoft.com/office/drawing/2014/main" id="{E9967C0A-444F-CBC6-B365-426A3ADAD522}"/>
                </a:ext>
              </a:extLst>
            </p:cNvPr>
            <p:cNvSpPr/>
            <p:nvPr/>
          </p:nvSpPr>
          <p:spPr>
            <a:xfrm>
              <a:off x="4865254" y="2477254"/>
              <a:ext cx="2199334" cy="1220986"/>
            </a:xfrm>
            <a:custGeom>
              <a:avLst/>
              <a:gdLst>
                <a:gd name="connsiteX0" fmla="*/ 2004907 w 2004907"/>
                <a:gd name="connsiteY0" fmla="*/ 1165013 h 1165013"/>
                <a:gd name="connsiteX1" fmla="*/ 927947 w 2004907"/>
                <a:gd name="connsiteY1" fmla="*/ 230293 h 1165013"/>
                <a:gd name="connsiteX2" fmla="*/ 0 w 2004907"/>
                <a:gd name="connsiteY2" fmla="*/ 0 h 1165013"/>
              </a:gdLst>
              <a:ahLst/>
              <a:cxnLst>
                <a:cxn ang="0">
                  <a:pos x="connsiteX0" y="connsiteY0"/>
                </a:cxn>
                <a:cxn ang="0">
                  <a:pos x="connsiteX1" y="connsiteY1"/>
                </a:cxn>
                <a:cxn ang="0">
                  <a:pos x="connsiteX2" y="connsiteY2"/>
                </a:cxn>
              </a:cxnLst>
              <a:rect l="l" t="t" r="r" b="b"/>
              <a:pathLst>
                <a:path w="2004907" h="1165013">
                  <a:moveTo>
                    <a:pt x="2004907" y="1165013"/>
                  </a:moveTo>
                  <a:cubicBezTo>
                    <a:pt x="1633502" y="794737"/>
                    <a:pt x="1262098" y="424462"/>
                    <a:pt x="927947" y="230293"/>
                  </a:cubicBezTo>
                  <a:cubicBezTo>
                    <a:pt x="593796" y="36124"/>
                    <a:pt x="296898" y="18062"/>
                    <a:pt x="0" y="0"/>
                  </a:cubicBezTo>
                </a:path>
              </a:pathLst>
            </a:cu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48" name="TextBox 47">
              <a:extLst>
                <a:ext uri="{FF2B5EF4-FFF2-40B4-BE49-F238E27FC236}">
                  <a16:creationId xmlns:a16="http://schemas.microsoft.com/office/drawing/2014/main" id="{FE8A6154-868C-F35C-5410-750C2E41D64B}"/>
                </a:ext>
              </a:extLst>
            </p:cNvPr>
            <p:cNvSpPr txBox="1"/>
            <p:nvPr/>
          </p:nvSpPr>
          <p:spPr>
            <a:xfrm>
              <a:off x="4846270" y="2283854"/>
              <a:ext cx="1897549" cy="307777"/>
            </a:xfrm>
            <a:prstGeom prst="rect">
              <a:avLst/>
            </a:prstGeom>
            <a:noFill/>
          </p:spPr>
          <p:txBody>
            <a:bodyPr wrap="square">
              <a:spAutoFit/>
            </a:bodyPr>
            <a:lstStyle/>
            <a:p>
              <a:pPr algn="ctr"/>
              <a:r>
                <a:rPr lang="en-US" sz="1400" dirty="0"/>
                <a:t>Area under curve</a:t>
              </a:r>
            </a:p>
          </p:txBody>
        </p:sp>
      </p:grpSp>
      <p:sp>
        <p:nvSpPr>
          <p:cNvPr id="53" name="TextBox 52">
            <a:extLst>
              <a:ext uri="{FF2B5EF4-FFF2-40B4-BE49-F238E27FC236}">
                <a16:creationId xmlns:a16="http://schemas.microsoft.com/office/drawing/2014/main" id="{E14D3F57-8B59-A033-1252-07AF70EA3417}"/>
              </a:ext>
            </a:extLst>
          </p:cNvPr>
          <p:cNvSpPr txBox="1"/>
          <p:nvPr/>
        </p:nvSpPr>
        <p:spPr>
          <a:xfrm>
            <a:off x="941757" y="3661090"/>
            <a:ext cx="4061293" cy="369332"/>
          </a:xfrm>
          <a:prstGeom prst="rect">
            <a:avLst/>
          </a:prstGeom>
          <a:noFill/>
        </p:spPr>
        <p:txBody>
          <a:bodyPr wrap="square" rtlCol="0">
            <a:spAutoFit/>
          </a:bodyPr>
          <a:lstStyle/>
          <a:p>
            <a:pPr algn="ctr"/>
            <a:r>
              <a:rPr lang="en-US" dirty="0"/>
              <a:t>How to optimize?</a:t>
            </a:r>
          </a:p>
        </p:txBody>
      </p:sp>
      <p:grpSp>
        <p:nvGrpSpPr>
          <p:cNvPr id="59" name="Group 58">
            <a:extLst>
              <a:ext uri="{FF2B5EF4-FFF2-40B4-BE49-F238E27FC236}">
                <a16:creationId xmlns:a16="http://schemas.microsoft.com/office/drawing/2014/main" id="{7FE87F0C-31E5-5F5A-22BB-31463540BB19}"/>
              </a:ext>
            </a:extLst>
          </p:cNvPr>
          <p:cNvGrpSpPr/>
          <p:nvPr/>
        </p:nvGrpSpPr>
        <p:grpSpPr>
          <a:xfrm>
            <a:off x="4927989" y="2274065"/>
            <a:ext cx="2216877" cy="2629853"/>
            <a:chOff x="4927989" y="2274065"/>
            <a:chExt cx="2216877" cy="2629853"/>
          </a:xfrm>
        </p:grpSpPr>
        <p:sp>
          <p:nvSpPr>
            <p:cNvPr id="51" name="TextBox 50">
              <a:extLst>
                <a:ext uri="{FF2B5EF4-FFF2-40B4-BE49-F238E27FC236}">
                  <a16:creationId xmlns:a16="http://schemas.microsoft.com/office/drawing/2014/main" id="{7E360EF4-4F80-B126-3D04-2C914C6BC8BD}"/>
                </a:ext>
              </a:extLst>
            </p:cNvPr>
            <p:cNvSpPr txBox="1"/>
            <p:nvPr/>
          </p:nvSpPr>
          <p:spPr>
            <a:xfrm>
              <a:off x="4969416" y="2299622"/>
              <a:ext cx="1897183" cy="331828"/>
            </a:xfrm>
            <a:prstGeom prst="rect">
              <a:avLst/>
            </a:prstGeom>
            <a:noFill/>
          </p:spPr>
          <p:txBody>
            <a:bodyPr wrap="square">
              <a:spAutoFit/>
            </a:bodyPr>
            <a:lstStyle/>
            <a:p>
              <a:pPr algn="ctr"/>
              <a:r>
                <a:rPr lang="en-US" sz="1400" dirty="0"/>
                <a:t>Peak value</a:t>
              </a:r>
            </a:p>
          </p:txBody>
        </p:sp>
        <p:sp>
          <p:nvSpPr>
            <p:cNvPr id="54" name="TextBox 53">
              <a:extLst>
                <a:ext uri="{FF2B5EF4-FFF2-40B4-BE49-F238E27FC236}">
                  <a16:creationId xmlns:a16="http://schemas.microsoft.com/office/drawing/2014/main" id="{8AE0F34B-E2AF-BD3B-A0F7-A01C29639C08}"/>
                </a:ext>
              </a:extLst>
            </p:cNvPr>
            <p:cNvSpPr txBox="1"/>
            <p:nvPr/>
          </p:nvSpPr>
          <p:spPr>
            <a:xfrm>
              <a:off x="5489319" y="2584062"/>
              <a:ext cx="1655547" cy="523220"/>
            </a:xfrm>
            <a:prstGeom prst="rect">
              <a:avLst/>
            </a:prstGeom>
            <a:noFill/>
          </p:spPr>
          <p:txBody>
            <a:bodyPr wrap="square">
              <a:spAutoFit/>
            </a:bodyPr>
            <a:lstStyle/>
            <a:p>
              <a:pPr algn="ctr"/>
              <a:r>
                <a:rPr lang="en-US" sz="1400" b="1" dirty="0"/>
                <a:t>Determined over the month</a:t>
              </a:r>
            </a:p>
          </p:txBody>
        </p:sp>
        <p:sp>
          <p:nvSpPr>
            <p:cNvPr id="58" name="Freeform: Shape 57">
              <a:extLst>
                <a:ext uri="{FF2B5EF4-FFF2-40B4-BE49-F238E27FC236}">
                  <a16:creationId xmlns:a16="http://schemas.microsoft.com/office/drawing/2014/main" id="{C92C9E72-5FA7-11EC-A938-A8D4A7CAF60B}"/>
                </a:ext>
              </a:extLst>
            </p:cNvPr>
            <p:cNvSpPr/>
            <p:nvPr/>
          </p:nvSpPr>
          <p:spPr>
            <a:xfrm>
              <a:off x="4927989" y="2274065"/>
              <a:ext cx="2097576" cy="2629853"/>
            </a:xfrm>
            <a:custGeom>
              <a:avLst/>
              <a:gdLst>
                <a:gd name="connsiteX0" fmla="*/ 2149887 w 2149887"/>
                <a:gd name="connsiteY0" fmla="*/ 2667883 h 2667883"/>
                <a:gd name="connsiteX1" fmla="*/ 1486772 w 2149887"/>
                <a:gd name="connsiteY1" fmla="*/ 2165312 h 2667883"/>
                <a:gd name="connsiteX2" fmla="*/ 474650 w 2149887"/>
                <a:gd name="connsiteY2" fmla="*/ 350472 h 2667883"/>
                <a:gd name="connsiteX3" fmla="*/ 0 w 2149887"/>
                <a:gd name="connsiteY3" fmla="*/ 1465 h 2667883"/>
              </a:gdLst>
              <a:ahLst/>
              <a:cxnLst>
                <a:cxn ang="0">
                  <a:pos x="connsiteX0" y="connsiteY0"/>
                </a:cxn>
                <a:cxn ang="0">
                  <a:pos x="connsiteX1" y="connsiteY1"/>
                </a:cxn>
                <a:cxn ang="0">
                  <a:pos x="connsiteX2" y="connsiteY2"/>
                </a:cxn>
                <a:cxn ang="0">
                  <a:pos x="connsiteX3" y="connsiteY3"/>
                </a:cxn>
              </a:cxnLst>
              <a:rect l="l" t="t" r="r" b="b"/>
              <a:pathLst>
                <a:path w="2149887" h="2667883">
                  <a:moveTo>
                    <a:pt x="2149887" y="2667883"/>
                  </a:moveTo>
                  <a:cubicBezTo>
                    <a:pt x="1957932" y="2609715"/>
                    <a:pt x="1765978" y="2551547"/>
                    <a:pt x="1486772" y="2165312"/>
                  </a:cubicBezTo>
                  <a:cubicBezTo>
                    <a:pt x="1207566" y="1779077"/>
                    <a:pt x="722445" y="711113"/>
                    <a:pt x="474650" y="350472"/>
                  </a:cubicBezTo>
                  <a:cubicBezTo>
                    <a:pt x="226855" y="-10169"/>
                    <a:pt x="113427" y="-4352"/>
                    <a:pt x="0" y="1465"/>
                  </a:cubicBezTo>
                </a:path>
              </a:pathLst>
            </a:cu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mc:Choice xmlns:a14="http://schemas.microsoft.com/office/drawing/2010/main" Requires="a14">
          <p:sp>
            <p:nvSpPr>
              <p:cNvPr id="60" name="TextBox 59">
                <a:extLst>
                  <a:ext uri="{FF2B5EF4-FFF2-40B4-BE49-F238E27FC236}">
                    <a16:creationId xmlns:a16="http://schemas.microsoft.com/office/drawing/2014/main" id="{C814FD24-CFD4-3B1D-F798-0EF3A602100C}"/>
                  </a:ext>
                </a:extLst>
              </p:cNvPr>
              <p:cNvSpPr txBox="1"/>
              <p:nvPr/>
            </p:nvSpPr>
            <p:spPr>
              <a:xfrm>
                <a:off x="6656134" y="4723091"/>
                <a:ext cx="4567951" cy="434863"/>
              </a:xfrm>
              <a:prstGeom prst="rect">
                <a:avLst/>
              </a:prstGeom>
              <a:solidFill>
                <a:schemeClr val="bg1"/>
              </a:solidFill>
            </p:spPr>
            <p:txBody>
              <a:bodyPr wrap="square">
                <a:spAutoFit/>
              </a:bodyPr>
              <a:lstStyle/>
              <a:p>
                <a:pPr marL="342900" indent="-342900">
                  <a:buFont typeface="Arial" panose="020B0604020202020204" pitchFamily="34" charset="0"/>
                  <a:buChar char="•"/>
                </a:pPr>
                <a:r>
                  <a:rPr lang="en-US" sz="1867" dirty="0"/>
                  <a:t>Demand cost = </a:t>
                </a:r>
                <a14:m>
                  <m:oMath xmlns:m="http://schemas.openxmlformats.org/officeDocument/2006/math">
                    <m:sSubSup>
                      <m:sSubSupPr>
                        <m:ctrlPr>
                          <a:rPr lang="en-US" sz="2000" i="1">
                            <a:latin typeface="Cambria Math" panose="02040503050406030204" pitchFamily="18" charset="0"/>
                          </a:rPr>
                        </m:ctrlPr>
                      </m:sSubSupPr>
                      <m:e>
                        <m:r>
                          <a:rPr lang="en-US" sz="2000" i="1">
                            <a:latin typeface="Cambria Math" panose="02040503050406030204" pitchFamily="18" charset="0"/>
                          </a:rPr>
                          <m:t>𝑃</m:t>
                        </m:r>
                      </m:e>
                      <m:sub>
                        <m:r>
                          <a:rPr lang="en-US" sz="2000" b="0" i="1" smtClean="0">
                            <a:latin typeface="Cambria Math" panose="02040503050406030204" pitchFamily="18" charset="0"/>
                          </a:rPr>
                          <m:t>𝑜𝑝𝑡𝑖𝑚𝑖𝑧𝑒𝑑</m:t>
                        </m:r>
                      </m:sub>
                      <m:sup>
                        <m:r>
                          <a:rPr lang="en-US" sz="2000" i="1">
                            <a:latin typeface="Cambria Math" panose="02040503050406030204" pitchFamily="18" charset="0"/>
                          </a:rPr>
                          <m:t>𝑚𝑎𝑥</m:t>
                        </m:r>
                      </m:sup>
                    </m:sSubSup>
                    <m:r>
                      <a:rPr lang="en-US" sz="1867" i="1">
                        <a:latin typeface="Cambria Math" panose="02040503050406030204" pitchFamily="18" charset="0"/>
                        <a:ea typeface="Cambria Math" panose="02040503050406030204" pitchFamily="18" charset="0"/>
                      </a:rPr>
                      <m:t>×</m:t>
                    </m:r>
                  </m:oMath>
                </a14:m>
                <a:r>
                  <a:rPr lang="en-US" sz="1867" dirty="0"/>
                  <a:t> </a:t>
                </a:r>
                <a14:m>
                  <m:oMath xmlns:m="http://schemas.openxmlformats.org/officeDocument/2006/math">
                    <m:sSup>
                      <m:sSupPr>
                        <m:ctrlPr>
                          <a:rPr lang="en-US" sz="1867" i="1" dirty="0" smtClean="0">
                            <a:latin typeface="Cambria Math" panose="02040503050406030204" pitchFamily="18" charset="0"/>
                          </a:rPr>
                        </m:ctrlPr>
                      </m:sSupPr>
                      <m:e>
                        <m:r>
                          <a:rPr lang="en-US" sz="1867" b="0" i="1" dirty="0" smtClean="0">
                            <a:latin typeface="Cambria Math" panose="02040503050406030204" pitchFamily="18" charset="0"/>
                          </a:rPr>
                          <m:t>𝑊</m:t>
                        </m:r>
                      </m:e>
                      <m:sup>
                        <m:r>
                          <a:rPr lang="en-US" sz="1867" b="0" i="1" dirty="0" smtClean="0">
                            <a:latin typeface="Cambria Math" panose="02040503050406030204" pitchFamily="18" charset="0"/>
                          </a:rPr>
                          <m:t>𝑑𝑒𝑚𝑎𝑛𝑑</m:t>
                        </m:r>
                      </m:sup>
                    </m:sSup>
                  </m:oMath>
                </a14:m>
                <a:endParaRPr lang="en-US" sz="1867" dirty="0"/>
              </a:p>
            </p:txBody>
          </p:sp>
        </mc:Choice>
        <mc:Fallback>
          <p:sp>
            <p:nvSpPr>
              <p:cNvPr id="60" name="TextBox 59">
                <a:extLst>
                  <a:ext uri="{FF2B5EF4-FFF2-40B4-BE49-F238E27FC236}">
                    <a16:creationId xmlns:a16="http://schemas.microsoft.com/office/drawing/2014/main" id="{C814FD24-CFD4-3B1D-F798-0EF3A602100C}"/>
                  </a:ext>
                </a:extLst>
              </p:cNvPr>
              <p:cNvSpPr txBox="1">
                <a:spLocks noRot="1" noChangeAspect="1" noMove="1" noResize="1" noEditPoints="1" noAdjustHandles="1" noChangeArrowheads="1" noChangeShapeType="1" noTextEdit="1"/>
              </p:cNvSpPr>
              <p:nvPr/>
            </p:nvSpPr>
            <p:spPr>
              <a:xfrm>
                <a:off x="6656134" y="4723091"/>
                <a:ext cx="4567951" cy="434863"/>
              </a:xfrm>
              <a:prstGeom prst="rect">
                <a:avLst/>
              </a:prstGeom>
              <a:blipFill>
                <a:blip r:embed="rId9"/>
                <a:stretch>
                  <a:fillRect l="-935" t="-2817" b="-14085"/>
                </a:stretch>
              </a:blipFill>
            </p:spPr>
            <p:txBody>
              <a:bodyPr/>
              <a:lstStyle/>
              <a:p>
                <a:r>
                  <a:rPr lang="en-US">
                    <a:noFill/>
                  </a:rPr>
                  <a:t> </a:t>
                </a:r>
              </a:p>
            </p:txBody>
          </p:sp>
        </mc:Fallback>
      </mc:AlternateContent>
      <p:sp>
        <p:nvSpPr>
          <p:cNvPr id="406" name="TextBox 405">
            <a:extLst>
              <a:ext uri="{FF2B5EF4-FFF2-40B4-BE49-F238E27FC236}">
                <a16:creationId xmlns:a16="http://schemas.microsoft.com/office/drawing/2014/main" id="{03766A13-3D64-1D06-CBEA-7D2B4A4E0F13}"/>
              </a:ext>
            </a:extLst>
          </p:cNvPr>
          <p:cNvSpPr txBox="1"/>
          <p:nvPr/>
        </p:nvSpPr>
        <p:spPr>
          <a:xfrm>
            <a:off x="11172579" y="4848336"/>
            <a:ext cx="776944" cy="307777"/>
          </a:xfrm>
          <a:prstGeom prst="rect">
            <a:avLst/>
          </a:prstGeom>
          <a:noFill/>
        </p:spPr>
        <p:txBody>
          <a:bodyPr wrap="none" rtlCol="0">
            <a:spAutoFit/>
          </a:bodyPr>
          <a:lstStyle/>
          <a:p>
            <a:r>
              <a:rPr lang="en-US" sz="1400" dirty="0"/>
              <a:t>$10/kW</a:t>
            </a:r>
          </a:p>
        </p:txBody>
      </p:sp>
      <p:sp>
        <p:nvSpPr>
          <p:cNvPr id="407" name="Freeform: Shape 406">
            <a:extLst>
              <a:ext uri="{FF2B5EF4-FFF2-40B4-BE49-F238E27FC236}">
                <a16:creationId xmlns:a16="http://schemas.microsoft.com/office/drawing/2014/main" id="{0D1CD375-0F5A-2746-3DB3-CD798DFC2F2D}"/>
              </a:ext>
            </a:extLst>
          </p:cNvPr>
          <p:cNvSpPr/>
          <p:nvPr/>
        </p:nvSpPr>
        <p:spPr>
          <a:xfrm rot="20591092" flipV="1">
            <a:off x="10355144" y="4922758"/>
            <a:ext cx="837077" cy="227252"/>
          </a:xfrm>
          <a:custGeom>
            <a:avLst/>
            <a:gdLst>
              <a:gd name="connsiteX0" fmla="*/ 0 w 260350"/>
              <a:gd name="connsiteY0" fmla="*/ 165100 h 165100"/>
              <a:gd name="connsiteX1" fmla="*/ 107950 w 260350"/>
              <a:gd name="connsiteY1" fmla="*/ 38100 h 165100"/>
              <a:gd name="connsiteX2" fmla="*/ 260350 w 260350"/>
              <a:gd name="connsiteY2" fmla="*/ 0 h 165100"/>
            </a:gdLst>
            <a:ahLst/>
            <a:cxnLst>
              <a:cxn ang="0">
                <a:pos x="connsiteX0" y="connsiteY0"/>
              </a:cxn>
              <a:cxn ang="0">
                <a:pos x="connsiteX1" y="connsiteY1"/>
              </a:cxn>
              <a:cxn ang="0">
                <a:pos x="connsiteX2" y="connsiteY2"/>
              </a:cxn>
            </a:cxnLst>
            <a:rect l="l" t="t" r="r" b="b"/>
            <a:pathLst>
              <a:path w="260350" h="165100">
                <a:moveTo>
                  <a:pt x="0" y="165100"/>
                </a:moveTo>
                <a:cubicBezTo>
                  <a:pt x="32279" y="115358"/>
                  <a:pt x="64558" y="65617"/>
                  <a:pt x="107950" y="38100"/>
                </a:cubicBezTo>
                <a:cubicBezTo>
                  <a:pt x="151342" y="10583"/>
                  <a:pt x="205846" y="5291"/>
                  <a:pt x="260350" y="0"/>
                </a:cubicBezTo>
              </a:path>
            </a:pathLst>
          </a:custGeom>
          <a:noFill/>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93F24178-12A0-64CA-C140-8806E958552B}"/>
              </a:ext>
            </a:extLst>
          </p:cNvPr>
          <p:cNvSpPr/>
          <p:nvPr/>
        </p:nvSpPr>
        <p:spPr>
          <a:xfrm>
            <a:off x="6686986" y="2840922"/>
            <a:ext cx="2094046" cy="1942073"/>
          </a:xfrm>
          <a:custGeom>
            <a:avLst/>
            <a:gdLst>
              <a:gd name="connsiteX0" fmla="*/ 0 w 2094046"/>
              <a:gd name="connsiteY0" fmla="*/ 0 h 1942073"/>
              <a:gd name="connsiteX1" fmla="*/ 160544 w 2094046"/>
              <a:gd name="connsiteY1" fmla="*/ 1235487 h 1942073"/>
              <a:gd name="connsiteX2" fmla="*/ 362968 w 2094046"/>
              <a:gd name="connsiteY2" fmla="*/ 1807860 h 1942073"/>
              <a:gd name="connsiteX3" fmla="*/ 774797 w 2094046"/>
              <a:gd name="connsiteY3" fmla="*/ 1940483 h 1942073"/>
              <a:gd name="connsiteX4" fmla="*/ 1738058 w 2094046"/>
              <a:gd name="connsiteY4" fmla="*/ 1884641 h 1942073"/>
              <a:gd name="connsiteX5" fmla="*/ 2094046 w 2094046"/>
              <a:gd name="connsiteY5" fmla="*/ 1940483 h 194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4046" h="1942073">
                <a:moveTo>
                  <a:pt x="0" y="0"/>
                </a:moveTo>
                <a:cubicBezTo>
                  <a:pt x="50024" y="467088"/>
                  <a:pt x="100049" y="934177"/>
                  <a:pt x="160544" y="1235487"/>
                </a:cubicBezTo>
                <a:cubicBezTo>
                  <a:pt x="221039" y="1536797"/>
                  <a:pt x="260593" y="1690361"/>
                  <a:pt x="362968" y="1807860"/>
                </a:cubicBezTo>
                <a:cubicBezTo>
                  <a:pt x="465343" y="1925359"/>
                  <a:pt x="545615" y="1927686"/>
                  <a:pt x="774797" y="1940483"/>
                </a:cubicBezTo>
                <a:cubicBezTo>
                  <a:pt x="1003979" y="1953280"/>
                  <a:pt x="1518183" y="1884641"/>
                  <a:pt x="1738058" y="1884641"/>
                </a:cubicBezTo>
                <a:cubicBezTo>
                  <a:pt x="1957933" y="1884641"/>
                  <a:pt x="2025989" y="1912562"/>
                  <a:pt x="2094046" y="1940483"/>
                </a:cubicBezTo>
              </a:path>
            </a:pathLst>
          </a:cu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9" name="Straight Arrow Connector 128">
            <a:extLst>
              <a:ext uri="{FF2B5EF4-FFF2-40B4-BE49-F238E27FC236}">
                <a16:creationId xmlns:a16="http://schemas.microsoft.com/office/drawing/2014/main" id="{B0D2C30E-772D-4209-DE0B-98C46885FCF6}"/>
              </a:ext>
            </a:extLst>
          </p:cNvPr>
          <p:cNvCxnSpPr/>
          <p:nvPr/>
        </p:nvCxnSpPr>
        <p:spPr>
          <a:xfrm>
            <a:off x="11108397" y="5277375"/>
            <a:ext cx="0" cy="251720"/>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sp>
        <p:nvSpPr>
          <p:cNvPr id="130" name="Rectangle 129">
            <a:extLst>
              <a:ext uri="{FF2B5EF4-FFF2-40B4-BE49-F238E27FC236}">
                <a16:creationId xmlns:a16="http://schemas.microsoft.com/office/drawing/2014/main" id="{E25B88D4-D845-D231-3823-D3CA6623E8EA}"/>
              </a:ext>
            </a:extLst>
          </p:cNvPr>
          <p:cNvSpPr/>
          <p:nvPr/>
        </p:nvSpPr>
        <p:spPr>
          <a:xfrm>
            <a:off x="7025565" y="5266229"/>
            <a:ext cx="3991964" cy="273759"/>
          </a:xfrm>
          <a:prstGeom prst="rect">
            <a:avLst/>
          </a:prstGeom>
          <a:noFill/>
          <a:ln>
            <a:solidFill>
              <a:srgbClr val="8BCD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B40FFCAA-7572-B2FB-268B-C13ED43B48D2}"/>
                  </a:ext>
                </a:extLst>
              </p:cNvPr>
              <p:cNvSpPr txBox="1"/>
              <p:nvPr/>
            </p:nvSpPr>
            <p:spPr>
              <a:xfrm>
                <a:off x="2733474" y="3426491"/>
                <a:ext cx="49564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m:t>
                      </m:r>
                    </m:oMath>
                  </m:oMathPara>
                </a14:m>
                <a:endParaRPr lang="en-US" sz="2400" dirty="0"/>
              </a:p>
            </p:txBody>
          </p:sp>
        </mc:Choice>
        <mc:Fallback>
          <p:sp>
            <p:nvSpPr>
              <p:cNvPr id="5" name="TextBox 4">
                <a:extLst>
                  <a:ext uri="{FF2B5EF4-FFF2-40B4-BE49-F238E27FC236}">
                    <a16:creationId xmlns:a16="http://schemas.microsoft.com/office/drawing/2014/main" id="{B40FFCAA-7572-B2FB-268B-C13ED43B48D2}"/>
                  </a:ext>
                </a:extLst>
              </p:cNvPr>
              <p:cNvSpPr txBox="1">
                <a:spLocks noRot="1" noChangeAspect="1" noMove="1" noResize="1" noEditPoints="1" noAdjustHandles="1" noChangeArrowheads="1" noChangeShapeType="1" noTextEdit="1"/>
              </p:cNvSpPr>
              <p:nvPr/>
            </p:nvSpPr>
            <p:spPr>
              <a:xfrm>
                <a:off x="2733474" y="3426491"/>
                <a:ext cx="495649" cy="461665"/>
              </a:xfrm>
              <a:prstGeom prst="rect">
                <a:avLst/>
              </a:prstGeom>
              <a:blipFill>
                <a:blip r:embed="rId10"/>
                <a:stretch>
                  <a:fillRect/>
                </a:stretch>
              </a:blipFill>
            </p:spPr>
            <p:txBody>
              <a:bodyPr/>
              <a:lstStyle/>
              <a:p>
                <a:r>
                  <a:rPr lang="en-US">
                    <a:noFill/>
                  </a:rPr>
                  <a:t> </a:t>
                </a:r>
              </a:p>
            </p:txBody>
          </p:sp>
        </mc:Fallback>
      </mc:AlternateContent>
      <p:grpSp>
        <p:nvGrpSpPr>
          <p:cNvPr id="141" name="Group 140">
            <a:extLst>
              <a:ext uri="{FF2B5EF4-FFF2-40B4-BE49-F238E27FC236}">
                <a16:creationId xmlns:a16="http://schemas.microsoft.com/office/drawing/2014/main" id="{6052036A-3822-67E4-73CD-2003AA3AE5AB}"/>
              </a:ext>
            </a:extLst>
          </p:cNvPr>
          <p:cNvGrpSpPr/>
          <p:nvPr/>
        </p:nvGrpSpPr>
        <p:grpSpPr>
          <a:xfrm>
            <a:off x="204256" y="3483774"/>
            <a:ext cx="4984964" cy="1560572"/>
            <a:chOff x="204256" y="3483774"/>
            <a:chExt cx="4984964" cy="1560572"/>
          </a:xfrm>
        </p:grpSpPr>
        <p:sp>
          <p:nvSpPr>
            <p:cNvPr id="350" name="TextBox 349">
              <a:extLst>
                <a:ext uri="{FF2B5EF4-FFF2-40B4-BE49-F238E27FC236}">
                  <a16:creationId xmlns:a16="http://schemas.microsoft.com/office/drawing/2014/main" id="{16B5328F-F1D7-83D2-A718-4898E5D40C56}"/>
                </a:ext>
              </a:extLst>
            </p:cNvPr>
            <p:cNvSpPr txBox="1"/>
            <p:nvPr/>
          </p:nvSpPr>
          <p:spPr>
            <a:xfrm>
              <a:off x="204256" y="3890002"/>
              <a:ext cx="937881" cy="502573"/>
            </a:xfrm>
            <a:prstGeom prst="rect">
              <a:avLst/>
            </a:prstGeom>
            <a:noFill/>
          </p:spPr>
          <p:txBody>
            <a:bodyPr wrap="square" rtlCol="0">
              <a:spAutoFit/>
            </a:bodyPr>
            <a:lstStyle/>
            <a:p>
              <a:pPr algn="ctr"/>
              <a:r>
                <a:rPr lang="en-US" sz="1333" dirty="0"/>
                <a:t>Charging</a:t>
              </a:r>
            </a:p>
            <a:p>
              <a:pPr algn="ctr"/>
              <a:r>
                <a:rPr lang="en-US" sz="1333" dirty="0"/>
                <a:t>Rate</a:t>
              </a:r>
            </a:p>
          </p:txBody>
        </p:sp>
        <p:sp>
          <p:nvSpPr>
            <p:cNvPr id="354" name="TextBox 353">
              <a:extLst>
                <a:ext uri="{FF2B5EF4-FFF2-40B4-BE49-F238E27FC236}">
                  <a16:creationId xmlns:a16="http://schemas.microsoft.com/office/drawing/2014/main" id="{2702DB37-EB73-7FE6-2614-AD6B3A4472A0}"/>
                </a:ext>
              </a:extLst>
            </p:cNvPr>
            <p:cNvSpPr txBox="1"/>
            <p:nvPr/>
          </p:nvSpPr>
          <p:spPr>
            <a:xfrm>
              <a:off x="609531" y="4572754"/>
              <a:ext cx="937881" cy="297455"/>
            </a:xfrm>
            <a:prstGeom prst="rect">
              <a:avLst/>
            </a:prstGeom>
            <a:noFill/>
          </p:spPr>
          <p:txBody>
            <a:bodyPr wrap="square" rtlCol="0">
              <a:spAutoFit/>
            </a:bodyPr>
            <a:lstStyle/>
            <a:p>
              <a:pPr algn="ctr"/>
              <a:r>
                <a:rPr lang="en-US" sz="1333"/>
                <a:t>0</a:t>
              </a:r>
            </a:p>
          </p:txBody>
        </p:sp>
        <p:cxnSp>
          <p:nvCxnSpPr>
            <p:cNvPr id="147" name="Straight Connector 146">
              <a:extLst>
                <a:ext uri="{FF2B5EF4-FFF2-40B4-BE49-F238E27FC236}">
                  <a16:creationId xmlns:a16="http://schemas.microsoft.com/office/drawing/2014/main" id="{F4E4D9AB-4F2D-12BE-6894-D474EDAEDBBC}"/>
                </a:ext>
              </a:extLst>
            </p:cNvPr>
            <p:cNvCxnSpPr>
              <a:cxnSpLocks/>
            </p:cNvCxnSpPr>
            <p:nvPr/>
          </p:nvCxnSpPr>
          <p:spPr>
            <a:xfrm>
              <a:off x="1246358" y="4727894"/>
              <a:ext cx="3805866" cy="0"/>
            </a:xfrm>
            <a:prstGeom prst="line">
              <a:avLst/>
            </a:prstGeom>
            <a:ln w="12700">
              <a:solidFill>
                <a:schemeClr val="dk1"/>
              </a:solidFill>
            </a:ln>
            <a:effectLst/>
          </p:spPr>
          <p:style>
            <a:lnRef idx="2">
              <a:schemeClr val="dk1"/>
            </a:lnRef>
            <a:fillRef idx="0">
              <a:schemeClr val="dk1"/>
            </a:fillRef>
            <a:effectRef idx="1">
              <a:schemeClr val="dk1"/>
            </a:effectRef>
            <a:fontRef idx="minor">
              <a:schemeClr val="tx1"/>
            </a:fontRef>
          </p:style>
        </p:cxnSp>
        <p:cxnSp>
          <p:nvCxnSpPr>
            <p:cNvPr id="148" name="Straight Connector 147">
              <a:extLst>
                <a:ext uri="{FF2B5EF4-FFF2-40B4-BE49-F238E27FC236}">
                  <a16:creationId xmlns:a16="http://schemas.microsoft.com/office/drawing/2014/main" id="{AB636576-D0FC-524C-E891-738670AC6A45}"/>
                </a:ext>
              </a:extLst>
            </p:cNvPr>
            <p:cNvCxnSpPr>
              <a:cxnSpLocks/>
            </p:cNvCxnSpPr>
            <p:nvPr/>
          </p:nvCxnSpPr>
          <p:spPr>
            <a:xfrm flipV="1">
              <a:off x="1246358" y="4726593"/>
              <a:ext cx="3942862" cy="1301"/>
            </a:xfrm>
            <a:prstGeom prst="line">
              <a:avLst/>
            </a:prstGeom>
            <a:ln w="25400">
              <a:solidFill>
                <a:schemeClr val="dk1"/>
              </a:solidFill>
              <a:tailEnd type="arrow"/>
            </a:ln>
            <a:effectLst/>
          </p:spPr>
          <p:style>
            <a:lnRef idx="2">
              <a:schemeClr val="dk1"/>
            </a:lnRef>
            <a:fillRef idx="0">
              <a:schemeClr val="dk1"/>
            </a:fillRef>
            <a:effectRef idx="1">
              <a:schemeClr val="dk1"/>
            </a:effectRef>
            <a:fontRef idx="minor">
              <a:schemeClr val="tx1"/>
            </a:fontRef>
          </p:style>
        </p:cxnSp>
        <p:sp>
          <p:nvSpPr>
            <p:cNvPr id="188" name="Rectangle 187">
              <a:extLst>
                <a:ext uri="{FF2B5EF4-FFF2-40B4-BE49-F238E27FC236}">
                  <a16:creationId xmlns:a16="http://schemas.microsoft.com/office/drawing/2014/main" id="{BDDABE06-5B28-90FC-66B8-F8835161295D}"/>
                </a:ext>
              </a:extLst>
            </p:cNvPr>
            <p:cNvSpPr/>
            <p:nvPr/>
          </p:nvSpPr>
          <p:spPr>
            <a:xfrm>
              <a:off x="1641325" y="4201029"/>
              <a:ext cx="121920" cy="514209"/>
            </a:xfrm>
            <a:prstGeom prst="rect">
              <a:avLst/>
            </a:prstGeom>
            <a:solidFill>
              <a:schemeClr val="accent3">
                <a:lumMod val="75000"/>
              </a:schemeClr>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A4404625-FBF9-DE63-01B8-F7490E78E64E}"/>
                </a:ext>
              </a:extLst>
            </p:cNvPr>
            <p:cNvSpPr/>
            <p:nvPr/>
          </p:nvSpPr>
          <p:spPr>
            <a:xfrm>
              <a:off x="1771577" y="4201029"/>
              <a:ext cx="121920" cy="514209"/>
            </a:xfrm>
            <a:prstGeom prst="rect">
              <a:avLst/>
            </a:prstGeom>
            <a:solidFill>
              <a:schemeClr val="accent3">
                <a:lumMod val="75000"/>
              </a:schemeClr>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1B418465-B682-A34E-F76A-827D43A02F9F}"/>
                </a:ext>
              </a:extLst>
            </p:cNvPr>
            <p:cNvSpPr/>
            <p:nvPr/>
          </p:nvSpPr>
          <p:spPr>
            <a:xfrm>
              <a:off x="4143140" y="4188563"/>
              <a:ext cx="121920" cy="524916"/>
            </a:xfrm>
            <a:prstGeom prst="rect">
              <a:avLst/>
            </a:prstGeom>
            <a:solidFill>
              <a:schemeClr val="accent3">
                <a:lumMod val="75000"/>
              </a:schemeClr>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026075FB-1D34-241B-183D-6A519C48BA66}"/>
                </a:ext>
              </a:extLst>
            </p:cNvPr>
            <p:cNvSpPr/>
            <p:nvPr/>
          </p:nvSpPr>
          <p:spPr>
            <a:xfrm>
              <a:off x="3480030" y="4615615"/>
              <a:ext cx="121920" cy="98503"/>
            </a:xfrm>
            <a:prstGeom prst="rect">
              <a:avLst/>
            </a:prstGeom>
            <a:solidFill>
              <a:schemeClr val="accent3">
                <a:lumMod val="75000"/>
              </a:schemeClr>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06E9D826-4A6E-5D41-86B8-CBEC5A6EDFA2}"/>
                </a:ext>
              </a:extLst>
            </p:cNvPr>
            <p:cNvSpPr/>
            <p:nvPr/>
          </p:nvSpPr>
          <p:spPr>
            <a:xfrm>
              <a:off x="4274844" y="4372348"/>
              <a:ext cx="121920" cy="343374"/>
            </a:xfrm>
            <a:prstGeom prst="rect">
              <a:avLst/>
            </a:prstGeom>
            <a:solidFill>
              <a:schemeClr val="accent3">
                <a:lumMod val="75000"/>
              </a:schemeClr>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F2C1BA6C-ADA0-9BF3-3773-EAF8B0C52181}"/>
                </a:ext>
              </a:extLst>
            </p:cNvPr>
            <p:cNvSpPr/>
            <p:nvPr/>
          </p:nvSpPr>
          <p:spPr>
            <a:xfrm>
              <a:off x="4000504" y="4618513"/>
              <a:ext cx="121920" cy="98503"/>
            </a:xfrm>
            <a:prstGeom prst="rect">
              <a:avLst/>
            </a:prstGeom>
            <a:solidFill>
              <a:schemeClr val="accent3">
                <a:lumMod val="75000"/>
              </a:schemeClr>
            </a:solidFill>
            <a:ln w="6350">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6" name="Rectangle 305">
              <a:extLst>
                <a:ext uri="{FF2B5EF4-FFF2-40B4-BE49-F238E27FC236}">
                  <a16:creationId xmlns:a16="http://schemas.microsoft.com/office/drawing/2014/main" id="{B92F6B5F-F5DC-84C7-7C56-5135F80FCF4C}"/>
                </a:ext>
              </a:extLst>
            </p:cNvPr>
            <p:cNvSpPr/>
            <p:nvPr/>
          </p:nvSpPr>
          <p:spPr>
            <a:xfrm>
              <a:off x="1905873" y="4597662"/>
              <a:ext cx="121920" cy="116829"/>
            </a:xfrm>
            <a:prstGeom prst="rect">
              <a:avLst/>
            </a:prstGeom>
            <a:solidFill>
              <a:schemeClr val="accent3">
                <a:lumMod val="75000"/>
              </a:schemeClr>
            </a:solidFill>
            <a:ln w="6350">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7" name="Rectangle 306">
              <a:extLst>
                <a:ext uri="{FF2B5EF4-FFF2-40B4-BE49-F238E27FC236}">
                  <a16:creationId xmlns:a16="http://schemas.microsoft.com/office/drawing/2014/main" id="{AE2AC695-7AB6-1087-AF90-A73E18AFDF92}"/>
                </a:ext>
              </a:extLst>
            </p:cNvPr>
            <p:cNvSpPr/>
            <p:nvPr/>
          </p:nvSpPr>
          <p:spPr>
            <a:xfrm>
              <a:off x="2039222" y="4597659"/>
              <a:ext cx="121920" cy="116829"/>
            </a:xfrm>
            <a:prstGeom prst="rect">
              <a:avLst/>
            </a:prstGeom>
            <a:solidFill>
              <a:schemeClr val="accent3">
                <a:lumMod val="75000"/>
              </a:schemeClr>
            </a:solidFill>
            <a:ln w="6350">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9E57E414-42E8-C18D-3C70-F19AFCF5B03C}"/>
                </a:ext>
              </a:extLst>
            </p:cNvPr>
            <p:cNvCxnSpPr>
              <a:cxnSpLocks/>
            </p:cNvCxnSpPr>
            <p:nvPr/>
          </p:nvCxnSpPr>
          <p:spPr>
            <a:xfrm>
              <a:off x="1379254" y="3483774"/>
              <a:ext cx="0" cy="1270329"/>
            </a:xfrm>
            <a:prstGeom prst="line">
              <a:avLst/>
            </a:prstGeom>
            <a:ln w="19050">
              <a:prstDash val="solid"/>
              <a:headEnd type="arrow"/>
            </a:ln>
          </p:spPr>
          <p:style>
            <a:lnRef idx="2">
              <a:schemeClr val="dk1"/>
            </a:lnRef>
            <a:fillRef idx="0">
              <a:schemeClr val="dk1"/>
            </a:fillRef>
            <a:effectRef idx="1">
              <a:schemeClr val="dk1"/>
            </a:effectRef>
            <a:fontRef idx="minor">
              <a:schemeClr val="tx1"/>
            </a:fontRef>
          </p:style>
        </p:cxnSp>
        <p:sp>
          <p:nvSpPr>
            <p:cNvPr id="379" name="Rectangle 378">
              <a:extLst>
                <a:ext uri="{FF2B5EF4-FFF2-40B4-BE49-F238E27FC236}">
                  <a16:creationId xmlns:a16="http://schemas.microsoft.com/office/drawing/2014/main" id="{5E82B2D0-F894-A93F-765D-44E828D51E2C}"/>
                </a:ext>
              </a:extLst>
            </p:cNvPr>
            <p:cNvSpPr/>
            <p:nvPr/>
          </p:nvSpPr>
          <p:spPr>
            <a:xfrm rot="10800000">
              <a:off x="2872815" y="4738101"/>
              <a:ext cx="121920" cy="181218"/>
            </a:xfrm>
            <a:prstGeom prst="rect">
              <a:avLst/>
            </a:prstGeom>
            <a:solidFill>
              <a:srgbClr val="F4B183"/>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0" name="Rectangle 379">
              <a:extLst>
                <a:ext uri="{FF2B5EF4-FFF2-40B4-BE49-F238E27FC236}">
                  <a16:creationId xmlns:a16="http://schemas.microsoft.com/office/drawing/2014/main" id="{9DF90755-42E0-CEF0-CEAE-04B97E16B115}"/>
                </a:ext>
              </a:extLst>
            </p:cNvPr>
            <p:cNvSpPr/>
            <p:nvPr/>
          </p:nvSpPr>
          <p:spPr>
            <a:xfrm rot="10800000">
              <a:off x="3008827" y="4740171"/>
              <a:ext cx="121920" cy="108913"/>
            </a:xfrm>
            <a:prstGeom prst="rect">
              <a:avLst/>
            </a:prstGeom>
            <a:solidFill>
              <a:srgbClr val="F4B183"/>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1" name="Rectangle 380">
              <a:extLst>
                <a:ext uri="{FF2B5EF4-FFF2-40B4-BE49-F238E27FC236}">
                  <a16:creationId xmlns:a16="http://schemas.microsoft.com/office/drawing/2014/main" id="{D0EC976A-FDAA-8927-CDB2-506E24BB8A84}"/>
                </a:ext>
              </a:extLst>
            </p:cNvPr>
            <p:cNvSpPr/>
            <p:nvPr/>
          </p:nvSpPr>
          <p:spPr>
            <a:xfrm rot="10800000">
              <a:off x="2729707" y="4736706"/>
              <a:ext cx="136012" cy="307640"/>
            </a:xfrm>
            <a:prstGeom prst="rect">
              <a:avLst/>
            </a:prstGeom>
            <a:solidFill>
              <a:srgbClr val="F4B183"/>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2" name="Rectangle 381">
              <a:extLst>
                <a:ext uri="{FF2B5EF4-FFF2-40B4-BE49-F238E27FC236}">
                  <a16:creationId xmlns:a16="http://schemas.microsoft.com/office/drawing/2014/main" id="{EE478B43-EA30-CCE5-D312-7F720CFD7B5F}"/>
                </a:ext>
              </a:extLst>
            </p:cNvPr>
            <p:cNvSpPr/>
            <p:nvPr/>
          </p:nvSpPr>
          <p:spPr>
            <a:xfrm rot="10800000">
              <a:off x="2613385" y="4738104"/>
              <a:ext cx="111560" cy="181215"/>
            </a:xfrm>
            <a:prstGeom prst="rect">
              <a:avLst/>
            </a:prstGeom>
            <a:solidFill>
              <a:srgbClr val="F4B183"/>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3" name="Rectangle 382">
              <a:extLst>
                <a:ext uri="{FF2B5EF4-FFF2-40B4-BE49-F238E27FC236}">
                  <a16:creationId xmlns:a16="http://schemas.microsoft.com/office/drawing/2014/main" id="{84A8BF56-B921-DC90-0F76-CB835A8C90BD}"/>
                </a:ext>
              </a:extLst>
            </p:cNvPr>
            <p:cNvSpPr/>
            <p:nvPr/>
          </p:nvSpPr>
          <p:spPr>
            <a:xfrm rot="10800000">
              <a:off x="3140077" y="4739087"/>
              <a:ext cx="121920" cy="80876"/>
            </a:xfrm>
            <a:prstGeom prst="rect">
              <a:avLst/>
            </a:prstGeom>
            <a:solidFill>
              <a:srgbClr val="F4B183"/>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4" name="Rectangle 383">
              <a:extLst>
                <a:ext uri="{FF2B5EF4-FFF2-40B4-BE49-F238E27FC236}">
                  <a16:creationId xmlns:a16="http://schemas.microsoft.com/office/drawing/2014/main" id="{5360A7CF-5CAF-3669-87BB-6BD477DA477A}"/>
                </a:ext>
              </a:extLst>
            </p:cNvPr>
            <p:cNvSpPr/>
            <p:nvPr/>
          </p:nvSpPr>
          <p:spPr>
            <a:xfrm rot="10800000">
              <a:off x="2223046" y="4737132"/>
              <a:ext cx="121920" cy="80876"/>
            </a:xfrm>
            <a:prstGeom prst="rect">
              <a:avLst/>
            </a:prstGeom>
            <a:solidFill>
              <a:srgbClr val="F4B183"/>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ABE6E850-821A-2218-9518-7978749BD049}"/>
                </a:ext>
              </a:extLst>
            </p:cNvPr>
            <p:cNvSpPr/>
            <p:nvPr/>
          </p:nvSpPr>
          <p:spPr>
            <a:xfrm rot="10800000">
              <a:off x="2354248" y="4737132"/>
              <a:ext cx="121920" cy="80876"/>
            </a:xfrm>
            <a:prstGeom prst="rect">
              <a:avLst/>
            </a:prstGeom>
            <a:solidFill>
              <a:srgbClr val="F4B183"/>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6" name="Rectangle 385">
              <a:extLst>
                <a:ext uri="{FF2B5EF4-FFF2-40B4-BE49-F238E27FC236}">
                  <a16:creationId xmlns:a16="http://schemas.microsoft.com/office/drawing/2014/main" id="{5F3FBECD-A164-3EF1-4867-FEEA46DFAECA}"/>
                </a:ext>
              </a:extLst>
            </p:cNvPr>
            <p:cNvSpPr/>
            <p:nvPr/>
          </p:nvSpPr>
          <p:spPr>
            <a:xfrm rot="10800000">
              <a:off x="2483461" y="4737513"/>
              <a:ext cx="121920" cy="108913"/>
            </a:xfrm>
            <a:prstGeom prst="rect">
              <a:avLst/>
            </a:prstGeom>
            <a:solidFill>
              <a:srgbClr val="F4B183"/>
            </a:solidFill>
            <a:ln>
              <a:solidFill>
                <a:schemeClr val="dk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3" name="TextBox 402">
            <a:extLst>
              <a:ext uri="{FF2B5EF4-FFF2-40B4-BE49-F238E27FC236}">
                <a16:creationId xmlns:a16="http://schemas.microsoft.com/office/drawing/2014/main" id="{344CAF80-B8A8-CF18-26BC-AE0AEF1520B9}"/>
              </a:ext>
            </a:extLst>
          </p:cNvPr>
          <p:cNvSpPr txBox="1"/>
          <p:nvPr/>
        </p:nvSpPr>
        <p:spPr>
          <a:xfrm>
            <a:off x="3527953" y="4950918"/>
            <a:ext cx="1983325" cy="830997"/>
          </a:xfrm>
          <a:prstGeom prst="rect">
            <a:avLst/>
          </a:prstGeom>
          <a:noFill/>
        </p:spPr>
        <p:txBody>
          <a:bodyPr wrap="square" rtlCol="0">
            <a:spAutoFit/>
          </a:bodyPr>
          <a:lstStyle/>
          <a:p>
            <a:r>
              <a:rPr lang="en-US" sz="1600" dirty="0"/>
              <a:t>Discharging to reduce peak power (demand cost)</a:t>
            </a:r>
          </a:p>
        </p:txBody>
      </p:sp>
      <p:sp>
        <p:nvSpPr>
          <p:cNvPr id="402" name="Freeform: Shape 401">
            <a:extLst>
              <a:ext uri="{FF2B5EF4-FFF2-40B4-BE49-F238E27FC236}">
                <a16:creationId xmlns:a16="http://schemas.microsoft.com/office/drawing/2014/main" id="{B6B10466-EBD0-4338-42A9-479F0D6ED98C}"/>
              </a:ext>
            </a:extLst>
          </p:cNvPr>
          <p:cNvSpPr/>
          <p:nvPr/>
        </p:nvSpPr>
        <p:spPr>
          <a:xfrm rot="13962986" flipV="1">
            <a:off x="3072849" y="4906778"/>
            <a:ext cx="424815" cy="339703"/>
          </a:xfrm>
          <a:custGeom>
            <a:avLst/>
            <a:gdLst>
              <a:gd name="connsiteX0" fmla="*/ 565150 w 565150"/>
              <a:gd name="connsiteY0" fmla="*/ 241300 h 241300"/>
              <a:gd name="connsiteX1" fmla="*/ 323850 w 565150"/>
              <a:gd name="connsiteY1" fmla="*/ 171450 h 241300"/>
              <a:gd name="connsiteX2" fmla="*/ 0 w 565150"/>
              <a:gd name="connsiteY2" fmla="*/ 0 h 241300"/>
            </a:gdLst>
            <a:ahLst/>
            <a:cxnLst>
              <a:cxn ang="0">
                <a:pos x="connsiteX0" y="connsiteY0"/>
              </a:cxn>
              <a:cxn ang="0">
                <a:pos x="connsiteX1" y="connsiteY1"/>
              </a:cxn>
              <a:cxn ang="0">
                <a:pos x="connsiteX2" y="connsiteY2"/>
              </a:cxn>
            </a:cxnLst>
            <a:rect l="l" t="t" r="r" b="b"/>
            <a:pathLst>
              <a:path w="565150" h="241300">
                <a:moveTo>
                  <a:pt x="565150" y="241300"/>
                </a:moveTo>
                <a:cubicBezTo>
                  <a:pt x="491596" y="226483"/>
                  <a:pt x="418042" y="211667"/>
                  <a:pt x="323850" y="171450"/>
                </a:cubicBezTo>
                <a:cubicBezTo>
                  <a:pt x="229658" y="131233"/>
                  <a:pt x="114829" y="65616"/>
                  <a:pt x="0" y="0"/>
                </a:cubicBezTo>
              </a:path>
            </a:pathLst>
          </a:cu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TextBox 131">
            <a:extLst>
              <a:ext uri="{FF2B5EF4-FFF2-40B4-BE49-F238E27FC236}">
                <a16:creationId xmlns:a16="http://schemas.microsoft.com/office/drawing/2014/main" id="{ED446DF5-D32A-2115-03EC-41D0CB3C9F8C}"/>
              </a:ext>
            </a:extLst>
          </p:cNvPr>
          <p:cNvSpPr txBox="1"/>
          <p:nvPr/>
        </p:nvSpPr>
        <p:spPr>
          <a:xfrm>
            <a:off x="898392" y="5081977"/>
            <a:ext cx="1983325" cy="830997"/>
          </a:xfrm>
          <a:prstGeom prst="rect">
            <a:avLst/>
          </a:prstGeom>
          <a:noFill/>
        </p:spPr>
        <p:txBody>
          <a:bodyPr wrap="square" rtlCol="0">
            <a:spAutoFit/>
          </a:bodyPr>
          <a:lstStyle/>
          <a:p>
            <a:r>
              <a:rPr lang="en-US" sz="1600" dirty="0"/>
              <a:t>Charging more in off-peak to lower energy cost</a:t>
            </a:r>
          </a:p>
        </p:txBody>
      </p:sp>
      <p:sp>
        <p:nvSpPr>
          <p:cNvPr id="135" name="Freeform: Shape 134">
            <a:extLst>
              <a:ext uri="{FF2B5EF4-FFF2-40B4-BE49-F238E27FC236}">
                <a16:creationId xmlns:a16="http://schemas.microsoft.com/office/drawing/2014/main" id="{EA81B990-4D6D-5FAD-530A-8CCEA51AFEAB}"/>
              </a:ext>
            </a:extLst>
          </p:cNvPr>
          <p:cNvSpPr/>
          <p:nvPr/>
        </p:nvSpPr>
        <p:spPr>
          <a:xfrm rot="9077048">
            <a:off x="1643827" y="4812792"/>
            <a:ext cx="108887" cy="323695"/>
          </a:xfrm>
          <a:custGeom>
            <a:avLst/>
            <a:gdLst>
              <a:gd name="connsiteX0" fmla="*/ 0 w 216384"/>
              <a:gd name="connsiteY0" fmla="*/ 300146 h 300146"/>
              <a:gd name="connsiteX1" fmla="*/ 174503 w 216384"/>
              <a:gd name="connsiteY1" fmla="*/ 153563 h 300146"/>
              <a:gd name="connsiteX2" fmla="*/ 216384 w 216384"/>
              <a:gd name="connsiteY2" fmla="*/ 0 h 300146"/>
            </a:gdLst>
            <a:ahLst/>
            <a:cxnLst>
              <a:cxn ang="0">
                <a:pos x="connsiteX0" y="connsiteY0"/>
              </a:cxn>
              <a:cxn ang="0">
                <a:pos x="connsiteX1" y="connsiteY1"/>
              </a:cxn>
              <a:cxn ang="0">
                <a:pos x="connsiteX2" y="connsiteY2"/>
              </a:cxn>
            </a:cxnLst>
            <a:rect l="l" t="t" r="r" b="b"/>
            <a:pathLst>
              <a:path w="216384" h="300146">
                <a:moveTo>
                  <a:pt x="0" y="300146"/>
                </a:moveTo>
                <a:cubicBezTo>
                  <a:pt x="69219" y="251866"/>
                  <a:pt x="138439" y="203587"/>
                  <a:pt x="174503" y="153563"/>
                </a:cubicBezTo>
                <a:cubicBezTo>
                  <a:pt x="210567" y="103539"/>
                  <a:pt x="213475" y="51769"/>
                  <a:pt x="216384" y="0"/>
                </a:cubicBezTo>
              </a:path>
            </a:pathLst>
          </a:cu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A788B11E-95AD-658F-9EA9-E03206C5E185}"/>
              </a:ext>
            </a:extLst>
          </p:cNvPr>
          <p:cNvSpPr/>
          <p:nvPr/>
        </p:nvSpPr>
        <p:spPr>
          <a:xfrm>
            <a:off x="2177808" y="4548438"/>
            <a:ext cx="4809325" cy="1407700"/>
          </a:xfrm>
          <a:custGeom>
            <a:avLst/>
            <a:gdLst>
              <a:gd name="connsiteX0" fmla="*/ 0 w 4809325"/>
              <a:gd name="connsiteY0" fmla="*/ 1368110 h 1544682"/>
              <a:gd name="connsiteX1" fmla="*/ 2010284 w 4809325"/>
              <a:gd name="connsiteY1" fmla="*/ 1542614 h 1544682"/>
              <a:gd name="connsiteX2" fmla="*/ 3573838 w 4809325"/>
              <a:gd name="connsiteY2" fmla="*/ 1263408 h 1544682"/>
              <a:gd name="connsiteX3" fmla="*/ 4278833 w 4809325"/>
              <a:gd name="connsiteY3" fmla="*/ 216385 h 1544682"/>
              <a:gd name="connsiteX4" fmla="*/ 4809325 w 4809325"/>
              <a:gd name="connsiteY4" fmla="*/ 0 h 154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325" h="1544682">
                <a:moveTo>
                  <a:pt x="0" y="1368110"/>
                </a:moveTo>
                <a:cubicBezTo>
                  <a:pt x="707322" y="1464087"/>
                  <a:pt x="1414644" y="1560064"/>
                  <a:pt x="2010284" y="1542614"/>
                </a:cubicBezTo>
                <a:cubicBezTo>
                  <a:pt x="2605924" y="1525164"/>
                  <a:pt x="3195747" y="1484446"/>
                  <a:pt x="3573838" y="1263408"/>
                </a:cubicBezTo>
                <a:cubicBezTo>
                  <a:pt x="3951929" y="1042370"/>
                  <a:pt x="4072919" y="426953"/>
                  <a:pt x="4278833" y="216385"/>
                </a:cubicBezTo>
                <a:cubicBezTo>
                  <a:pt x="4484748" y="5817"/>
                  <a:pt x="4727890" y="27920"/>
                  <a:pt x="4809325" y="0"/>
                </a:cubicBezTo>
              </a:path>
            </a:pathLst>
          </a:cu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8" name="Straight Arrow Connector 137">
            <a:extLst>
              <a:ext uri="{FF2B5EF4-FFF2-40B4-BE49-F238E27FC236}">
                <a16:creationId xmlns:a16="http://schemas.microsoft.com/office/drawing/2014/main" id="{65F597DF-4348-A93E-C7DF-A04E98AF6BA1}"/>
              </a:ext>
            </a:extLst>
          </p:cNvPr>
          <p:cNvCxnSpPr/>
          <p:nvPr/>
        </p:nvCxnSpPr>
        <p:spPr>
          <a:xfrm>
            <a:off x="11017529" y="4296718"/>
            <a:ext cx="0" cy="251720"/>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sp>
        <p:nvSpPr>
          <p:cNvPr id="139" name="Freeform: Shape 138">
            <a:extLst>
              <a:ext uri="{FF2B5EF4-FFF2-40B4-BE49-F238E27FC236}">
                <a16:creationId xmlns:a16="http://schemas.microsoft.com/office/drawing/2014/main" id="{4B47EC01-029D-B83D-D048-8801E5C06129}"/>
              </a:ext>
            </a:extLst>
          </p:cNvPr>
          <p:cNvSpPr/>
          <p:nvPr/>
        </p:nvSpPr>
        <p:spPr>
          <a:xfrm>
            <a:off x="5374718" y="4983830"/>
            <a:ext cx="1661276" cy="369948"/>
          </a:xfrm>
          <a:custGeom>
            <a:avLst/>
            <a:gdLst>
              <a:gd name="connsiteX0" fmla="*/ 0 w 1661276"/>
              <a:gd name="connsiteY0" fmla="*/ 369948 h 369948"/>
              <a:gd name="connsiteX1" fmla="*/ 635193 w 1661276"/>
              <a:gd name="connsiteY1" fmla="*/ 209405 h 369948"/>
              <a:gd name="connsiteX2" fmla="*/ 1207566 w 1661276"/>
              <a:gd name="connsiteY2" fmla="*/ 41881 h 369948"/>
              <a:gd name="connsiteX3" fmla="*/ 1661276 w 1661276"/>
              <a:gd name="connsiteY3" fmla="*/ 0 h 369948"/>
            </a:gdLst>
            <a:ahLst/>
            <a:cxnLst>
              <a:cxn ang="0">
                <a:pos x="connsiteX0" y="connsiteY0"/>
              </a:cxn>
              <a:cxn ang="0">
                <a:pos x="connsiteX1" y="connsiteY1"/>
              </a:cxn>
              <a:cxn ang="0">
                <a:pos x="connsiteX2" y="connsiteY2"/>
              </a:cxn>
              <a:cxn ang="0">
                <a:pos x="connsiteX3" y="connsiteY3"/>
              </a:cxn>
            </a:cxnLst>
            <a:rect l="l" t="t" r="r" b="b"/>
            <a:pathLst>
              <a:path w="1661276" h="369948">
                <a:moveTo>
                  <a:pt x="0" y="369948"/>
                </a:moveTo>
                <a:lnTo>
                  <a:pt x="635193" y="209405"/>
                </a:lnTo>
                <a:cubicBezTo>
                  <a:pt x="836454" y="154727"/>
                  <a:pt x="1036552" y="76782"/>
                  <a:pt x="1207566" y="41881"/>
                </a:cubicBezTo>
                <a:cubicBezTo>
                  <a:pt x="1378580" y="6980"/>
                  <a:pt x="1519928" y="3490"/>
                  <a:pt x="1661276" y="0"/>
                </a:cubicBezTo>
              </a:path>
            </a:pathLst>
          </a:cu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0" name="Straight Arrow Connector 139">
            <a:extLst>
              <a:ext uri="{FF2B5EF4-FFF2-40B4-BE49-F238E27FC236}">
                <a16:creationId xmlns:a16="http://schemas.microsoft.com/office/drawing/2014/main" id="{2C2548FE-E343-EB0A-EC16-857FF8CE019A}"/>
              </a:ext>
            </a:extLst>
          </p:cNvPr>
          <p:cNvCxnSpPr/>
          <p:nvPr/>
        </p:nvCxnSpPr>
        <p:spPr>
          <a:xfrm>
            <a:off x="10647707" y="4804738"/>
            <a:ext cx="0" cy="251720"/>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spTree>
    <p:custDataLst>
      <p:tags r:id="rId1"/>
    </p:custDataLst>
    <p:extLst>
      <p:ext uri="{BB962C8B-B14F-4D97-AF65-F5344CB8AC3E}">
        <p14:creationId xmlns:p14="http://schemas.microsoft.com/office/powerpoint/2010/main" val="135813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subTnLst>
                                    <p:set>
                                      <p:cBhvr override="childStyle">
                                        <p:cTn dur="1" fill="hold" display="0" masterRel="nextClick" afterEffect="1"/>
                                        <p:tgtEl>
                                          <p:spTgt spid="34"/>
                                        </p:tgtEl>
                                        <p:attrNameLst>
                                          <p:attrName>style.visibility</p:attrName>
                                        </p:attrNameLst>
                                      </p:cBhvr>
                                      <p:to>
                                        <p:strVal val="hidden"/>
                                      </p:to>
                                    </p:set>
                                  </p:subTnLst>
                                </p:cTn>
                              </p:par>
                              <p:par>
                                <p:cTn id="18" presetID="10"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03"/>
                                        </p:tgtEl>
                                        <p:attrNameLst>
                                          <p:attrName>style.visibility</p:attrName>
                                        </p:attrNameLst>
                                      </p:cBhvr>
                                      <p:to>
                                        <p:strVal val="visible"/>
                                      </p:to>
                                    </p:set>
                                    <p:animEffect transition="in" filter="fade">
                                      <p:cBhvr>
                                        <p:cTn id="25" dur="500"/>
                                        <p:tgtEl>
                                          <p:spTgt spid="303"/>
                                        </p:tgtEl>
                                      </p:cBhvr>
                                    </p:animEffect>
                                  </p:childTnLst>
                                </p:cTn>
                              </p:par>
                              <p:par>
                                <p:cTn id="26" presetID="10" presetClass="entr" presetSubtype="0" fill="hold" nodeType="withEffect">
                                  <p:stCondLst>
                                    <p:cond delay="0"/>
                                  </p:stCondLst>
                                  <p:childTnLst>
                                    <p:set>
                                      <p:cBhvr>
                                        <p:cTn id="27" dur="1" fill="hold">
                                          <p:stCondLst>
                                            <p:cond delay="0"/>
                                          </p:stCondLst>
                                        </p:cTn>
                                        <p:tgtEl>
                                          <p:spTgt spid="302"/>
                                        </p:tgtEl>
                                        <p:attrNameLst>
                                          <p:attrName>style.visibility</p:attrName>
                                        </p:attrNameLst>
                                      </p:cBhvr>
                                      <p:to>
                                        <p:strVal val="visible"/>
                                      </p:to>
                                    </p:set>
                                    <p:animEffect transition="in" filter="fade">
                                      <p:cBhvr>
                                        <p:cTn id="28" dur="500"/>
                                        <p:tgtEl>
                                          <p:spTgt spid="30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1"/>
                                        </p:tgtEl>
                                        <p:attrNameLst>
                                          <p:attrName>style.visibility</p:attrName>
                                        </p:attrNameLst>
                                      </p:cBhvr>
                                      <p:to>
                                        <p:strVal val="visible"/>
                                      </p:to>
                                    </p:set>
                                    <p:animEffect transition="in" filter="fade">
                                      <p:cBhvr>
                                        <p:cTn id="31" dur="500"/>
                                        <p:tgtEl>
                                          <p:spTgt spid="3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05"/>
                                        </p:tgtEl>
                                        <p:attrNameLst>
                                          <p:attrName>style.visibility</p:attrName>
                                        </p:attrNameLst>
                                      </p:cBhvr>
                                      <p:to>
                                        <p:strVal val="visible"/>
                                      </p:to>
                                    </p:set>
                                    <p:animEffect transition="in" filter="fade">
                                      <p:cBhvr>
                                        <p:cTn id="36" dur="500"/>
                                        <p:tgtEl>
                                          <p:spTgt spid="40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04"/>
                                        </p:tgtEl>
                                        <p:attrNameLst>
                                          <p:attrName>style.visibility</p:attrName>
                                        </p:attrNameLst>
                                      </p:cBhvr>
                                      <p:to>
                                        <p:strVal val="visible"/>
                                      </p:to>
                                    </p:set>
                                    <p:animEffect transition="in" filter="fade">
                                      <p:cBhvr>
                                        <p:cTn id="39" dur="500"/>
                                        <p:tgtEl>
                                          <p:spTgt spid="40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7"/>
                                        </p:tgtEl>
                                        <p:attrNameLst>
                                          <p:attrName>style.visibility</p:attrName>
                                        </p:attrNameLst>
                                      </p:cBhvr>
                                      <p:to>
                                        <p:strVal val="visible"/>
                                      </p:to>
                                    </p:set>
                                    <p:animEffect transition="in" filter="fade">
                                      <p:cBhvr>
                                        <p:cTn id="42" dur="500"/>
                                        <p:tgtEl>
                                          <p:spTgt spid="167"/>
                                        </p:tgtEl>
                                      </p:cBhvr>
                                    </p:animEffect>
                                  </p:childTnLst>
                                </p:cTn>
                              </p:par>
                              <p:par>
                                <p:cTn id="43" presetID="10" presetClass="entr" presetSubtype="0" fill="hold"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500"/>
                                        <p:tgtEl>
                                          <p:spTgt spid="49"/>
                                        </p:tgtEl>
                                      </p:cBhvr>
                                    </p:animEffect>
                                  </p:childTnLst>
                                  <p:subTnLst>
                                    <p:set>
                                      <p:cBhvr override="childStyle">
                                        <p:cTn dur="1" fill="hold" display="0" masterRel="nextClick" afterEffect="1"/>
                                        <p:tgtEl>
                                          <p:spTgt spid="49"/>
                                        </p:tgtEl>
                                        <p:attrNameLst>
                                          <p:attrName>style.visibility</p:attrName>
                                        </p:attrNameLst>
                                      </p:cBhvr>
                                      <p:to>
                                        <p:strVal val="hidden"/>
                                      </p:to>
                                    </p:set>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83"/>
                                        </p:tgtEl>
                                        <p:attrNameLst>
                                          <p:attrName>style.visibility</p:attrName>
                                        </p:attrNameLst>
                                      </p:cBhvr>
                                      <p:to>
                                        <p:strVal val="visible"/>
                                      </p:to>
                                    </p:set>
                                    <p:animEffect transition="in" filter="fade">
                                      <p:cBhvr>
                                        <p:cTn id="50" dur="500"/>
                                        <p:tgtEl>
                                          <p:spTgt spid="18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07"/>
                                        </p:tgtEl>
                                        <p:attrNameLst>
                                          <p:attrName>style.visibility</p:attrName>
                                        </p:attrNameLst>
                                      </p:cBhvr>
                                      <p:to>
                                        <p:strVal val="visible"/>
                                      </p:to>
                                    </p:set>
                                    <p:animEffect transition="in" filter="fade">
                                      <p:cBhvr>
                                        <p:cTn id="53" dur="500"/>
                                        <p:tgtEl>
                                          <p:spTgt spid="40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06"/>
                                        </p:tgtEl>
                                        <p:attrNameLst>
                                          <p:attrName>style.visibility</p:attrName>
                                        </p:attrNameLst>
                                      </p:cBhvr>
                                      <p:to>
                                        <p:strVal val="visible"/>
                                      </p:to>
                                    </p:set>
                                    <p:animEffect transition="in" filter="fade">
                                      <p:cBhvr>
                                        <p:cTn id="56" dur="500"/>
                                        <p:tgtEl>
                                          <p:spTgt spid="406"/>
                                        </p:tgtEl>
                                      </p:cBhvr>
                                    </p:animEffect>
                                  </p:childTnLst>
                                </p:cTn>
                              </p:par>
                              <p:par>
                                <p:cTn id="57" presetID="10" presetClass="entr" presetSubtype="0" fill="hold" nodeType="with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fade">
                                      <p:cBhvr>
                                        <p:cTn id="59" dur="500"/>
                                        <p:tgtEl>
                                          <p:spTgt spid="59"/>
                                        </p:tgtEl>
                                      </p:cBhvr>
                                    </p:animEffect>
                                  </p:childTnLst>
                                  <p:subTnLst>
                                    <p:set>
                                      <p:cBhvr override="childStyle">
                                        <p:cTn dur="1" fill="hold" display="0" masterRel="nextClick" afterEffect="1"/>
                                        <p:tgtEl>
                                          <p:spTgt spid="59"/>
                                        </p:tgtEl>
                                        <p:attrNameLst>
                                          <p:attrName>style.visibility</p:attrName>
                                        </p:attrNameLst>
                                      </p:cBhvr>
                                      <p:to>
                                        <p:strVal val="hidden"/>
                                      </p:to>
                                    </p:set>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26"/>
                                        </p:tgtEl>
                                        <p:attrNameLst>
                                          <p:attrName>style.visibility</p:attrName>
                                        </p:attrNameLst>
                                      </p:cBhvr>
                                      <p:to>
                                        <p:strVal val="visible"/>
                                      </p:to>
                                    </p:set>
                                    <p:animEffect transition="in" filter="fade">
                                      <p:cBhvr>
                                        <p:cTn id="64" dur="500"/>
                                        <p:tgtEl>
                                          <p:spTgt spid="42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fade">
                                      <p:cBhvr>
                                        <p:cTn id="69" dur="500"/>
                                        <p:tgtEl>
                                          <p:spTgt spid="53"/>
                                        </p:tgtEl>
                                      </p:cBhvr>
                                    </p:animEffec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41"/>
                                        </p:tgtEl>
                                        <p:attrNameLst>
                                          <p:attrName>style.visibility</p:attrName>
                                        </p:attrNameLst>
                                      </p:cBhvr>
                                      <p:to>
                                        <p:strVal val="visible"/>
                                      </p:to>
                                    </p:set>
                                    <p:animEffect transition="in" filter="fade">
                                      <p:cBhvr>
                                        <p:cTn id="74" dur="500"/>
                                        <p:tgtEl>
                                          <p:spTgt spid="14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5"/>
                                        </p:tgtEl>
                                        <p:attrNameLst>
                                          <p:attrName>style.visibility</p:attrName>
                                        </p:attrNameLst>
                                      </p:cBhvr>
                                      <p:to>
                                        <p:strVal val="visible"/>
                                      </p:to>
                                    </p:set>
                                    <p:animEffect transition="in" filter="fade">
                                      <p:cBhvr>
                                        <p:cTn id="79" dur="500"/>
                                        <p:tgtEl>
                                          <p:spTgt spid="13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32"/>
                                        </p:tgtEl>
                                        <p:attrNameLst>
                                          <p:attrName>style.visibility</p:attrName>
                                        </p:attrNameLst>
                                      </p:cBhvr>
                                      <p:to>
                                        <p:strVal val="visible"/>
                                      </p:to>
                                    </p:set>
                                    <p:animEffect transition="in" filter="fade">
                                      <p:cBhvr>
                                        <p:cTn id="82" dur="500"/>
                                        <p:tgtEl>
                                          <p:spTgt spid="13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38"/>
                                        </p:tgtEl>
                                        <p:attrNameLst>
                                          <p:attrName>style.visibility</p:attrName>
                                        </p:attrNameLst>
                                      </p:cBhvr>
                                      <p:to>
                                        <p:strVal val="visible"/>
                                      </p:to>
                                    </p:set>
                                    <p:animEffect transition="in" filter="fade">
                                      <p:cBhvr>
                                        <p:cTn id="87" dur="500"/>
                                        <p:tgtEl>
                                          <p:spTgt spid="138"/>
                                        </p:tgtEl>
                                      </p:cBhvr>
                                    </p:animEffect>
                                  </p:childTnLst>
                                  <p:subTnLst>
                                    <p:set>
                                      <p:cBhvr override="childStyle">
                                        <p:cTn dur="1" fill="hold" display="0" masterRel="nextClick" afterEffect="1"/>
                                        <p:tgtEl>
                                          <p:spTgt spid="138"/>
                                        </p:tgtEl>
                                        <p:attrNameLst>
                                          <p:attrName>style.visibility</p:attrName>
                                        </p:attrNameLst>
                                      </p:cBhvr>
                                      <p:to>
                                        <p:strVal val="hidden"/>
                                      </p:to>
                                    </p:set>
                                  </p:subTnLst>
                                </p:cTn>
                              </p:par>
                              <p:par>
                                <p:cTn id="88" presetID="10" presetClass="entr" presetSubtype="0" fill="hold" grpId="0" nodeType="withEffect">
                                  <p:stCondLst>
                                    <p:cond delay="0"/>
                                  </p:stCondLst>
                                  <p:childTnLst>
                                    <p:set>
                                      <p:cBhvr>
                                        <p:cTn id="89" dur="1" fill="hold">
                                          <p:stCondLst>
                                            <p:cond delay="0"/>
                                          </p:stCondLst>
                                        </p:cTn>
                                        <p:tgtEl>
                                          <p:spTgt spid="137"/>
                                        </p:tgtEl>
                                        <p:attrNameLst>
                                          <p:attrName>style.visibility</p:attrName>
                                        </p:attrNameLst>
                                      </p:cBhvr>
                                      <p:to>
                                        <p:strVal val="visible"/>
                                      </p:to>
                                    </p:set>
                                    <p:animEffect transition="in" filter="fade">
                                      <p:cBhvr>
                                        <p:cTn id="90" dur="500"/>
                                        <p:tgtEl>
                                          <p:spTgt spid="137"/>
                                        </p:tgtEl>
                                      </p:cBhvr>
                                    </p:animEffect>
                                  </p:childTnLst>
                                  <p:subTnLst>
                                    <p:set>
                                      <p:cBhvr override="childStyle">
                                        <p:cTn dur="1" fill="hold" display="0" masterRel="nextClick" afterEffect="1"/>
                                        <p:tgtEl>
                                          <p:spTgt spid="137"/>
                                        </p:tgtEl>
                                        <p:attrNameLst>
                                          <p:attrName>style.visibility</p:attrName>
                                        </p:attrNameLst>
                                      </p:cBhvr>
                                      <p:to>
                                        <p:strVal val="hidden"/>
                                      </p:to>
                                    </p:set>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402"/>
                                        </p:tgtEl>
                                        <p:attrNameLst>
                                          <p:attrName>style.visibility</p:attrName>
                                        </p:attrNameLst>
                                      </p:cBhvr>
                                      <p:to>
                                        <p:strVal val="visible"/>
                                      </p:to>
                                    </p:set>
                                    <p:animEffect transition="in" filter="fade">
                                      <p:cBhvr>
                                        <p:cTn id="95" dur="500"/>
                                        <p:tgtEl>
                                          <p:spTgt spid="40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403"/>
                                        </p:tgtEl>
                                        <p:attrNameLst>
                                          <p:attrName>style.visibility</p:attrName>
                                        </p:attrNameLst>
                                      </p:cBhvr>
                                      <p:to>
                                        <p:strVal val="visible"/>
                                      </p:to>
                                    </p:set>
                                    <p:animEffect transition="in" filter="fade">
                                      <p:cBhvr>
                                        <p:cTn id="98" dur="500"/>
                                        <p:tgtEl>
                                          <p:spTgt spid="403"/>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140"/>
                                        </p:tgtEl>
                                        <p:attrNameLst>
                                          <p:attrName>style.visibility</p:attrName>
                                        </p:attrNameLst>
                                      </p:cBhvr>
                                      <p:to>
                                        <p:strVal val="visible"/>
                                      </p:to>
                                    </p:set>
                                    <p:animEffect transition="in" filter="fade">
                                      <p:cBhvr>
                                        <p:cTn id="103" dur="500"/>
                                        <p:tgtEl>
                                          <p:spTgt spid="140"/>
                                        </p:tgtEl>
                                      </p:cBhvr>
                                    </p:animEffect>
                                  </p:childTnLst>
                                  <p:subTnLst>
                                    <p:set>
                                      <p:cBhvr override="childStyle">
                                        <p:cTn dur="1" fill="hold" display="0" masterRel="nextClick" afterEffect="1"/>
                                        <p:tgtEl>
                                          <p:spTgt spid="140"/>
                                        </p:tgtEl>
                                        <p:attrNameLst>
                                          <p:attrName>style.visibility</p:attrName>
                                        </p:attrNameLst>
                                      </p:cBhvr>
                                      <p:to>
                                        <p:strVal val="hidden"/>
                                      </p:to>
                                    </p:set>
                                  </p:subTnLst>
                                </p:cTn>
                              </p:par>
                              <p:par>
                                <p:cTn id="104" presetID="10" presetClass="entr" presetSubtype="0" fill="hold" grpId="0" nodeType="withEffect">
                                  <p:stCondLst>
                                    <p:cond delay="0"/>
                                  </p:stCondLst>
                                  <p:childTnLst>
                                    <p:set>
                                      <p:cBhvr>
                                        <p:cTn id="105" dur="1" fill="hold">
                                          <p:stCondLst>
                                            <p:cond delay="0"/>
                                          </p:stCondLst>
                                        </p:cTn>
                                        <p:tgtEl>
                                          <p:spTgt spid="139"/>
                                        </p:tgtEl>
                                        <p:attrNameLst>
                                          <p:attrName>style.visibility</p:attrName>
                                        </p:attrNameLst>
                                      </p:cBhvr>
                                      <p:to>
                                        <p:strVal val="visible"/>
                                      </p:to>
                                    </p:set>
                                    <p:animEffect transition="in" filter="fade">
                                      <p:cBhvr>
                                        <p:cTn id="106" dur="500"/>
                                        <p:tgtEl>
                                          <p:spTgt spid="139"/>
                                        </p:tgtEl>
                                      </p:cBhvr>
                                    </p:animEffect>
                                  </p:childTnLst>
                                  <p:subTnLst>
                                    <p:set>
                                      <p:cBhvr override="childStyle">
                                        <p:cTn dur="1" fill="hold" display="0" masterRel="nextClick" afterEffect="1"/>
                                        <p:tgtEl>
                                          <p:spTgt spid="139"/>
                                        </p:tgtEl>
                                        <p:attrNameLst>
                                          <p:attrName>style.visibility</p:attrName>
                                        </p:attrNameLst>
                                      </p:cBhvr>
                                      <p:to>
                                        <p:strVal val="hidden"/>
                                      </p:to>
                                    </p:set>
                                  </p:sub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84"/>
                                        </p:tgtEl>
                                        <p:attrNameLst>
                                          <p:attrName>style.visibility</p:attrName>
                                        </p:attrNameLst>
                                      </p:cBhvr>
                                      <p:to>
                                        <p:strVal val="visible"/>
                                      </p:to>
                                    </p:set>
                                    <p:animEffect transition="in" filter="fade">
                                      <p:cBhvr>
                                        <p:cTn id="111" dur="500"/>
                                        <p:tgtEl>
                                          <p:spTgt spid="184"/>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312"/>
                                        </p:tgtEl>
                                        <p:attrNameLst>
                                          <p:attrName>style.visibility</p:attrName>
                                        </p:attrNameLst>
                                      </p:cBhvr>
                                      <p:to>
                                        <p:strVal val="visible"/>
                                      </p:to>
                                    </p:set>
                                    <p:animEffect transition="in" filter="fade">
                                      <p:cBhvr>
                                        <p:cTn id="114" dur="500"/>
                                        <p:tgtEl>
                                          <p:spTgt spid="312"/>
                                        </p:tgtEl>
                                      </p:cBhvr>
                                    </p:animEffect>
                                  </p:childTnLst>
                                </p:cTn>
                              </p:par>
                              <p:par>
                                <p:cTn id="115" presetID="10" presetClass="entr" presetSubtype="0" fill="hold" nodeType="withEffect">
                                  <p:stCondLst>
                                    <p:cond delay="0"/>
                                  </p:stCondLst>
                                  <p:childTnLst>
                                    <p:set>
                                      <p:cBhvr>
                                        <p:cTn id="116" dur="1" fill="hold">
                                          <p:stCondLst>
                                            <p:cond delay="0"/>
                                          </p:stCondLst>
                                        </p:cTn>
                                        <p:tgtEl>
                                          <p:spTgt spid="317"/>
                                        </p:tgtEl>
                                        <p:attrNameLst>
                                          <p:attrName>style.visibility</p:attrName>
                                        </p:attrNameLst>
                                      </p:cBhvr>
                                      <p:to>
                                        <p:strVal val="visible"/>
                                      </p:to>
                                    </p:set>
                                    <p:animEffect transition="in" filter="fade">
                                      <p:cBhvr>
                                        <p:cTn id="117" dur="500"/>
                                        <p:tgtEl>
                                          <p:spTgt spid="317"/>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364"/>
                                        </p:tgtEl>
                                        <p:attrNameLst>
                                          <p:attrName>style.visibility</p:attrName>
                                        </p:attrNameLst>
                                      </p:cBhvr>
                                      <p:to>
                                        <p:strVal val="visible"/>
                                      </p:to>
                                    </p:set>
                                    <p:animEffect transition="in" filter="fade">
                                      <p:cBhvr>
                                        <p:cTn id="120" dur="500"/>
                                        <p:tgtEl>
                                          <p:spTgt spid="364"/>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365"/>
                                        </p:tgtEl>
                                        <p:attrNameLst>
                                          <p:attrName>style.visibility</p:attrName>
                                        </p:attrNameLst>
                                      </p:cBhvr>
                                      <p:to>
                                        <p:strVal val="visible"/>
                                      </p:to>
                                    </p:set>
                                    <p:animEffect transition="in" filter="fade">
                                      <p:cBhvr>
                                        <p:cTn id="123" dur="500"/>
                                        <p:tgtEl>
                                          <p:spTgt spid="365"/>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366"/>
                                        </p:tgtEl>
                                        <p:attrNameLst>
                                          <p:attrName>style.visibility</p:attrName>
                                        </p:attrNameLst>
                                      </p:cBhvr>
                                      <p:to>
                                        <p:strVal val="visible"/>
                                      </p:to>
                                    </p:set>
                                    <p:animEffect transition="in" filter="fade">
                                      <p:cBhvr>
                                        <p:cTn id="126" dur="500"/>
                                        <p:tgtEl>
                                          <p:spTgt spid="366"/>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367"/>
                                        </p:tgtEl>
                                        <p:attrNameLst>
                                          <p:attrName>style.visibility</p:attrName>
                                        </p:attrNameLst>
                                      </p:cBhvr>
                                      <p:to>
                                        <p:strVal val="visible"/>
                                      </p:to>
                                    </p:set>
                                    <p:animEffect transition="in" filter="fade">
                                      <p:cBhvr>
                                        <p:cTn id="129" dur="500"/>
                                        <p:tgtEl>
                                          <p:spTgt spid="367"/>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368"/>
                                        </p:tgtEl>
                                        <p:attrNameLst>
                                          <p:attrName>style.visibility</p:attrName>
                                        </p:attrNameLst>
                                      </p:cBhvr>
                                      <p:to>
                                        <p:strVal val="visible"/>
                                      </p:to>
                                    </p:set>
                                    <p:animEffect transition="in" filter="fade">
                                      <p:cBhvr>
                                        <p:cTn id="132" dur="500"/>
                                        <p:tgtEl>
                                          <p:spTgt spid="368"/>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369"/>
                                        </p:tgtEl>
                                        <p:attrNameLst>
                                          <p:attrName>style.visibility</p:attrName>
                                        </p:attrNameLst>
                                      </p:cBhvr>
                                      <p:to>
                                        <p:strVal val="visible"/>
                                      </p:to>
                                    </p:set>
                                    <p:animEffect transition="in" filter="fade">
                                      <p:cBhvr>
                                        <p:cTn id="135" dur="500"/>
                                        <p:tgtEl>
                                          <p:spTgt spid="369"/>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370"/>
                                        </p:tgtEl>
                                        <p:attrNameLst>
                                          <p:attrName>style.visibility</p:attrName>
                                        </p:attrNameLst>
                                      </p:cBhvr>
                                      <p:to>
                                        <p:strVal val="visible"/>
                                      </p:to>
                                    </p:set>
                                    <p:animEffect transition="in" filter="fade">
                                      <p:cBhvr>
                                        <p:cTn id="138" dur="500"/>
                                        <p:tgtEl>
                                          <p:spTgt spid="370"/>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371"/>
                                        </p:tgtEl>
                                        <p:attrNameLst>
                                          <p:attrName>style.visibility</p:attrName>
                                        </p:attrNameLst>
                                      </p:cBhvr>
                                      <p:to>
                                        <p:strVal val="visible"/>
                                      </p:to>
                                    </p:set>
                                    <p:animEffect transition="in" filter="fade">
                                      <p:cBhvr>
                                        <p:cTn id="141" dur="500"/>
                                        <p:tgtEl>
                                          <p:spTgt spid="371"/>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388"/>
                                        </p:tgtEl>
                                        <p:attrNameLst>
                                          <p:attrName>style.visibility</p:attrName>
                                        </p:attrNameLst>
                                      </p:cBhvr>
                                      <p:to>
                                        <p:strVal val="visible"/>
                                      </p:to>
                                    </p:set>
                                    <p:animEffect transition="in" filter="fade">
                                      <p:cBhvr>
                                        <p:cTn id="144" dur="500"/>
                                        <p:tgtEl>
                                          <p:spTgt spid="388"/>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389"/>
                                        </p:tgtEl>
                                        <p:attrNameLst>
                                          <p:attrName>style.visibility</p:attrName>
                                        </p:attrNameLst>
                                      </p:cBhvr>
                                      <p:to>
                                        <p:strVal val="visible"/>
                                      </p:to>
                                    </p:set>
                                    <p:animEffect transition="in" filter="fade">
                                      <p:cBhvr>
                                        <p:cTn id="147" dur="500"/>
                                        <p:tgtEl>
                                          <p:spTgt spid="389"/>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390"/>
                                        </p:tgtEl>
                                        <p:attrNameLst>
                                          <p:attrName>style.visibility</p:attrName>
                                        </p:attrNameLst>
                                      </p:cBhvr>
                                      <p:to>
                                        <p:strVal val="visible"/>
                                      </p:to>
                                    </p:set>
                                    <p:animEffect transition="in" filter="fade">
                                      <p:cBhvr>
                                        <p:cTn id="150" dur="500"/>
                                        <p:tgtEl>
                                          <p:spTgt spid="390"/>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391"/>
                                        </p:tgtEl>
                                        <p:attrNameLst>
                                          <p:attrName>style.visibility</p:attrName>
                                        </p:attrNameLst>
                                      </p:cBhvr>
                                      <p:to>
                                        <p:strVal val="visible"/>
                                      </p:to>
                                    </p:set>
                                    <p:animEffect transition="in" filter="fade">
                                      <p:cBhvr>
                                        <p:cTn id="153" dur="500"/>
                                        <p:tgtEl>
                                          <p:spTgt spid="391"/>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392"/>
                                        </p:tgtEl>
                                        <p:attrNameLst>
                                          <p:attrName>style.visibility</p:attrName>
                                        </p:attrNameLst>
                                      </p:cBhvr>
                                      <p:to>
                                        <p:strVal val="visible"/>
                                      </p:to>
                                    </p:set>
                                    <p:animEffect transition="in" filter="fade">
                                      <p:cBhvr>
                                        <p:cTn id="156" dur="500"/>
                                        <p:tgtEl>
                                          <p:spTgt spid="392"/>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393"/>
                                        </p:tgtEl>
                                        <p:attrNameLst>
                                          <p:attrName>style.visibility</p:attrName>
                                        </p:attrNameLst>
                                      </p:cBhvr>
                                      <p:to>
                                        <p:strVal val="visible"/>
                                      </p:to>
                                    </p:set>
                                    <p:animEffect transition="in" filter="fade">
                                      <p:cBhvr>
                                        <p:cTn id="159" dur="500"/>
                                        <p:tgtEl>
                                          <p:spTgt spid="393"/>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396"/>
                                        </p:tgtEl>
                                        <p:attrNameLst>
                                          <p:attrName>style.visibility</p:attrName>
                                        </p:attrNameLst>
                                      </p:cBhvr>
                                      <p:to>
                                        <p:strVal val="visible"/>
                                      </p:to>
                                    </p:set>
                                    <p:animEffect transition="in" filter="fade">
                                      <p:cBhvr>
                                        <p:cTn id="162" dur="500"/>
                                        <p:tgtEl>
                                          <p:spTgt spid="396"/>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397"/>
                                        </p:tgtEl>
                                        <p:attrNameLst>
                                          <p:attrName>style.visibility</p:attrName>
                                        </p:attrNameLst>
                                      </p:cBhvr>
                                      <p:to>
                                        <p:strVal val="visible"/>
                                      </p:to>
                                    </p:set>
                                    <p:animEffect transition="in" filter="fade">
                                      <p:cBhvr>
                                        <p:cTn id="165" dur="500"/>
                                        <p:tgtEl>
                                          <p:spTgt spid="397"/>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408"/>
                                        </p:tgtEl>
                                        <p:attrNameLst>
                                          <p:attrName>style.visibility</p:attrName>
                                        </p:attrNameLst>
                                      </p:cBhvr>
                                      <p:to>
                                        <p:strVal val="visible"/>
                                      </p:to>
                                    </p:set>
                                    <p:animEffect transition="in" filter="fade">
                                      <p:cBhvr>
                                        <p:cTn id="168" dur="500"/>
                                        <p:tgtEl>
                                          <p:spTgt spid="408"/>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413"/>
                                        </p:tgtEl>
                                        <p:attrNameLst>
                                          <p:attrName>style.visibility</p:attrName>
                                        </p:attrNameLst>
                                      </p:cBhvr>
                                      <p:to>
                                        <p:strVal val="visible"/>
                                      </p:to>
                                    </p:set>
                                    <p:animEffect transition="in" filter="fade">
                                      <p:cBhvr>
                                        <p:cTn id="171" dur="500"/>
                                        <p:tgtEl>
                                          <p:spTgt spid="413"/>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420"/>
                                        </p:tgtEl>
                                        <p:attrNameLst>
                                          <p:attrName>style.visibility</p:attrName>
                                        </p:attrNameLst>
                                      </p:cBhvr>
                                      <p:to>
                                        <p:strVal val="visible"/>
                                      </p:to>
                                    </p:set>
                                    <p:animEffect transition="in" filter="fade">
                                      <p:cBhvr>
                                        <p:cTn id="174" dur="500"/>
                                        <p:tgtEl>
                                          <p:spTgt spid="420"/>
                                        </p:tgtEl>
                                      </p:cBhvr>
                                    </p:animEffect>
                                  </p:childTnLst>
                                </p:cTn>
                              </p:par>
                              <p:par>
                                <p:cTn id="175" presetID="10" presetClass="entr" presetSubtype="0" fill="hold" nodeType="withEffect">
                                  <p:stCondLst>
                                    <p:cond delay="0"/>
                                  </p:stCondLst>
                                  <p:childTnLst>
                                    <p:set>
                                      <p:cBhvr>
                                        <p:cTn id="176" dur="1" fill="hold">
                                          <p:stCondLst>
                                            <p:cond delay="0"/>
                                          </p:stCondLst>
                                        </p:cTn>
                                        <p:tgtEl>
                                          <p:spTgt spid="421"/>
                                        </p:tgtEl>
                                        <p:attrNameLst>
                                          <p:attrName>style.visibility</p:attrName>
                                        </p:attrNameLst>
                                      </p:cBhvr>
                                      <p:to>
                                        <p:strVal val="visible"/>
                                      </p:to>
                                    </p:set>
                                    <p:animEffect transition="in" filter="fade">
                                      <p:cBhvr>
                                        <p:cTn id="177" dur="500"/>
                                        <p:tgtEl>
                                          <p:spTgt spid="421"/>
                                        </p:tgtEl>
                                      </p:cBhvr>
                                    </p:animEffect>
                                  </p:childTnLst>
                                </p:cTn>
                              </p:par>
                              <p:par>
                                <p:cTn id="178" presetID="10" presetClass="entr" presetSubtype="0" fill="hold" nodeType="withEffect">
                                  <p:stCondLst>
                                    <p:cond delay="0"/>
                                  </p:stCondLst>
                                  <p:childTnLst>
                                    <p:set>
                                      <p:cBhvr>
                                        <p:cTn id="179" dur="1" fill="hold">
                                          <p:stCondLst>
                                            <p:cond delay="0"/>
                                          </p:stCondLst>
                                        </p:cTn>
                                        <p:tgtEl>
                                          <p:spTgt spid="423"/>
                                        </p:tgtEl>
                                        <p:attrNameLst>
                                          <p:attrName>style.visibility</p:attrName>
                                        </p:attrNameLst>
                                      </p:cBhvr>
                                      <p:to>
                                        <p:strVal val="visible"/>
                                      </p:to>
                                    </p:set>
                                    <p:animEffect transition="in" filter="fade">
                                      <p:cBhvr>
                                        <p:cTn id="180" dur="500"/>
                                        <p:tgtEl>
                                          <p:spTgt spid="423"/>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166"/>
                                        </p:tgtEl>
                                        <p:attrNameLst>
                                          <p:attrName>style.visibility</p:attrName>
                                        </p:attrNameLst>
                                      </p:cBhvr>
                                      <p:to>
                                        <p:strVal val="visible"/>
                                      </p:to>
                                    </p:set>
                                    <p:animEffect transition="in" filter="fade">
                                      <p:cBhvr>
                                        <p:cTn id="183" dur="500"/>
                                        <p:tgtEl>
                                          <p:spTgt spid="166"/>
                                        </p:tgtEl>
                                      </p:cBhvr>
                                    </p:animEffect>
                                  </p:childTnLst>
                                </p:cTn>
                              </p:par>
                              <p:par>
                                <p:cTn id="184" presetID="10" presetClass="entr" presetSubtype="0" fill="hold" nodeType="withEffect">
                                  <p:stCondLst>
                                    <p:cond delay="0"/>
                                  </p:stCondLst>
                                  <p:childTnLst>
                                    <p:set>
                                      <p:cBhvr>
                                        <p:cTn id="185" dur="1" fill="hold">
                                          <p:stCondLst>
                                            <p:cond delay="0"/>
                                          </p:stCondLst>
                                        </p:cTn>
                                        <p:tgtEl>
                                          <p:spTgt spid="174"/>
                                        </p:tgtEl>
                                        <p:attrNameLst>
                                          <p:attrName>style.visibility</p:attrName>
                                        </p:attrNameLst>
                                      </p:cBhvr>
                                      <p:to>
                                        <p:strVal val="visible"/>
                                      </p:to>
                                    </p:set>
                                    <p:animEffect transition="in" filter="fade">
                                      <p:cBhvr>
                                        <p:cTn id="186" dur="500"/>
                                        <p:tgtEl>
                                          <p:spTgt spid="174"/>
                                        </p:tgtEl>
                                      </p:cBhvr>
                                    </p:animEffect>
                                  </p:childTnLst>
                                </p:cTn>
                              </p:par>
                              <p:par>
                                <p:cTn id="187" presetID="10" presetClass="entr" presetSubtype="0" fill="hold" nodeType="withEffect">
                                  <p:stCondLst>
                                    <p:cond delay="0"/>
                                  </p:stCondLst>
                                  <p:childTnLst>
                                    <p:set>
                                      <p:cBhvr>
                                        <p:cTn id="188" dur="1" fill="hold">
                                          <p:stCondLst>
                                            <p:cond delay="0"/>
                                          </p:stCondLst>
                                        </p:cTn>
                                        <p:tgtEl>
                                          <p:spTgt spid="415"/>
                                        </p:tgtEl>
                                        <p:attrNameLst>
                                          <p:attrName>style.visibility</p:attrName>
                                        </p:attrNameLst>
                                      </p:cBhvr>
                                      <p:to>
                                        <p:strVal val="visible"/>
                                      </p:to>
                                    </p:set>
                                    <p:animEffect transition="in" filter="fade">
                                      <p:cBhvr>
                                        <p:cTn id="189" dur="500"/>
                                        <p:tgtEl>
                                          <p:spTgt spid="415"/>
                                        </p:tgtEl>
                                      </p:cBhvr>
                                    </p:animEffect>
                                  </p:childTnLst>
                                </p:cTn>
                              </p:par>
                            </p:childTnLst>
                          </p:cTn>
                        </p:par>
                      </p:childTnLst>
                    </p:cTn>
                  </p:par>
                  <p:par>
                    <p:cTn id="190" fill="hold">
                      <p:stCondLst>
                        <p:cond delay="indefinite"/>
                      </p:stCondLst>
                      <p:childTnLst>
                        <p:par>
                          <p:cTn id="191" fill="hold">
                            <p:stCondLst>
                              <p:cond delay="0"/>
                            </p:stCondLst>
                            <p:childTnLst>
                              <p:par>
                                <p:cTn id="192" presetID="10" presetClass="entr" presetSubtype="0" fill="hold" nodeType="clickEffect">
                                  <p:stCondLst>
                                    <p:cond delay="0"/>
                                  </p:stCondLst>
                                  <p:childTnLst>
                                    <p:set>
                                      <p:cBhvr>
                                        <p:cTn id="193" dur="1" fill="hold">
                                          <p:stCondLst>
                                            <p:cond delay="0"/>
                                          </p:stCondLst>
                                        </p:cTn>
                                        <p:tgtEl>
                                          <p:spTgt spid="187"/>
                                        </p:tgtEl>
                                        <p:attrNameLst>
                                          <p:attrName>style.visibility</p:attrName>
                                        </p:attrNameLst>
                                      </p:cBhvr>
                                      <p:to>
                                        <p:strVal val="visible"/>
                                      </p:to>
                                    </p:set>
                                    <p:animEffect transition="in" filter="fade">
                                      <p:cBhvr>
                                        <p:cTn id="194" dur="500"/>
                                        <p:tgtEl>
                                          <p:spTgt spid="187"/>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314"/>
                                        </p:tgtEl>
                                        <p:attrNameLst>
                                          <p:attrName>style.visibility</p:attrName>
                                        </p:attrNameLst>
                                      </p:cBhvr>
                                      <p:to>
                                        <p:strVal val="visible"/>
                                      </p:to>
                                    </p:set>
                                    <p:animEffect transition="in" filter="fade">
                                      <p:cBhvr>
                                        <p:cTn id="197" dur="500"/>
                                        <p:tgtEl>
                                          <p:spTgt spid="314"/>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63"/>
                                        </p:tgtEl>
                                        <p:attrNameLst>
                                          <p:attrName>style.visibility</p:attrName>
                                        </p:attrNameLst>
                                      </p:cBhvr>
                                      <p:to>
                                        <p:strVal val="visible"/>
                                      </p:to>
                                    </p:set>
                                    <p:animEffect transition="in" filter="fade">
                                      <p:cBhvr>
                                        <p:cTn id="202" dur="500"/>
                                        <p:tgtEl>
                                          <p:spTgt spid="63"/>
                                        </p:tgtEl>
                                      </p:cBhvr>
                                    </p:animEffect>
                                  </p:childTnLst>
                                </p:cTn>
                              </p:par>
                              <p:par>
                                <p:cTn id="203" presetID="1" presetClass="entr" presetSubtype="0" fill="hold" grpId="0" nodeType="withEffect">
                                  <p:stCondLst>
                                    <p:cond delay="0"/>
                                  </p:stCondLst>
                                  <p:childTnLst>
                                    <p:set>
                                      <p:cBhvr>
                                        <p:cTn id="204" dur="1" fill="hold">
                                          <p:stCondLst>
                                            <p:cond delay="0"/>
                                          </p:stCondLst>
                                        </p:cTn>
                                        <p:tgtEl>
                                          <p:spTgt spid="60"/>
                                        </p:tgtEl>
                                        <p:attrNameLst>
                                          <p:attrName>style.visibility</p:attrName>
                                        </p:attrNameLst>
                                      </p:cBhvr>
                                      <p:to>
                                        <p:strVal val="visible"/>
                                      </p:to>
                                    </p:se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nodeType="clickEffect">
                                  <p:stCondLst>
                                    <p:cond delay="0"/>
                                  </p:stCondLst>
                                  <p:childTnLst>
                                    <p:set>
                                      <p:cBhvr>
                                        <p:cTn id="208" dur="1" fill="hold">
                                          <p:stCondLst>
                                            <p:cond delay="0"/>
                                          </p:stCondLst>
                                        </p:cTn>
                                        <p:tgtEl>
                                          <p:spTgt spid="129"/>
                                        </p:tgtEl>
                                        <p:attrNameLst>
                                          <p:attrName>style.visibility</p:attrName>
                                        </p:attrNameLst>
                                      </p:cBhvr>
                                      <p:to>
                                        <p:strVal val="visible"/>
                                      </p:to>
                                    </p:set>
                                    <p:animEffect transition="in" filter="fade">
                                      <p:cBhvr>
                                        <p:cTn id="209" dur="500"/>
                                        <p:tgtEl>
                                          <p:spTgt spid="129"/>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130"/>
                                        </p:tgtEl>
                                        <p:attrNameLst>
                                          <p:attrName>style.visibility</p:attrName>
                                        </p:attrNameLst>
                                      </p:cBhvr>
                                      <p:to>
                                        <p:strVal val="visible"/>
                                      </p:to>
                                    </p:set>
                                    <p:animEffect transition="in" filter="fade">
                                      <p:cBhvr>
                                        <p:cTn id="212"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p:bldP spid="166" grpId="0" animBg="1"/>
      <p:bldP spid="167" grpId="0"/>
      <p:bldP spid="183" grpId="0"/>
      <p:bldP spid="311" grpId="0"/>
      <p:bldP spid="312" grpId="0"/>
      <p:bldP spid="314" grpId="0"/>
      <p:bldP spid="364" grpId="0" animBg="1"/>
      <p:bldP spid="365" grpId="0" animBg="1"/>
      <p:bldP spid="366" grpId="0" animBg="1"/>
      <p:bldP spid="367" grpId="0" animBg="1"/>
      <p:bldP spid="368" grpId="0" animBg="1"/>
      <p:bldP spid="369" grpId="0" animBg="1"/>
      <p:bldP spid="370" grpId="0" animBg="1"/>
      <p:bldP spid="371" grpId="0" animBg="1"/>
      <p:bldP spid="388" grpId="0" animBg="1"/>
      <p:bldP spid="389" grpId="0" animBg="1"/>
      <p:bldP spid="390" grpId="0" animBg="1"/>
      <p:bldP spid="391" grpId="0" animBg="1"/>
      <p:bldP spid="392" grpId="0" animBg="1"/>
      <p:bldP spid="393" grpId="0" animBg="1"/>
      <p:bldP spid="396" grpId="0" animBg="1"/>
      <p:bldP spid="397" grpId="0" animBg="1"/>
      <p:bldP spid="404" grpId="0" animBg="1"/>
      <p:bldP spid="405" grpId="0"/>
      <p:bldP spid="408" grpId="0" animBg="1"/>
      <p:bldP spid="413" grpId="0"/>
      <p:bldP spid="420" grpId="0"/>
      <p:bldP spid="426" grpId="0"/>
      <p:bldP spid="27" grpId="0" animBg="1"/>
      <p:bldP spid="33" grpId="0"/>
      <p:bldP spid="34" grpId="0"/>
      <p:bldP spid="53" grpId="0"/>
      <p:bldP spid="60" grpId="0" animBg="1"/>
      <p:bldP spid="406" grpId="0"/>
      <p:bldP spid="407" grpId="0" animBg="1"/>
      <p:bldP spid="63" grpId="0" animBg="1"/>
      <p:bldP spid="130" grpId="0" animBg="1"/>
      <p:bldP spid="403" grpId="0"/>
      <p:bldP spid="402" grpId="0" animBg="1"/>
      <p:bldP spid="132" grpId="0"/>
      <p:bldP spid="135" grpId="0" animBg="1"/>
      <p:bldP spid="137" grpId="0" animBg="1"/>
      <p:bldP spid="1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D5E7A-D1D9-B0F9-1A84-F143E8D258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69F114-1372-E85F-2B89-E1283006B483}"/>
              </a:ext>
            </a:extLst>
          </p:cNvPr>
          <p:cNvSpPr>
            <a:spLocks noGrp="1"/>
          </p:cNvSpPr>
          <p:nvPr>
            <p:ph type="title"/>
          </p:nvPr>
        </p:nvSpPr>
        <p:spPr/>
        <p:txBody>
          <a:bodyPr>
            <a:normAutofit/>
          </a:bodyPr>
          <a:lstStyle/>
          <a:p>
            <a:r>
              <a:rPr lang="en-US" dirty="0"/>
              <a:t>Problem Definition &amp; Modeling</a:t>
            </a:r>
          </a:p>
        </p:txBody>
      </p:sp>
      <p:sp>
        <p:nvSpPr>
          <p:cNvPr id="3" name="Content Placeholder 2">
            <a:extLst>
              <a:ext uri="{FF2B5EF4-FFF2-40B4-BE49-F238E27FC236}">
                <a16:creationId xmlns:a16="http://schemas.microsoft.com/office/drawing/2014/main" id="{D733C611-4028-5CC1-08CE-A4E68E70AD8C}"/>
              </a:ext>
            </a:extLst>
          </p:cNvPr>
          <p:cNvSpPr>
            <a:spLocks noGrp="1"/>
          </p:cNvSpPr>
          <p:nvPr>
            <p:ph idx="1"/>
          </p:nvPr>
        </p:nvSpPr>
        <p:spPr>
          <a:xfrm>
            <a:off x="838201" y="1278965"/>
            <a:ext cx="7314836" cy="4756075"/>
          </a:xfrm>
        </p:spPr>
        <p:txBody>
          <a:bodyPr>
            <a:normAutofit lnSpcReduction="10000"/>
          </a:bodyPr>
          <a:lstStyle/>
          <a:p>
            <a:r>
              <a:rPr lang="en-US" b="1" dirty="0"/>
              <a:t>Objective</a:t>
            </a:r>
            <a:r>
              <a:rPr lang="en-US" dirty="0"/>
              <a:t>: </a:t>
            </a:r>
          </a:p>
          <a:p>
            <a:pPr lvl="1"/>
            <a:r>
              <a:rPr lang="en-US" dirty="0"/>
              <a:t>Minimize total electricity cost</a:t>
            </a:r>
          </a:p>
          <a:p>
            <a:pPr lvl="1"/>
            <a:r>
              <a:rPr lang="en-US" dirty="0"/>
              <a:t>Meet SoC requirements (otherwise, penalized)</a:t>
            </a:r>
          </a:p>
          <a:p>
            <a:pPr>
              <a:buFont typeface="Arial" panose="020B0604020202020204" pitchFamily="34" charset="0"/>
              <a:buChar char="•"/>
            </a:pPr>
            <a:r>
              <a:rPr lang="en-US" b="1" dirty="0"/>
              <a:t>Constraints</a:t>
            </a:r>
            <a:r>
              <a:rPr lang="en-US" dirty="0"/>
              <a:t>: Handle Input uncertainties</a:t>
            </a:r>
          </a:p>
          <a:p>
            <a:r>
              <a:rPr lang="en-US" b="1" dirty="0"/>
              <a:t>Output</a:t>
            </a:r>
            <a:r>
              <a:rPr lang="en-US" dirty="0"/>
              <a:t>: </a:t>
            </a:r>
            <a:r>
              <a:rPr lang="en-US" i="1" dirty="0">
                <a:effectLst>
                  <a:outerShdw blurRad="38100" dist="38100" dir="2700000" algn="tl">
                    <a:srgbClr val="000000">
                      <a:alpha val="43137"/>
                    </a:srgbClr>
                  </a:outerShdw>
                </a:effectLst>
              </a:rPr>
              <a:t>Online charging actions </a:t>
            </a:r>
            <a:r>
              <a:rPr lang="en-US" dirty="0"/>
              <a:t>at each timestep for each charger. </a:t>
            </a:r>
          </a:p>
          <a:p>
            <a:r>
              <a:rPr lang="en-US" b="1" dirty="0"/>
              <a:t>Modeled </a:t>
            </a:r>
            <a:r>
              <a:rPr lang="en-US" dirty="0"/>
              <a:t>as Markov Decision Process (MDP):</a:t>
            </a:r>
          </a:p>
          <a:p>
            <a:pPr marL="742950" lvl="1" indent="-285750"/>
            <a:r>
              <a:rPr lang="en-US" i="1" dirty="0"/>
              <a:t>States</a:t>
            </a:r>
            <a:r>
              <a:rPr lang="en-US" dirty="0"/>
              <a:t>: Time, Building load, EV occupancy, SoC needs</a:t>
            </a:r>
          </a:p>
          <a:p>
            <a:pPr marL="742950" lvl="1" indent="-285750">
              <a:buFont typeface="Arial" panose="020B0604020202020204" pitchFamily="34" charset="0"/>
              <a:buChar char="•"/>
            </a:pPr>
            <a:r>
              <a:rPr lang="en-US" i="1" dirty="0"/>
              <a:t>Actions</a:t>
            </a:r>
            <a:r>
              <a:rPr lang="en-US" dirty="0"/>
              <a:t>: Heterogeneous charger rates (discrete)</a:t>
            </a:r>
          </a:p>
          <a:p>
            <a:pPr marL="742950" lvl="1" indent="-285750">
              <a:buFont typeface="Arial" panose="020B0604020202020204" pitchFamily="34" charset="0"/>
              <a:buChar char="•"/>
            </a:pPr>
            <a:r>
              <a:rPr lang="en-US" i="1" dirty="0"/>
              <a:t>Rewards</a:t>
            </a:r>
            <a:r>
              <a:rPr lang="en-US" dirty="0"/>
              <a:t>: Total electricity cost + missing SoC penalty</a:t>
            </a:r>
          </a:p>
        </p:txBody>
      </p:sp>
      <p:sp>
        <p:nvSpPr>
          <p:cNvPr id="4" name="Slide Number Placeholder 3">
            <a:extLst>
              <a:ext uri="{FF2B5EF4-FFF2-40B4-BE49-F238E27FC236}">
                <a16:creationId xmlns:a16="http://schemas.microsoft.com/office/drawing/2014/main" id="{E662407F-F6F5-F33A-B736-A22BB1AA0A75}"/>
              </a:ext>
            </a:extLst>
          </p:cNvPr>
          <p:cNvSpPr>
            <a:spLocks noGrp="1"/>
          </p:cNvSpPr>
          <p:nvPr>
            <p:ph type="sldNum" sz="quarter" idx="12"/>
          </p:nvPr>
        </p:nvSpPr>
        <p:spPr/>
        <p:txBody>
          <a:bodyPr/>
          <a:lstStyle/>
          <a:p>
            <a:fld id="{0559CA9F-7850-464E-AAF0-0C07180EE81E}" type="slidenum">
              <a:rPr lang="en-US" smtClean="0"/>
              <a:t>7</a:t>
            </a:fld>
            <a:endParaRPr lang="en-US"/>
          </a:p>
        </p:txBody>
      </p:sp>
      <p:sp>
        <p:nvSpPr>
          <p:cNvPr id="25" name="Right Brace 24">
            <a:extLst>
              <a:ext uri="{FF2B5EF4-FFF2-40B4-BE49-F238E27FC236}">
                <a16:creationId xmlns:a16="http://schemas.microsoft.com/office/drawing/2014/main" id="{D61BEB11-D3DC-A630-DB9D-BC0B17F0E974}"/>
              </a:ext>
            </a:extLst>
          </p:cNvPr>
          <p:cNvSpPr/>
          <p:nvPr/>
        </p:nvSpPr>
        <p:spPr>
          <a:xfrm rot="5400000">
            <a:off x="10333907" y="2324967"/>
            <a:ext cx="216898" cy="277767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3" name="Straight Arrow Connector 92">
            <a:extLst>
              <a:ext uri="{FF2B5EF4-FFF2-40B4-BE49-F238E27FC236}">
                <a16:creationId xmlns:a16="http://schemas.microsoft.com/office/drawing/2014/main" id="{7CC4B475-48F0-1D76-AA0D-4C24535F39FA}"/>
              </a:ext>
            </a:extLst>
          </p:cNvPr>
          <p:cNvCxnSpPr>
            <a:cxnSpLocks/>
          </p:cNvCxnSpPr>
          <p:nvPr/>
        </p:nvCxnSpPr>
        <p:spPr>
          <a:xfrm flipV="1">
            <a:off x="11728836" y="4104330"/>
            <a:ext cx="0" cy="1807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12D21D16-A02B-0DF4-43CD-E95790552711}"/>
              </a:ext>
            </a:extLst>
          </p:cNvPr>
          <p:cNvSpPr txBox="1"/>
          <p:nvPr/>
        </p:nvSpPr>
        <p:spPr>
          <a:xfrm rot="5400000">
            <a:off x="11106371" y="4965206"/>
            <a:ext cx="1692290" cy="307777"/>
          </a:xfrm>
          <a:prstGeom prst="rect">
            <a:avLst/>
          </a:prstGeom>
          <a:noFill/>
        </p:spPr>
        <p:txBody>
          <a:bodyPr wrap="square" rtlCol="0">
            <a:spAutoFit/>
          </a:bodyPr>
          <a:lstStyle/>
          <a:p>
            <a:r>
              <a:rPr lang="en-US" sz="1400" dirty="0"/>
              <a:t>Reward calculation</a:t>
            </a:r>
          </a:p>
        </p:txBody>
      </p:sp>
      <p:grpSp>
        <p:nvGrpSpPr>
          <p:cNvPr id="36" name="Group 35">
            <a:extLst>
              <a:ext uri="{FF2B5EF4-FFF2-40B4-BE49-F238E27FC236}">
                <a16:creationId xmlns:a16="http://schemas.microsoft.com/office/drawing/2014/main" id="{CEE60C36-65A8-2C94-D4DC-C9E2BC67E384}"/>
              </a:ext>
            </a:extLst>
          </p:cNvPr>
          <p:cNvGrpSpPr/>
          <p:nvPr/>
        </p:nvGrpSpPr>
        <p:grpSpPr>
          <a:xfrm>
            <a:off x="7939347" y="4035729"/>
            <a:ext cx="3729454" cy="1759448"/>
            <a:chOff x="7508135" y="3890191"/>
            <a:chExt cx="4092231" cy="1904986"/>
          </a:xfrm>
        </p:grpSpPr>
        <p:grpSp>
          <p:nvGrpSpPr>
            <p:cNvPr id="24" name="Group 23">
              <a:extLst>
                <a:ext uri="{FF2B5EF4-FFF2-40B4-BE49-F238E27FC236}">
                  <a16:creationId xmlns:a16="http://schemas.microsoft.com/office/drawing/2014/main" id="{879D1C22-6066-8F4C-DA7C-FDCE778E9517}"/>
                </a:ext>
              </a:extLst>
            </p:cNvPr>
            <p:cNvGrpSpPr/>
            <p:nvPr/>
          </p:nvGrpSpPr>
          <p:grpSpPr>
            <a:xfrm>
              <a:off x="9047628" y="3890191"/>
              <a:ext cx="2389454" cy="902183"/>
              <a:chOff x="9159212" y="4104833"/>
              <a:chExt cx="1892670" cy="695767"/>
            </a:xfrm>
          </p:grpSpPr>
          <p:grpSp>
            <p:nvGrpSpPr>
              <p:cNvPr id="10" name="Graphic 18" descr="Branching diagram outline">
                <a:extLst>
                  <a:ext uri="{FF2B5EF4-FFF2-40B4-BE49-F238E27FC236}">
                    <a16:creationId xmlns:a16="http://schemas.microsoft.com/office/drawing/2014/main" id="{75D3D7C5-7161-3CB8-4410-5753F70C5963}"/>
                  </a:ext>
                </a:extLst>
              </p:cNvPr>
              <p:cNvGrpSpPr/>
              <p:nvPr/>
            </p:nvGrpSpPr>
            <p:grpSpPr>
              <a:xfrm rot="10800000">
                <a:off x="9751685" y="4104833"/>
                <a:ext cx="717175" cy="695764"/>
                <a:chOff x="2852482" y="3202274"/>
                <a:chExt cx="533178" cy="533178"/>
              </a:xfrm>
              <a:solidFill>
                <a:schemeClr val="bg2">
                  <a:lumMod val="50000"/>
                </a:schemeClr>
              </a:solidFill>
            </p:grpSpPr>
            <p:sp>
              <p:nvSpPr>
                <p:cNvPr id="19" name="Freeform: Shape 18">
                  <a:extLst>
                    <a:ext uri="{FF2B5EF4-FFF2-40B4-BE49-F238E27FC236}">
                      <a16:creationId xmlns:a16="http://schemas.microsoft.com/office/drawing/2014/main" id="{E0826CF0-0840-B76C-6F5E-0114F0EE481D}"/>
                    </a:ext>
                  </a:extLst>
                </p:cNvPr>
                <p:cNvSpPr/>
                <p:nvPr/>
              </p:nvSpPr>
              <p:spPr>
                <a:xfrm>
                  <a:off x="2899528" y="3349753"/>
                  <a:ext cx="439087" cy="237123"/>
                </a:xfrm>
                <a:custGeom>
                  <a:avLst/>
                  <a:gdLst>
                    <a:gd name="connsiteX0" fmla="*/ 439088 w 439087"/>
                    <a:gd name="connsiteY0" fmla="*/ 0 h 237123"/>
                    <a:gd name="connsiteX1" fmla="*/ 423406 w 439087"/>
                    <a:gd name="connsiteY1" fmla="*/ 1498 h 237123"/>
                    <a:gd name="connsiteX2" fmla="*/ 423406 w 439087"/>
                    <a:gd name="connsiteY2" fmla="*/ 111270 h 237123"/>
                    <a:gd name="connsiteX3" fmla="*/ 227385 w 439087"/>
                    <a:gd name="connsiteY3" fmla="*/ 111270 h 237123"/>
                    <a:gd name="connsiteX4" fmla="*/ 227385 w 439087"/>
                    <a:gd name="connsiteY4" fmla="*/ 1098 h 237123"/>
                    <a:gd name="connsiteX5" fmla="*/ 219544 w 439087"/>
                    <a:gd name="connsiteY5" fmla="*/ 1498 h 237123"/>
                    <a:gd name="connsiteX6" fmla="*/ 211703 w 439087"/>
                    <a:gd name="connsiteY6" fmla="*/ 1098 h 237123"/>
                    <a:gd name="connsiteX7" fmla="*/ 211703 w 439087"/>
                    <a:gd name="connsiteY7" fmla="*/ 111270 h 237123"/>
                    <a:gd name="connsiteX8" fmla="*/ 15682 w 439087"/>
                    <a:gd name="connsiteY8" fmla="*/ 111270 h 237123"/>
                    <a:gd name="connsiteX9" fmla="*/ 15682 w 439087"/>
                    <a:gd name="connsiteY9" fmla="*/ 1498 h 237123"/>
                    <a:gd name="connsiteX10" fmla="*/ 0 w 439087"/>
                    <a:gd name="connsiteY10" fmla="*/ 0 h 237123"/>
                    <a:gd name="connsiteX11" fmla="*/ 0 w 439087"/>
                    <a:gd name="connsiteY11" fmla="*/ 126951 h 237123"/>
                    <a:gd name="connsiteX12" fmla="*/ 211703 w 439087"/>
                    <a:gd name="connsiteY12" fmla="*/ 126951 h 237123"/>
                    <a:gd name="connsiteX13" fmla="*/ 211703 w 439087"/>
                    <a:gd name="connsiteY13" fmla="*/ 237123 h 237123"/>
                    <a:gd name="connsiteX14" fmla="*/ 219544 w 439087"/>
                    <a:gd name="connsiteY14" fmla="*/ 236723 h 237123"/>
                    <a:gd name="connsiteX15" fmla="*/ 227385 w 439087"/>
                    <a:gd name="connsiteY15" fmla="*/ 237123 h 237123"/>
                    <a:gd name="connsiteX16" fmla="*/ 227385 w 439087"/>
                    <a:gd name="connsiteY16" fmla="*/ 126951 h 237123"/>
                    <a:gd name="connsiteX17" fmla="*/ 439088 w 439087"/>
                    <a:gd name="connsiteY17" fmla="*/ 126951 h 23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9087" h="237123">
                      <a:moveTo>
                        <a:pt x="439088" y="0"/>
                      </a:moveTo>
                      <a:cubicBezTo>
                        <a:pt x="433918" y="977"/>
                        <a:pt x="428668" y="1478"/>
                        <a:pt x="423406" y="1498"/>
                      </a:cubicBezTo>
                      <a:lnTo>
                        <a:pt x="423406" y="111270"/>
                      </a:lnTo>
                      <a:lnTo>
                        <a:pt x="227385" y="111270"/>
                      </a:lnTo>
                      <a:lnTo>
                        <a:pt x="227385" y="1098"/>
                      </a:lnTo>
                      <a:cubicBezTo>
                        <a:pt x="224797" y="1333"/>
                        <a:pt x="222194" y="1498"/>
                        <a:pt x="219544" y="1498"/>
                      </a:cubicBezTo>
                      <a:cubicBezTo>
                        <a:pt x="216894" y="1498"/>
                        <a:pt x="214291" y="1333"/>
                        <a:pt x="211703" y="1098"/>
                      </a:cubicBezTo>
                      <a:lnTo>
                        <a:pt x="211703" y="111270"/>
                      </a:lnTo>
                      <a:lnTo>
                        <a:pt x="15682" y="111270"/>
                      </a:lnTo>
                      <a:lnTo>
                        <a:pt x="15682" y="1498"/>
                      </a:lnTo>
                      <a:cubicBezTo>
                        <a:pt x="10420" y="1478"/>
                        <a:pt x="5170" y="977"/>
                        <a:pt x="0" y="0"/>
                      </a:cubicBezTo>
                      <a:lnTo>
                        <a:pt x="0" y="126951"/>
                      </a:lnTo>
                      <a:lnTo>
                        <a:pt x="211703" y="126951"/>
                      </a:lnTo>
                      <a:lnTo>
                        <a:pt x="211703" y="237123"/>
                      </a:lnTo>
                      <a:cubicBezTo>
                        <a:pt x="214291" y="236888"/>
                        <a:pt x="216894" y="236723"/>
                        <a:pt x="219544" y="236723"/>
                      </a:cubicBezTo>
                      <a:cubicBezTo>
                        <a:pt x="222194" y="236723"/>
                        <a:pt x="224797" y="236888"/>
                        <a:pt x="227385" y="237123"/>
                      </a:cubicBezTo>
                      <a:lnTo>
                        <a:pt x="227385" y="126951"/>
                      </a:lnTo>
                      <a:lnTo>
                        <a:pt x="439088" y="126951"/>
                      </a:lnTo>
                      <a:close/>
                    </a:path>
                  </a:pathLst>
                </a:custGeom>
                <a:solidFill>
                  <a:schemeClr val="bg2">
                    <a:lumMod val="50000"/>
                  </a:schemeClr>
                </a:solidFill>
                <a:ln w="783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3230632-77C6-AC59-43A5-852B50271AA4}"/>
                    </a:ext>
                  </a:extLst>
                </p:cNvPr>
                <p:cNvSpPr/>
                <p:nvPr/>
              </p:nvSpPr>
              <p:spPr>
                <a:xfrm>
                  <a:off x="2852482" y="3202274"/>
                  <a:ext cx="125453" cy="125453"/>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5808475-FB1A-DE84-5FB9-F282A8F2259E}"/>
                    </a:ext>
                  </a:extLst>
                </p:cNvPr>
                <p:cNvSpPr/>
                <p:nvPr/>
              </p:nvSpPr>
              <p:spPr>
                <a:xfrm>
                  <a:off x="3056345" y="3202274"/>
                  <a:ext cx="125453" cy="125453"/>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CB09FC4-E138-7866-F983-7D80B090CB4C}"/>
                    </a:ext>
                  </a:extLst>
                </p:cNvPr>
                <p:cNvSpPr/>
                <p:nvPr/>
              </p:nvSpPr>
              <p:spPr>
                <a:xfrm>
                  <a:off x="3260207" y="3202274"/>
                  <a:ext cx="125453" cy="125453"/>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FEB3DEF-C0EF-DA75-DACE-9CCFB62AB85F}"/>
                    </a:ext>
                  </a:extLst>
                </p:cNvPr>
                <p:cNvSpPr/>
                <p:nvPr/>
              </p:nvSpPr>
              <p:spPr>
                <a:xfrm>
                  <a:off x="3056345" y="3609999"/>
                  <a:ext cx="125453" cy="125453"/>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grpSp>
          <p:sp>
            <p:nvSpPr>
              <p:cNvPr id="11" name="Freeform: Shape 10">
                <a:extLst>
                  <a:ext uri="{FF2B5EF4-FFF2-40B4-BE49-F238E27FC236}">
                    <a16:creationId xmlns:a16="http://schemas.microsoft.com/office/drawing/2014/main" id="{A37B61C7-C237-7C19-DB1E-5D4A3D5D865B}"/>
                  </a:ext>
                </a:extLst>
              </p:cNvPr>
              <p:cNvSpPr/>
              <p:nvPr/>
            </p:nvSpPr>
            <p:spPr>
              <a:xfrm rot="10800000">
                <a:off x="9240444" y="4298070"/>
                <a:ext cx="590615" cy="309431"/>
              </a:xfrm>
              <a:custGeom>
                <a:avLst/>
                <a:gdLst>
                  <a:gd name="connsiteX0" fmla="*/ 439088 w 439088"/>
                  <a:gd name="connsiteY0" fmla="*/ 0 h 237123"/>
                  <a:gd name="connsiteX1" fmla="*/ 423407 w 439088"/>
                  <a:gd name="connsiteY1" fmla="*/ 1498 h 237123"/>
                  <a:gd name="connsiteX2" fmla="*/ 423407 w 439088"/>
                  <a:gd name="connsiteY2" fmla="*/ 111270 h 237123"/>
                  <a:gd name="connsiteX3" fmla="*/ 227385 w 439088"/>
                  <a:gd name="connsiteY3" fmla="*/ 111270 h 237123"/>
                  <a:gd name="connsiteX4" fmla="*/ 227385 w 439088"/>
                  <a:gd name="connsiteY4" fmla="*/ 1098 h 237123"/>
                  <a:gd name="connsiteX5" fmla="*/ 219544 w 439088"/>
                  <a:gd name="connsiteY5" fmla="*/ 1498 h 237123"/>
                  <a:gd name="connsiteX6" fmla="*/ 211703 w 439088"/>
                  <a:gd name="connsiteY6" fmla="*/ 1098 h 237123"/>
                  <a:gd name="connsiteX7" fmla="*/ 211703 w 439088"/>
                  <a:gd name="connsiteY7" fmla="*/ 111270 h 237123"/>
                  <a:gd name="connsiteX8" fmla="*/ 15682 w 439088"/>
                  <a:gd name="connsiteY8" fmla="*/ 111270 h 237123"/>
                  <a:gd name="connsiteX9" fmla="*/ 15682 w 439088"/>
                  <a:gd name="connsiteY9" fmla="*/ 1498 h 237123"/>
                  <a:gd name="connsiteX10" fmla="*/ 0 w 439088"/>
                  <a:gd name="connsiteY10" fmla="*/ 0 h 237123"/>
                  <a:gd name="connsiteX11" fmla="*/ 0 w 439088"/>
                  <a:gd name="connsiteY11" fmla="*/ 126951 h 237123"/>
                  <a:gd name="connsiteX12" fmla="*/ 211703 w 439088"/>
                  <a:gd name="connsiteY12" fmla="*/ 126951 h 237123"/>
                  <a:gd name="connsiteX13" fmla="*/ 211703 w 439088"/>
                  <a:gd name="connsiteY13" fmla="*/ 237123 h 237123"/>
                  <a:gd name="connsiteX14" fmla="*/ 219544 w 439088"/>
                  <a:gd name="connsiteY14" fmla="*/ 236723 h 237123"/>
                  <a:gd name="connsiteX15" fmla="*/ 227385 w 439088"/>
                  <a:gd name="connsiteY15" fmla="*/ 237123 h 237123"/>
                  <a:gd name="connsiteX16" fmla="*/ 227385 w 439088"/>
                  <a:gd name="connsiteY16" fmla="*/ 126951 h 237123"/>
                  <a:gd name="connsiteX17" fmla="*/ 439088 w 439088"/>
                  <a:gd name="connsiteY17" fmla="*/ 126951 h 23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9088" h="237123">
                    <a:moveTo>
                      <a:pt x="439088" y="0"/>
                    </a:moveTo>
                    <a:cubicBezTo>
                      <a:pt x="433918" y="977"/>
                      <a:pt x="428669" y="1478"/>
                      <a:pt x="423407" y="1498"/>
                    </a:cubicBezTo>
                    <a:lnTo>
                      <a:pt x="423407" y="111270"/>
                    </a:lnTo>
                    <a:lnTo>
                      <a:pt x="227385" y="111270"/>
                    </a:lnTo>
                    <a:lnTo>
                      <a:pt x="227385" y="1098"/>
                    </a:lnTo>
                    <a:cubicBezTo>
                      <a:pt x="224798" y="1333"/>
                      <a:pt x="222194" y="1498"/>
                      <a:pt x="219544" y="1498"/>
                    </a:cubicBezTo>
                    <a:cubicBezTo>
                      <a:pt x="216894" y="1498"/>
                      <a:pt x="214291" y="1333"/>
                      <a:pt x="211703" y="1098"/>
                    </a:cubicBezTo>
                    <a:lnTo>
                      <a:pt x="211703" y="111270"/>
                    </a:lnTo>
                    <a:lnTo>
                      <a:pt x="15682" y="111270"/>
                    </a:lnTo>
                    <a:lnTo>
                      <a:pt x="15682" y="1498"/>
                    </a:lnTo>
                    <a:cubicBezTo>
                      <a:pt x="10420" y="1478"/>
                      <a:pt x="5170" y="977"/>
                      <a:pt x="0" y="0"/>
                    </a:cubicBezTo>
                    <a:lnTo>
                      <a:pt x="0" y="126951"/>
                    </a:lnTo>
                    <a:lnTo>
                      <a:pt x="211703" y="126951"/>
                    </a:lnTo>
                    <a:lnTo>
                      <a:pt x="211703" y="237123"/>
                    </a:lnTo>
                    <a:cubicBezTo>
                      <a:pt x="214291" y="236888"/>
                      <a:pt x="216894" y="236723"/>
                      <a:pt x="219544" y="236723"/>
                    </a:cubicBezTo>
                    <a:cubicBezTo>
                      <a:pt x="222194" y="236723"/>
                      <a:pt x="224798" y="236888"/>
                      <a:pt x="227385" y="237123"/>
                    </a:cubicBezTo>
                    <a:lnTo>
                      <a:pt x="227385" y="126951"/>
                    </a:lnTo>
                    <a:lnTo>
                      <a:pt x="439088" y="126951"/>
                    </a:lnTo>
                    <a:close/>
                  </a:path>
                </a:pathLst>
              </a:custGeom>
              <a:solidFill>
                <a:schemeClr val="bg2">
                  <a:lumMod val="50000"/>
                </a:schemeClr>
              </a:solidFill>
              <a:ln w="7838"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3A8ECAFA-3E81-2E67-8256-B605BD7EBEFB}"/>
                  </a:ext>
                </a:extLst>
              </p:cNvPr>
              <p:cNvSpPr/>
              <p:nvPr/>
            </p:nvSpPr>
            <p:spPr>
              <a:xfrm rot="10800000">
                <a:off x="9448605" y="4636890"/>
                <a:ext cx="168746" cy="163708"/>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BAFCB34-6BF0-68A2-E94C-E40905E1E7C6}"/>
                  </a:ext>
                </a:extLst>
              </p:cNvPr>
              <p:cNvSpPr/>
              <p:nvPr/>
            </p:nvSpPr>
            <p:spPr>
              <a:xfrm rot="10800000">
                <a:off x="9159212" y="4636890"/>
                <a:ext cx="168746" cy="163708"/>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35FD568-1C89-B405-B321-4318ABDFF95F}"/>
                  </a:ext>
                </a:extLst>
              </p:cNvPr>
              <p:cNvSpPr/>
              <p:nvPr/>
            </p:nvSpPr>
            <p:spPr>
              <a:xfrm rot="10800000">
                <a:off x="10385583" y="4298071"/>
                <a:ext cx="590615" cy="309431"/>
              </a:xfrm>
              <a:custGeom>
                <a:avLst/>
                <a:gdLst>
                  <a:gd name="connsiteX0" fmla="*/ 439088 w 439088"/>
                  <a:gd name="connsiteY0" fmla="*/ 0 h 237123"/>
                  <a:gd name="connsiteX1" fmla="*/ 423407 w 439088"/>
                  <a:gd name="connsiteY1" fmla="*/ 1498 h 237123"/>
                  <a:gd name="connsiteX2" fmla="*/ 423407 w 439088"/>
                  <a:gd name="connsiteY2" fmla="*/ 111270 h 237123"/>
                  <a:gd name="connsiteX3" fmla="*/ 227385 w 439088"/>
                  <a:gd name="connsiteY3" fmla="*/ 111270 h 237123"/>
                  <a:gd name="connsiteX4" fmla="*/ 227385 w 439088"/>
                  <a:gd name="connsiteY4" fmla="*/ 1098 h 237123"/>
                  <a:gd name="connsiteX5" fmla="*/ 219544 w 439088"/>
                  <a:gd name="connsiteY5" fmla="*/ 1498 h 237123"/>
                  <a:gd name="connsiteX6" fmla="*/ 211703 w 439088"/>
                  <a:gd name="connsiteY6" fmla="*/ 1098 h 237123"/>
                  <a:gd name="connsiteX7" fmla="*/ 211703 w 439088"/>
                  <a:gd name="connsiteY7" fmla="*/ 111270 h 237123"/>
                  <a:gd name="connsiteX8" fmla="*/ 15682 w 439088"/>
                  <a:gd name="connsiteY8" fmla="*/ 111270 h 237123"/>
                  <a:gd name="connsiteX9" fmla="*/ 15682 w 439088"/>
                  <a:gd name="connsiteY9" fmla="*/ 1498 h 237123"/>
                  <a:gd name="connsiteX10" fmla="*/ 0 w 439088"/>
                  <a:gd name="connsiteY10" fmla="*/ 0 h 237123"/>
                  <a:gd name="connsiteX11" fmla="*/ 0 w 439088"/>
                  <a:gd name="connsiteY11" fmla="*/ 126951 h 237123"/>
                  <a:gd name="connsiteX12" fmla="*/ 211703 w 439088"/>
                  <a:gd name="connsiteY12" fmla="*/ 126951 h 237123"/>
                  <a:gd name="connsiteX13" fmla="*/ 211703 w 439088"/>
                  <a:gd name="connsiteY13" fmla="*/ 237123 h 237123"/>
                  <a:gd name="connsiteX14" fmla="*/ 219544 w 439088"/>
                  <a:gd name="connsiteY14" fmla="*/ 236723 h 237123"/>
                  <a:gd name="connsiteX15" fmla="*/ 227385 w 439088"/>
                  <a:gd name="connsiteY15" fmla="*/ 237123 h 237123"/>
                  <a:gd name="connsiteX16" fmla="*/ 227385 w 439088"/>
                  <a:gd name="connsiteY16" fmla="*/ 126951 h 237123"/>
                  <a:gd name="connsiteX17" fmla="*/ 439088 w 439088"/>
                  <a:gd name="connsiteY17" fmla="*/ 126951 h 23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9088" h="237123">
                    <a:moveTo>
                      <a:pt x="439088" y="0"/>
                    </a:moveTo>
                    <a:cubicBezTo>
                      <a:pt x="433918" y="977"/>
                      <a:pt x="428669" y="1478"/>
                      <a:pt x="423407" y="1498"/>
                    </a:cubicBezTo>
                    <a:lnTo>
                      <a:pt x="423407" y="111270"/>
                    </a:lnTo>
                    <a:lnTo>
                      <a:pt x="227385" y="111270"/>
                    </a:lnTo>
                    <a:lnTo>
                      <a:pt x="227385" y="1098"/>
                    </a:lnTo>
                    <a:cubicBezTo>
                      <a:pt x="224798" y="1333"/>
                      <a:pt x="222194" y="1498"/>
                      <a:pt x="219544" y="1498"/>
                    </a:cubicBezTo>
                    <a:cubicBezTo>
                      <a:pt x="216894" y="1498"/>
                      <a:pt x="214291" y="1333"/>
                      <a:pt x="211703" y="1098"/>
                    </a:cubicBezTo>
                    <a:lnTo>
                      <a:pt x="211703" y="111270"/>
                    </a:lnTo>
                    <a:lnTo>
                      <a:pt x="15682" y="111270"/>
                    </a:lnTo>
                    <a:lnTo>
                      <a:pt x="15682" y="1498"/>
                    </a:lnTo>
                    <a:cubicBezTo>
                      <a:pt x="10420" y="1478"/>
                      <a:pt x="5170" y="977"/>
                      <a:pt x="0" y="0"/>
                    </a:cubicBezTo>
                    <a:lnTo>
                      <a:pt x="0" y="126951"/>
                    </a:lnTo>
                    <a:lnTo>
                      <a:pt x="211703" y="126951"/>
                    </a:lnTo>
                    <a:lnTo>
                      <a:pt x="211703" y="237123"/>
                    </a:lnTo>
                    <a:cubicBezTo>
                      <a:pt x="214291" y="236888"/>
                      <a:pt x="216894" y="236723"/>
                      <a:pt x="219544" y="236723"/>
                    </a:cubicBezTo>
                    <a:cubicBezTo>
                      <a:pt x="222194" y="236723"/>
                      <a:pt x="224798" y="236888"/>
                      <a:pt x="227385" y="237123"/>
                    </a:cubicBezTo>
                    <a:lnTo>
                      <a:pt x="227385" y="126951"/>
                    </a:lnTo>
                    <a:lnTo>
                      <a:pt x="439088" y="126951"/>
                    </a:lnTo>
                    <a:close/>
                  </a:path>
                </a:pathLst>
              </a:custGeom>
              <a:solidFill>
                <a:schemeClr val="bg2">
                  <a:lumMod val="50000"/>
                </a:schemeClr>
              </a:solidFill>
              <a:ln w="7838"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F87FA1B3-FBCE-0758-0CCD-FFC92F309D2C}"/>
                  </a:ext>
                </a:extLst>
              </p:cNvPr>
              <p:cNvSpPr/>
              <p:nvPr/>
            </p:nvSpPr>
            <p:spPr>
              <a:xfrm rot="10800000">
                <a:off x="10593745" y="4636892"/>
                <a:ext cx="168746" cy="163708"/>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A28F3C17-42B0-4A6D-12F7-F32A4F814E02}"/>
                  </a:ext>
                </a:extLst>
              </p:cNvPr>
              <p:cNvSpPr/>
              <p:nvPr/>
            </p:nvSpPr>
            <p:spPr>
              <a:xfrm rot="10800000">
                <a:off x="10883136" y="4636890"/>
                <a:ext cx="168746" cy="163708"/>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17" name="Rectangle 16">
                <a:extLst>
                  <a:ext uri="{FF2B5EF4-FFF2-40B4-BE49-F238E27FC236}">
                    <a16:creationId xmlns:a16="http://schemas.microsoft.com/office/drawing/2014/main" id="{7B680CA8-C81F-972B-808B-C886BE437064}"/>
                  </a:ext>
                </a:extLst>
              </p:cNvPr>
              <p:cNvSpPr/>
              <p:nvPr/>
            </p:nvSpPr>
            <p:spPr>
              <a:xfrm>
                <a:off x="9373100" y="4297424"/>
                <a:ext cx="263121" cy="1443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68C7B7-CC32-3B0C-5789-FE3D9B87F2EB}"/>
                  </a:ext>
                </a:extLst>
              </p:cNvPr>
              <p:cNvSpPr/>
              <p:nvPr/>
            </p:nvSpPr>
            <p:spPr>
              <a:xfrm>
                <a:off x="10613705" y="4297424"/>
                <a:ext cx="263121" cy="1443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 name="Straight Connector 32">
              <a:extLst>
                <a:ext uri="{FF2B5EF4-FFF2-40B4-BE49-F238E27FC236}">
                  <a16:creationId xmlns:a16="http://schemas.microsoft.com/office/drawing/2014/main" id="{D85149FA-91C5-AEE4-061F-684FAE2BB603}"/>
                </a:ext>
              </a:extLst>
            </p:cNvPr>
            <p:cNvCxnSpPr>
              <a:stCxn id="13" idx="5"/>
            </p:cNvCxnSpPr>
            <p:nvPr/>
          </p:nvCxnSpPr>
          <p:spPr>
            <a:xfrm flipH="1">
              <a:off x="9047628" y="4792372"/>
              <a:ext cx="106518" cy="258988"/>
            </a:xfrm>
            <a:prstGeom prst="line">
              <a:avLst/>
            </a:prstGeom>
            <a:ln w="28575">
              <a:solidFill>
                <a:srgbClr val="76717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7F80BEF-4228-C223-703A-C97D02620278}"/>
                </a:ext>
              </a:extLst>
            </p:cNvPr>
            <p:cNvCxnSpPr>
              <a:cxnSpLocks/>
              <a:stCxn id="13" idx="5"/>
            </p:cNvCxnSpPr>
            <p:nvPr/>
          </p:nvCxnSpPr>
          <p:spPr>
            <a:xfrm>
              <a:off x="9154147" y="4792372"/>
              <a:ext cx="106520" cy="258988"/>
            </a:xfrm>
            <a:prstGeom prst="line">
              <a:avLst/>
            </a:prstGeom>
            <a:ln w="28575">
              <a:solidFill>
                <a:srgbClr val="767171"/>
              </a:solidFill>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ACBF99FB-3DB6-ECCD-53AF-C8C9AB5DC80D}"/>
                </a:ext>
              </a:extLst>
            </p:cNvPr>
            <p:cNvSpPr/>
            <p:nvPr/>
          </p:nvSpPr>
          <p:spPr>
            <a:xfrm rot="10800000">
              <a:off x="9202466" y="5041172"/>
              <a:ext cx="210514" cy="212277"/>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3884406-F03C-A7C1-F08E-5BE0BD0F1B1F}"/>
                </a:ext>
              </a:extLst>
            </p:cNvPr>
            <p:cNvSpPr/>
            <p:nvPr/>
          </p:nvSpPr>
          <p:spPr>
            <a:xfrm rot="10800000">
              <a:off x="8935239" y="5047326"/>
              <a:ext cx="210514" cy="212277"/>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cxnSp>
          <p:nvCxnSpPr>
            <p:cNvPr id="40" name="Straight Connector 39">
              <a:extLst>
                <a:ext uri="{FF2B5EF4-FFF2-40B4-BE49-F238E27FC236}">
                  <a16:creationId xmlns:a16="http://schemas.microsoft.com/office/drawing/2014/main" id="{728CBFB4-1465-390B-0E93-C2AC91FDB764}"/>
                </a:ext>
              </a:extLst>
            </p:cNvPr>
            <p:cNvCxnSpPr/>
            <p:nvPr/>
          </p:nvCxnSpPr>
          <p:spPr>
            <a:xfrm flipH="1">
              <a:off x="10858692" y="4785134"/>
              <a:ext cx="106518" cy="258988"/>
            </a:xfrm>
            <a:prstGeom prst="line">
              <a:avLst/>
            </a:prstGeom>
            <a:ln w="28575">
              <a:solidFill>
                <a:srgbClr val="76717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5AD4A4D-DDA6-5D69-22EA-FB5F7B10A87D}"/>
                </a:ext>
              </a:extLst>
            </p:cNvPr>
            <p:cNvCxnSpPr>
              <a:cxnSpLocks/>
            </p:cNvCxnSpPr>
            <p:nvPr/>
          </p:nvCxnSpPr>
          <p:spPr>
            <a:xfrm>
              <a:off x="10965210" y="4785134"/>
              <a:ext cx="106520" cy="258988"/>
            </a:xfrm>
            <a:prstGeom prst="line">
              <a:avLst/>
            </a:prstGeom>
            <a:ln w="28575">
              <a:solidFill>
                <a:srgbClr val="767171"/>
              </a:solidFill>
            </a:ln>
          </p:spPr>
          <p:style>
            <a:lnRef idx="1">
              <a:schemeClr val="accent1"/>
            </a:lnRef>
            <a:fillRef idx="0">
              <a:schemeClr val="accent1"/>
            </a:fillRef>
            <a:effectRef idx="0">
              <a:schemeClr val="accent1"/>
            </a:effectRef>
            <a:fontRef idx="minor">
              <a:schemeClr val="tx1"/>
            </a:fontRef>
          </p:style>
        </p:cxnSp>
        <p:sp>
          <p:nvSpPr>
            <p:cNvPr id="42" name="Freeform: Shape 41">
              <a:extLst>
                <a:ext uri="{FF2B5EF4-FFF2-40B4-BE49-F238E27FC236}">
                  <a16:creationId xmlns:a16="http://schemas.microsoft.com/office/drawing/2014/main" id="{52DF9D90-D023-973F-A264-56C6B7D73C08}"/>
                </a:ext>
              </a:extLst>
            </p:cNvPr>
            <p:cNvSpPr/>
            <p:nvPr/>
          </p:nvSpPr>
          <p:spPr>
            <a:xfrm rot="10800000">
              <a:off x="11013529" y="5033935"/>
              <a:ext cx="210514" cy="212277"/>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57038424-8C0C-0DDD-51E5-9CC830324575}"/>
                </a:ext>
              </a:extLst>
            </p:cNvPr>
            <p:cNvSpPr/>
            <p:nvPr/>
          </p:nvSpPr>
          <p:spPr>
            <a:xfrm rot="10800000">
              <a:off x="10746302" y="5040088"/>
              <a:ext cx="210514" cy="212277"/>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cxnSp>
          <p:nvCxnSpPr>
            <p:cNvPr id="44" name="Straight Connector 43">
              <a:extLst>
                <a:ext uri="{FF2B5EF4-FFF2-40B4-BE49-F238E27FC236}">
                  <a16:creationId xmlns:a16="http://schemas.microsoft.com/office/drawing/2014/main" id="{46C3E2CC-25F9-C30C-E42D-7EC1CB77309A}"/>
                </a:ext>
              </a:extLst>
            </p:cNvPr>
            <p:cNvCxnSpPr/>
            <p:nvPr/>
          </p:nvCxnSpPr>
          <p:spPr>
            <a:xfrm flipH="1">
              <a:off x="9803877" y="4785134"/>
              <a:ext cx="106518" cy="258988"/>
            </a:xfrm>
            <a:prstGeom prst="line">
              <a:avLst/>
            </a:prstGeom>
            <a:ln w="28575">
              <a:solidFill>
                <a:srgbClr val="76717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67AB3CB-7792-EEE8-A8B8-DE1955EE30CD}"/>
                </a:ext>
              </a:extLst>
            </p:cNvPr>
            <p:cNvCxnSpPr>
              <a:cxnSpLocks/>
            </p:cNvCxnSpPr>
            <p:nvPr/>
          </p:nvCxnSpPr>
          <p:spPr>
            <a:xfrm>
              <a:off x="9910396" y="4785134"/>
              <a:ext cx="106520" cy="258988"/>
            </a:xfrm>
            <a:prstGeom prst="line">
              <a:avLst/>
            </a:prstGeom>
            <a:ln w="28575">
              <a:solidFill>
                <a:srgbClr val="767171"/>
              </a:solidFill>
            </a:ln>
          </p:spPr>
          <p:style>
            <a:lnRef idx="1">
              <a:schemeClr val="accent1"/>
            </a:lnRef>
            <a:fillRef idx="0">
              <a:schemeClr val="accent1"/>
            </a:fillRef>
            <a:effectRef idx="0">
              <a:schemeClr val="accent1"/>
            </a:effectRef>
            <a:fontRef idx="minor">
              <a:schemeClr val="tx1"/>
            </a:fontRef>
          </p:style>
        </p:cxnSp>
        <p:sp>
          <p:nvSpPr>
            <p:cNvPr id="46" name="Freeform: Shape 45">
              <a:extLst>
                <a:ext uri="{FF2B5EF4-FFF2-40B4-BE49-F238E27FC236}">
                  <a16:creationId xmlns:a16="http://schemas.microsoft.com/office/drawing/2014/main" id="{5E7EA80F-C6BE-1AB0-0150-F97EAC6E69F3}"/>
                </a:ext>
              </a:extLst>
            </p:cNvPr>
            <p:cNvSpPr/>
            <p:nvPr/>
          </p:nvSpPr>
          <p:spPr>
            <a:xfrm rot="10800000">
              <a:off x="9958715" y="5033935"/>
              <a:ext cx="210514" cy="212277"/>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2D3A2760-AE6C-ECB2-A7F1-727CE33D856D}"/>
                </a:ext>
              </a:extLst>
            </p:cNvPr>
            <p:cNvSpPr/>
            <p:nvPr/>
          </p:nvSpPr>
          <p:spPr>
            <a:xfrm rot="10800000">
              <a:off x="9691488" y="5040088"/>
              <a:ext cx="210514" cy="212277"/>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48" name="TextBox 47">
              <a:extLst>
                <a:ext uri="{FF2B5EF4-FFF2-40B4-BE49-F238E27FC236}">
                  <a16:creationId xmlns:a16="http://schemas.microsoft.com/office/drawing/2014/main" id="{AB84A774-17E6-6F3C-BF1F-4E64560EDEDD}"/>
                </a:ext>
              </a:extLst>
            </p:cNvPr>
            <p:cNvSpPr txBox="1"/>
            <p:nvPr/>
          </p:nvSpPr>
          <p:spPr>
            <a:xfrm rot="5400000">
              <a:off x="10120277" y="5278076"/>
              <a:ext cx="486079" cy="548123"/>
            </a:xfrm>
            <a:prstGeom prst="rect">
              <a:avLst/>
            </a:prstGeom>
            <a:noFill/>
          </p:spPr>
          <p:txBody>
            <a:bodyPr wrap="none" rtlCol="0">
              <a:spAutoFit/>
            </a:bodyPr>
            <a:lstStyle/>
            <a:p>
              <a:r>
                <a:rPr lang="en-US" sz="3200" dirty="0">
                  <a:solidFill>
                    <a:srgbClr val="767171"/>
                  </a:solidFill>
                </a:rPr>
                <a:t>…</a:t>
              </a:r>
            </a:p>
          </p:txBody>
        </p:sp>
        <p:sp>
          <p:nvSpPr>
            <p:cNvPr id="83" name="Left Brace 82">
              <a:extLst>
                <a:ext uri="{FF2B5EF4-FFF2-40B4-BE49-F238E27FC236}">
                  <a16:creationId xmlns:a16="http://schemas.microsoft.com/office/drawing/2014/main" id="{2D4DBEFC-C56D-6D88-233F-A0DC4DAE9AD4}"/>
                </a:ext>
              </a:extLst>
            </p:cNvPr>
            <p:cNvSpPr/>
            <p:nvPr/>
          </p:nvSpPr>
          <p:spPr>
            <a:xfrm>
              <a:off x="8941195" y="4580095"/>
              <a:ext cx="55405" cy="21227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4" name="Straight Connector 83">
              <a:extLst>
                <a:ext uri="{FF2B5EF4-FFF2-40B4-BE49-F238E27FC236}">
                  <a16:creationId xmlns:a16="http://schemas.microsoft.com/office/drawing/2014/main" id="{90D31F91-49EE-62B8-A57F-51BEC4F7F385}"/>
                </a:ext>
              </a:extLst>
            </p:cNvPr>
            <p:cNvCxnSpPr>
              <a:cxnSpLocks/>
            </p:cNvCxnSpPr>
            <p:nvPr/>
          </p:nvCxnSpPr>
          <p:spPr>
            <a:xfrm>
              <a:off x="10281155" y="4787570"/>
              <a:ext cx="106520" cy="258988"/>
            </a:xfrm>
            <a:prstGeom prst="line">
              <a:avLst/>
            </a:prstGeom>
            <a:ln w="28575">
              <a:solidFill>
                <a:srgbClr val="767171"/>
              </a:solidFill>
            </a:ln>
          </p:spPr>
          <p:style>
            <a:lnRef idx="1">
              <a:schemeClr val="accent1"/>
            </a:lnRef>
            <a:fillRef idx="0">
              <a:schemeClr val="accent1"/>
            </a:fillRef>
            <a:effectRef idx="0">
              <a:schemeClr val="accent1"/>
            </a:effectRef>
            <a:fontRef idx="minor">
              <a:schemeClr val="tx1"/>
            </a:fontRef>
          </p:style>
        </p:cxnSp>
        <p:sp>
          <p:nvSpPr>
            <p:cNvPr id="85" name="Freeform: Shape 84">
              <a:extLst>
                <a:ext uri="{FF2B5EF4-FFF2-40B4-BE49-F238E27FC236}">
                  <a16:creationId xmlns:a16="http://schemas.microsoft.com/office/drawing/2014/main" id="{C9E6CE6A-226D-265F-5C3F-69C8B100CF73}"/>
                </a:ext>
              </a:extLst>
            </p:cNvPr>
            <p:cNvSpPr/>
            <p:nvPr/>
          </p:nvSpPr>
          <p:spPr>
            <a:xfrm rot="10800000">
              <a:off x="10329474" y="5036370"/>
              <a:ext cx="210514" cy="212277"/>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cxnSp>
          <p:nvCxnSpPr>
            <p:cNvPr id="86" name="Straight Connector 85">
              <a:extLst>
                <a:ext uri="{FF2B5EF4-FFF2-40B4-BE49-F238E27FC236}">
                  <a16:creationId xmlns:a16="http://schemas.microsoft.com/office/drawing/2014/main" id="{236AA34A-F861-95C1-85BE-0D9A2C3D2AF7}"/>
                </a:ext>
              </a:extLst>
            </p:cNvPr>
            <p:cNvCxnSpPr>
              <a:cxnSpLocks/>
            </p:cNvCxnSpPr>
            <p:nvPr/>
          </p:nvCxnSpPr>
          <p:spPr>
            <a:xfrm>
              <a:off x="11341533" y="4780364"/>
              <a:ext cx="106520" cy="258988"/>
            </a:xfrm>
            <a:prstGeom prst="line">
              <a:avLst/>
            </a:prstGeom>
            <a:ln w="28575">
              <a:solidFill>
                <a:srgbClr val="767171"/>
              </a:solidFill>
            </a:ln>
          </p:spPr>
          <p:style>
            <a:lnRef idx="1">
              <a:schemeClr val="accent1"/>
            </a:lnRef>
            <a:fillRef idx="0">
              <a:schemeClr val="accent1"/>
            </a:fillRef>
            <a:effectRef idx="0">
              <a:schemeClr val="accent1"/>
            </a:effectRef>
            <a:fontRef idx="minor">
              <a:schemeClr val="tx1"/>
            </a:fontRef>
          </p:style>
        </p:cxnSp>
        <p:sp>
          <p:nvSpPr>
            <p:cNvPr id="87" name="Freeform: Shape 86">
              <a:extLst>
                <a:ext uri="{FF2B5EF4-FFF2-40B4-BE49-F238E27FC236}">
                  <a16:creationId xmlns:a16="http://schemas.microsoft.com/office/drawing/2014/main" id="{1BF2E7BA-C5AB-201F-BC71-1D3F90DD7EC2}"/>
                </a:ext>
              </a:extLst>
            </p:cNvPr>
            <p:cNvSpPr/>
            <p:nvPr/>
          </p:nvSpPr>
          <p:spPr>
            <a:xfrm rot="10800000">
              <a:off x="11389852" y="5029165"/>
              <a:ext cx="210514" cy="212277"/>
            </a:xfrm>
            <a:custGeom>
              <a:avLst/>
              <a:gdLst>
                <a:gd name="connsiteX0" fmla="*/ 62727 w 125453"/>
                <a:gd name="connsiteY0" fmla="*/ 15682 h 125453"/>
                <a:gd name="connsiteX1" fmla="*/ 109772 w 125453"/>
                <a:gd name="connsiteY1" fmla="*/ 62727 h 125453"/>
                <a:gd name="connsiteX2" fmla="*/ 62727 w 125453"/>
                <a:gd name="connsiteY2" fmla="*/ 109772 h 125453"/>
                <a:gd name="connsiteX3" fmla="*/ 15682 w 125453"/>
                <a:gd name="connsiteY3" fmla="*/ 62727 h 125453"/>
                <a:gd name="connsiteX4" fmla="*/ 62727 w 125453"/>
                <a:gd name="connsiteY4" fmla="*/ 15682 h 125453"/>
                <a:gd name="connsiteX5" fmla="*/ 62727 w 125453"/>
                <a:gd name="connsiteY5" fmla="*/ 0 h 125453"/>
                <a:gd name="connsiteX6" fmla="*/ 0 w 125453"/>
                <a:gd name="connsiteY6" fmla="*/ 62727 h 125453"/>
                <a:gd name="connsiteX7" fmla="*/ 62727 w 125453"/>
                <a:gd name="connsiteY7" fmla="*/ 125454 h 125453"/>
                <a:gd name="connsiteX8" fmla="*/ 125454 w 125453"/>
                <a:gd name="connsiteY8" fmla="*/ 62727 h 125453"/>
                <a:gd name="connsiteX9" fmla="*/ 62727 w 125453"/>
                <a:gd name="connsiteY9" fmla="*/ 0 h 1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53" h="125453">
                  <a:moveTo>
                    <a:pt x="62727" y="15682"/>
                  </a:moveTo>
                  <a:cubicBezTo>
                    <a:pt x="88709" y="15682"/>
                    <a:pt x="109772" y="36745"/>
                    <a:pt x="109772" y="62727"/>
                  </a:cubicBezTo>
                  <a:cubicBezTo>
                    <a:pt x="109772" y="88709"/>
                    <a:pt x="88709" y="109772"/>
                    <a:pt x="62727" y="109772"/>
                  </a:cubicBezTo>
                  <a:cubicBezTo>
                    <a:pt x="36745" y="109772"/>
                    <a:pt x="15682" y="88709"/>
                    <a:pt x="15682" y="62727"/>
                  </a:cubicBezTo>
                  <a:cubicBezTo>
                    <a:pt x="15712" y="36757"/>
                    <a:pt x="36757" y="15712"/>
                    <a:pt x="62727" y="15682"/>
                  </a:cubicBezTo>
                  <a:moveTo>
                    <a:pt x="62727" y="0"/>
                  </a:moveTo>
                  <a:cubicBezTo>
                    <a:pt x="28084" y="0"/>
                    <a:pt x="0" y="28084"/>
                    <a:pt x="0" y="62727"/>
                  </a:cubicBezTo>
                  <a:cubicBezTo>
                    <a:pt x="0" y="97370"/>
                    <a:pt x="28084" y="125454"/>
                    <a:pt x="62727" y="125454"/>
                  </a:cubicBezTo>
                  <a:cubicBezTo>
                    <a:pt x="97370" y="125454"/>
                    <a:pt x="125454" y="97370"/>
                    <a:pt x="125454" y="62727"/>
                  </a:cubicBezTo>
                  <a:cubicBezTo>
                    <a:pt x="125454" y="28084"/>
                    <a:pt x="97370" y="0"/>
                    <a:pt x="62727" y="0"/>
                  </a:cubicBezTo>
                  <a:close/>
                </a:path>
              </a:pathLst>
            </a:custGeom>
            <a:solidFill>
              <a:schemeClr val="bg2">
                <a:lumMod val="50000"/>
              </a:schemeClr>
            </a:solidFill>
            <a:ln w="783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7E6D3AC1-930B-8866-9A5C-742393F79FB0}"/>
                </a:ext>
              </a:extLst>
            </p:cNvPr>
            <p:cNvSpPr/>
            <p:nvPr/>
          </p:nvSpPr>
          <p:spPr>
            <a:xfrm flipV="1">
              <a:off x="7508135" y="4656078"/>
              <a:ext cx="1320902" cy="291602"/>
            </a:xfrm>
            <a:custGeom>
              <a:avLst/>
              <a:gdLst>
                <a:gd name="connsiteX0" fmla="*/ 0 w 2844800"/>
                <a:gd name="connsiteY0" fmla="*/ 30315 h 2044793"/>
                <a:gd name="connsiteX1" fmla="*/ 1524000 w 2844800"/>
                <a:gd name="connsiteY1" fmla="*/ 233515 h 2044793"/>
                <a:gd name="connsiteX2" fmla="*/ 2316480 w 2844800"/>
                <a:gd name="connsiteY2" fmla="*/ 1757515 h 2044793"/>
                <a:gd name="connsiteX3" fmla="*/ 2844800 w 2844800"/>
                <a:gd name="connsiteY3" fmla="*/ 2041995 h 2044793"/>
              </a:gdLst>
              <a:ahLst/>
              <a:cxnLst>
                <a:cxn ang="0">
                  <a:pos x="connsiteX0" y="connsiteY0"/>
                </a:cxn>
                <a:cxn ang="0">
                  <a:pos x="connsiteX1" y="connsiteY1"/>
                </a:cxn>
                <a:cxn ang="0">
                  <a:pos x="connsiteX2" y="connsiteY2"/>
                </a:cxn>
                <a:cxn ang="0">
                  <a:pos x="connsiteX3" y="connsiteY3"/>
                </a:cxn>
              </a:cxnLst>
              <a:rect l="l" t="t" r="r" b="b"/>
              <a:pathLst>
                <a:path w="2844800" h="2044793">
                  <a:moveTo>
                    <a:pt x="0" y="30315"/>
                  </a:moveTo>
                  <a:cubicBezTo>
                    <a:pt x="568960" y="-12019"/>
                    <a:pt x="1137920" y="-54352"/>
                    <a:pt x="1524000" y="233515"/>
                  </a:cubicBezTo>
                  <a:cubicBezTo>
                    <a:pt x="1910080" y="521382"/>
                    <a:pt x="2096347" y="1456102"/>
                    <a:pt x="2316480" y="1757515"/>
                  </a:cubicBezTo>
                  <a:cubicBezTo>
                    <a:pt x="2536613" y="2058928"/>
                    <a:pt x="2690706" y="2050461"/>
                    <a:pt x="2844800" y="2041995"/>
                  </a:cubicBezTo>
                </a:path>
              </a:pathLst>
            </a:cu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0812F8F7-5C28-FA9D-B528-9C3597CC09DE}"/>
              </a:ext>
            </a:extLst>
          </p:cNvPr>
          <p:cNvGrpSpPr/>
          <p:nvPr/>
        </p:nvGrpSpPr>
        <p:grpSpPr>
          <a:xfrm>
            <a:off x="8006411" y="1703156"/>
            <a:ext cx="3830216" cy="2665164"/>
            <a:chOff x="7558769" y="1419088"/>
            <a:chExt cx="4202793" cy="2885621"/>
          </a:xfrm>
        </p:grpSpPr>
        <p:pic>
          <p:nvPicPr>
            <p:cNvPr id="6" name="Content Placeholder 4" descr="Building with solid fill">
              <a:extLst>
                <a:ext uri="{FF2B5EF4-FFF2-40B4-BE49-F238E27FC236}">
                  <a16:creationId xmlns:a16="http://schemas.microsoft.com/office/drawing/2014/main" id="{66FA5DF4-7E5E-FCF0-1001-11AC6AB97B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1888" y="1490208"/>
              <a:ext cx="1152864" cy="1133535"/>
            </a:xfrm>
            <a:prstGeom prst="rect">
              <a:avLst/>
            </a:prstGeom>
          </p:spPr>
        </p:pic>
        <p:grpSp>
          <p:nvGrpSpPr>
            <p:cNvPr id="26" name="Group 25">
              <a:extLst>
                <a:ext uri="{FF2B5EF4-FFF2-40B4-BE49-F238E27FC236}">
                  <a16:creationId xmlns:a16="http://schemas.microsoft.com/office/drawing/2014/main" id="{0817A5C1-127F-3AB5-1D87-D37CDCA4D02A}"/>
                </a:ext>
              </a:extLst>
            </p:cNvPr>
            <p:cNvGrpSpPr/>
            <p:nvPr/>
          </p:nvGrpSpPr>
          <p:grpSpPr>
            <a:xfrm>
              <a:off x="8708260" y="2802687"/>
              <a:ext cx="957135" cy="720071"/>
              <a:chOff x="8374032" y="2801417"/>
              <a:chExt cx="957135" cy="720071"/>
            </a:xfrm>
          </p:grpSpPr>
          <p:pic>
            <p:nvPicPr>
              <p:cNvPr id="7" name="Picture 6" descr="A black background with a black square&#10;&#10;Description automatically generated with medium confidence">
                <a:extLst>
                  <a:ext uri="{FF2B5EF4-FFF2-40B4-BE49-F238E27FC236}">
                    <a16:creationId xmlns:a16="http://schemas.microsoft.com/office/drawing/2014/main" id="{382C660F-50B9-DB69-2049-E0C33518077C}"/>
                  </a:ext>
                </a:extLst>
              </p:cNvPr>
              <p:cNvPicPr>
                <a:picLocks noChangeAspect="1"/>
              </p:cNvPicPr>
              <p:nvPr/>
            </p:nvPicPr>
            <p:blipFill>
              <a:blip r:embed="rId6">
                <a:duotone>
                  <a:schemeClr val="accent6">
                    <a:shade val="45000"/>
                    <a:satMod val="135000"/>
                  </a:schemeClr>
                  <a:prstClr val="white"/>
                </a:duotone>
                <a:alphaModFix amt="70000"/>
              </a:blip>
              <a:stretch>
                <a:fillRect/>
              </a:stretch>
            </p:blipFill>
            <p:spPr>
              <a:xfrm flipH="1">
                <a:off x="8866692" y="2861720"/>
                <a:ext cx="464475" cy="518575"/>
              </a:xfrm>
              <a:prstGeom prst="rect">
                <a:avLst/>
              </a:prstGeom>
            </p:spPr>
          </p:pic>
          <p:pic>
            <p:nvPicPr>
              <p:cNvPr id="5" name="Graphic 4" descr="Electric car with solid fill">
                <a:extLst>
                  <a:ext uri="{FF2B5EF4-FFF2-40B4-BE49-F238E27FC236}">
                    <a16:creationId xmlns:a16="http://schemas.microsoft.com/office/drawing/2014/main" id="{DF517513-4FB7-A357-73F4-2976CCBC79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374032" y="2801417"/>
                <a:ext cx="623410" cy="720071"/>
              </a:xfrm>
              <a:prstGeom prst="rect">
                <a:avLst/>
              </a:prstGeom>
            </p:spPr>
          </p:pic>
        </p:grpSp>
        <p:grpSp>
          <p:nvGrpSpPr>
            <p:cNvPr id="27" name="Group 26">
              <a:extLst>
                <a:ext uri="{FF2B5EF4-FFF2-40B4-BE49-F238E27FC236}">
                  <a16:creationId xmlns:a16="http://schemas.microsoft.com/office/drawing/2014/main" id="{F8116177-3D00-1484-0D23-709C27881D53}"/>
                </a:ext>
              </a:extLst>
            </p:cNvPr>
            <p:cNvGrpSpPr/>
            <p:nvPr/>
          </p:nvGrpSpPr>
          <p:grpSpPr>
            <a:xfrm>
              <a:off x="9747191" y="2786060"/>
              <a:ext cx="957135" cy="720071"/>
              <a:chOff x="8374032" y="2801417"/>
              <a:chExt cx="957135" cy="720071"/>
            </a:xfrm>
          </p:grpSpPr>
          <p:pic>
            <p:nvPicPr>
              <p:cNvPr id="28" name="Picture 27" descr="A black background with a black square&#10;&#10;Description automatically generated with medium confidence">
                <a:extLst>
                  <a:ext uri="{FF2B5EF4-FFF2-40B4-BE49-F238E27FC236}">
                    <a16:creationId xmlns:a16="http://schemas.microsoft.com/office/drawing/2014/main" id="{20883885-48F6-BE7E-F691-EB69982F69D8}"/>
                  </a:ext>
                </a:extLst>
              </p:cNvPr>
              <p:cNvPicPr>
                <a:picLocks noChangeAspect="1"/>
              </p:cNvPicPr>
              <p:nvPr/>
            </p:nvPicPr>
            <p:blipFill>
              <a:blip r:embed="rId6">
                <a:duotone>
                  <a:schemeClr val="accent6">
                    <a:shade val="45000"/>
                    <a:satMod val="135000"/>
                  </a:schemeClr>
                  <a:prstClr val="white"/>
                </a:duotone>
                <a:alphaModFix amt="70000"/>
              </a:blip>
              <a:stretch>
                <a:fillRect/>
              </a:stretch>
            </p:blipFill>
            <p:spPr>
              <a:xfrm flipH="1">
                <a:off x="8866692" y="2861720"/>
                <a:ext cx="464475" cy="518575"/>
              </a:xfrm>
              <a:prstGeom prst="rect">
                <a:avLst/>
              </a:prstGeom>
            </p:spPr>
          </p:pic>
          <p:pic>
            <p:nvPicPr>
              <p:cNvPr id="29" name="Graphic 28" descr="Electric car with solid fill">
                <a:extLst>
                  <a:ext uri="{FF2B5EF4-FFF2-40B4-BE49-F238E27FC236}">
                    <a16:creationId xmlns:a16="http://schemas.microsoft.com/office/drawing/2014/main" id="{3D803049-55E5-994A-7490-1652658D36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374032" y="2801417"/>
                <a:ext cx="623410" cy="720071"/>
              </a:xfrm>
              <a:prstGeom prst="rect">
                <a:avLst/>
              </a:prstGeom>
            </p:spPr>
          </p:pic>
        </p:grpSp>
        <p:grpSp>
          <p:nvGrpSpPr>
            <p:cNvPr id="30" name="Group 29">
              <a:extLst>
                <a:ext uri="{FF2B5EF4-FFF2-40B4-BE49-F238E27FC236}">
                  <a16:creationId xmlns:a16="http://schemas.microsoft.com/office/drawing/2014/main" id="{1E001BC9-AA18-6F5A-4126-E4D6991C54B8}"/>
                </a:ext>
              </a:extLst>
            </p:cNvPr>
            <p:cNvGrpSpPr/>
            <p:nvPr/>
          </p:nvGrpSpPr>
          <p:grpSpPr>
            <a:xfrm>
              <a:off x="10804427" y="2786060"/>
              <a:ext cx="957135" cy="720071"/>
              <a:chOff x="8374032" y="2801417"/>
              <a:chExt cx="957135" cy="720071"/>
            </a:xfrm>
          </p:grpSpPr>
          <p:pic>
            <p:nvPicPr>
              <p:cNvPr id="31" name="Picture 30" descr="A black background with a black square&#10;&#10;Description automatically generated with medium confidence">
                <a:extLst>
                  <a:ext uri="{FF2B5EF4-FFF2-40B4-BE49-F238E27FC236}">
                    <a16:creationId xmlns:a16="http://schemas.microsoft.com/office/drawing/2014/main" id="{731F94B6-5105-2B84-AFDD-BA88D358E1CD}"/>
                  </a:ext>
                </a:extLst>
              </p:cNvPr>
              <p:cNvPicPr>
                <a:picLocks noChangeAspect="1"/>
              </p:cNvPicPr>
              <p:nvPr/>
            </p:nvPicPr>
            <p:blipFill>
              <a:blip r:embed="rId6">
                <a:duotone>
                  <a:schemeClr val="accent6">
                    <a:shade val="45000"/>
                    <a:satMod val="135000"/>
                  </a:schemeClr>
                  <a:prstClr val="white"/>
                </a:duotone>
                <a:alphaModFix amt="70000"/>
              </a:blip>
              <a:stretch>
                <a:fillRect/>
              </a:stretch>
            </p:blipFill>
            <p:spPr>
              <a:xfrm flipH="1">
                <a:off x="8866692" y="2861720"/>
                <a:ext cx="464475" cy="518575"/>
              </a:xfrm>
              <a:prstGeom prst="rect">
                <a:avLst/>
              </a:prstGeom>
            </p:spPr>
          </p:pic>
          <p:pic>
            <p:nvPicPr>
              <p:cNvPr id="32" name="Graphic 31" descr="Electric car with solid fill">
                <a:extLst>
                  <a:ext uri="{FF2B5EF4-FFF2-40B4-BE49-F238E27FC236}">
                    <a16:creationId xmlns:a16="http://schemas.microsoft.com/office/drawing/2014/main" id="{13A94749-0F3B-A258-BDD6-B78B4FB1E4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374032" y="2801417"/>
                <a:ext cx="623410" cy="720071"/>
              </a:xfrm>
              <a:prstGeom prst="rect">
                <a:avLst/>
              </a:prstGeom>
            </p:spPr>
          </p:pic>
        </p:grpSp>
        <p:sp>
          <p:nvSpPr>
            <p:cNvPr id="35" name="Left Brace 34">
              <a:extLst>
                <a:ext uri="{FF2B5EF4-FFF2-40B4-BE49-F238E27FC236}">
                  <a16:creationId xmlns:a16="http://schemas.microsoft.com/office/drawing/2014/main" id="{C5E43A0D-6D69-5987-6E48-B936C28163C8}"/>
                </a:ext>
              </a:extLst>
            </p:cNvPr>
            <p:cNvSpPr/>
            <p:nvPr/>
          </p:nvSpPr>
          <p:spPr>
            <a:xfrm>
              <a:off x="8524115" y="1419088"/>
              <a:ext cx="184146" cy="1938792"/>
            </a:xfrm>
            <a:prstGeom prst="leftBrace">
              <a:avLst/>
            </a:prstGeom>
            <a:ln>
              <a:solidFill>
                <a:srgbClr val="EF8D4B"/>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pic>
          <p:nvPicPr>
            <p:cNvPr id="37" name="Graphic 36" descr="Clock outline">
              <a:extLst>
                <a:ext uri="{FF2B5EF4-FFF2-40B4-BE49-F238E27FC236}">
                  <a16:creationId xmlns:a16="http://schemas.microsoft.com/office/drawing/2014/main" id="{5C066332-6A55-F896-DF4D-D397C3C327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75300" y="1526053"/>
              <a:ext cx="380190" cy="380190"/>
            </a:xfrm>
            <a:prstGeom prst="rect">
              <a:avLst/>
            </a:prstGeom>
          </p:spPr>
        </p:pic>
        <p:sp>
          <p:nvSpPr>
            <p:cNvPr id="8" name="Freeform: Shape 7">
              <a:extLst>
                <a:ext uri="{FF2B5EF4-FFF2-40B4-BE49-F238E27FC236}">
                  <a16:creationId xmlns:a16="http://schemas.microsoft.com/office/drawing/2014/main" id="{A3062501-08DB-357D-A1F7-16A2C3CA61F3}"/>
                </a:ext>
              </a:extLst>
            </p:cNvPr>
            <p:cNvSpPr/>
            <p:nvPr/>
          </p:nvSpPr>
          <p:spPr>
            <a:xfrm rot="261149">
              <a:off x="7558769" y="2360308"/>
              <a:ext cx="824247" cy="1944401"/>
            </a:xfrm>
            <a:custGeom>
              <a:avLst/>
              <a:gdLst>
                <a:gd name="connsiteX0" fmla="*/ 0 w 985520"/>
                <a:gd name="connsiteY0" fmla="*/ 2611120 h 2611120"/>
                <a:gd name="connsiteX1" fmla="*/ 548640 w 985520"/>
                <a:gd name="connsiteY1" fmla="*/ 1645920 h 2611120"/>
                <a:gd name="connsiteX2" fmla="*/ 640080 w 985520"/>
                <a:gd name="connsiteY2" fmla="*/ 335280 h 2611120"/>
                <a:gd name="connsiteX3" fmla="*/ 985520 w 985520"/>
                <a:gd name="connsiteY3" fmla="*/ 0 h 2611120"/>
              </a:gdLst>
              <a:ahLst/>
              <a:cxnLst>
                <a:cxn ang="0">
                  <a:pos x="connsiteX0" y="connsiteY0"/>
                </a:cxn>
                <a:cxn ang="0">
                  <a:pos x="connsiteX1" y="connsiteY1"/>
                </a:cxn>
                <a:cxn ang="0">
                  <a:pos x="connsiteX2" y="connsiteY2"/>
                </a:cxn>
                <a:cxn ang="0">
                  <a:pos x="connsiteX3" y="connsiteY3"/>
                </a:cxn>
              </a:cxnLst>
              <a:rect l="l" t="t" r="r" b="b"/>
              <a:pathLst>
                <a:path w="985520" h="2611120">
                  <a:moveTo>
                    <a:pt x="0" y="2611120"/>
                  </a:moveTo>
                  <a:cubicBezTo>
                    <a:pt x="220980" y="2318173"/>
                    <a:pt x="441960" y="2025227"/>
                    <a:pt x="548640" y="1645920"/>
                  </a:cubicBezTo>
                  <a:cubicBezTo>
                    <a:pt x="655320" y="1266613"/>
                    <a:pt x="567267" y="609600"/>
                    <a:pt x="640080" y="335280"/>
                  </a:cubicBezTo>
                  <a:cubicBezTo>
                    <a:pt x="712893" y="60960"/>
                    <a:pt x="849206" y="30480"/>
                    <a:pt x="985520" y="0"/>
                  </a:cubicBezTo>
                </a:path>
              </a:pathLst>
            </a:custGeom>
            <a:ln>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41162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4"/>
                                        </p:tgtEl>
                                        <p:attrNameLst>
                                          <p:attrName>style.visibility</p:attrName>
                                        </p:attrNameLst>
                                      </p:cBhvr>
                                      <p:to>
                                        <p:strVal val="visible"/>
                                      </p:to>
                                    </p:set>
                                    <p:animEffect transition="in" filter="fade">
                                      <p:cBhvr>
                                        <p:cTn id="44" dur="500"/>
                                        <p:tgtEl>
                                          <p:spTgt spid="94"/>
                                        </p:tgtEl>
                                      </p:cBhvr>
                                    </p:animEffect>
                                  </p:childTnLst>
                                </p:cTn>
                              </p:par>
                              <p:par>
                                <p:cTn id="45" presetID="10" presetClass="entr" presetSubtype="0" fill="hold" nodeType="withEffect">
                                  <p:stCondLst>
                                    <p:cond delay="0"/>
                                  </p:stCondLst>
                                  <p:childTnLst>
                                    <p:set>
                                      <p:cBhvr>
                                        <p:cTn id="46" dur="1" fill="hold">
                                          <p:stCondLst>
                                            <p:cond delay="0"/>
                                          </p:stCondLst>
                                        </p:cTn>
                                        <p:tgtEl>
                                          <p:spTgt spid="93"/>
                                        </p:tgtEl>
                                        <p:attrNameLst>
                                          <p:attrName>style.visibility</p:attrName>
                                        </p:attrNameLst>
                                      </p:cBhvr>
                                      <p:to>
                                        <p:strVal val="visible"/>
                                      </p:to>
                                    </p:set>
                                    <p:animEffect transition="in" filter="fade">
                                      <p:cBhvr>
                                        <p:cTn id="4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4" grpId="0"/>
    </p:bldLst>
  </p:timing>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788A0-EFEB-8664-2924-9B8B4A8F2046}"/>
              </a:ext>
            </a:extLst>
          </p:cNvPr>
          <p:cNvSpPr>
            <a:spLocks noGrp="1"/>
          </p:cNvSpPr>
          <p:nvPr>
            <p:ph type="title"/>
          </p:nvPr>
        </p:nvSpPr>
        <p:spPr/>
        <p:txBody>
          <a:bodyPr>
            <a:normAutofit/>
          </a:bodyPr>
          <a:lstStyle/>
          <a:p>
            <a:r>
              <a:rPr lang="en-US" dirty="0"/>
              <a:t>Focusing on the Action Space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F09B226-6B2C-7819-DC94-D48F9E0C86A5}"/>
                  </a:ext>
                </a:extLst>
              </p:cNvPr>
              <p:cNvSpPr>
                <a:spLocks noGrp="1"/>
              </p:cNvSpPr>
              <p:nvPr>
                <p:ph idx="1"/>
              </p:nvPr>
            </p:nvSpPr>
            <p:spPr>
              <a:xfrm>
                <a:off x="838200" y="1278966"/>
                <a:ext cx="7894287" cy="4865802"/>
              </a:xfrm>
            </p:spPr>
            <p:txBody>
              <a:bodyPr>
                <a:normAutofit lnSpcReduction="10000"/>
              </a:bodyPr>
              <a:lstStyle/>
              <a:p>
                <a:pPr>
                  <a:buFont typeface="Arial" panose="020B0604020202020204" pitchFamily="34" charset="0"/>
                  <a:buChar char="•"/>
                </a:pPr>
                <a:r>
                  <a:rPr lang="en-US" dirty="0"/>
                  <a:t>Challenge: Combinatorial Explosion</a:t>
                </a:r>
              </a:p>
              <a:p>
                <a:pPr lvl="1"/>
                <a:r>
                  <a:rPr lang="en-US" dirty="0"/>
                  <a:t>Action space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𝑁</m:t>
                        </m:r>
                      </m:sup>
                    </m:sSup>
                  </m:oMath>
                </a14:m>
                <a:r>
                  <a:rPr lang="en-US" dirty="0"/>
                  <a:t> for </a:t>
                </a:r>
                <a14:m>
                  <m:oMath xmlns:m="http://schemas.openxmlformats.org/officeDocument/2006/math">
                    <m:r>
                      <a:rPr lang="en-US" b="0" i="1" smtClean="0">
                        <a:latin typeface="Cambria Math" panose="02040503050406030204" pitchFamily="18" charset="0"/>
                      </a:rPr>
                      <m:t>𝑁</m:t>
                    </m:r>
                  </m:oMath>
                </a14:m>
                <a:r>
                  <a:rPr lang="en-US" dirty="0"/>
                  <a:t> chargers and </a:t>
                </a:r>
                <a14:m>
                  <m:oMath xmlns:m="http://schemas.openxmlformats.org/officeDocument/2006/math">
                    <m:r>
                      <a:rPr lang="en-US" b="0" i="1" smtClean="0">
                        <a:latin typeface="Cambria Math" panose="02040503050406030204" pitchFamily="18" charset="0"/>
                      </a:rPr>
                      <m:t>𝑝</m:t>
                    </m:r>
                  </m:oMath>
                </a14:m>
                <a:r>
                  <a:rPr lang="en-US" dirty="0"/>
                  <a:t> discrete rates</a:t>
                </a:r>
              </a:p>
              <a:p>
                <a:pPr lvl="1"/>
                <a:r>
                  <a:rPr lang="en-US" dirty="0"/>
                  <a:t>Very slow decision-making (&gt;200 seconds)</a:t>
                </a:r>
              </a:p>
              <a:p>
                <a:pPr lvl="1"/>
                <a:r>
                  <a:rPr lang="en-US" dirty="0"/>
                  <a:t>V2B requires fast decisions (&lt;30 seconds)</a:t>
                </a:r>
              </a:p>
              <a:p>
                <a:pPr>
                  <a:buFont typeface="Arial" panose="020B0604020202020204" pitchFamily="34" charset="0"/>
                  <a:buChar char="•"/>
                </a:pPr>
                <a:r>
                  <a:rPr lang="en-US" dirty="0"/>
                  <a:t>Solution - Need </a:t>
                </a:r>
                <a:r>
                  <a:rPr lang="en-US" b="1" dirty="0"/>
                  <a:t>action pruning</a:t>
                </a:r>
                <a:endParaRPr lang="en-US" dirty="0"/>
              </a:p>
              <a:p>
                <a:pPr marL="742950" lvl="1" indent="-285750">
                  <a:buFont typeface="Arial" panose="020B0604020202020204" pitchFamily="34" charset="0"/>
                  <a:buChar char="•"/>
                </a:pPr>
                <a:r>
                  <a:rPr lang="en-US" dirty="0"/>
                  <a:t>Action guidance: Domain-specific heuristic</a:t>
                </a:r>
              </a:p>
              <a:p>
                <a:pPr marL="742950" lvl="1" indent="-285750">
                  <a:buFont typeface="Arial" panose="020B0604020202020204" pitchFamily="34" charset="0"/>
                  <a:buChar char="•"/>
                </a:pPr>
                <a:r>
                  <a:rPr lang="en-US" b="1" dirty="0"/>
                  <a:t>Additional actions </a:t>
                </a:r>
                <a:r>
                  <a:rPr lang="en-US" dirty="0"/>
                  <a:t>(both charging + discharging)</a:t>
                </a:r>
                <a:r>
                  <a:rPr lang="en-US" b="1" dirty="0"/>
                  <a:t> </a:t>
                </a:r>
                <a:r>
                  <a:rPr lang="en-US" dirty="0"/>
                  <a:t>guided by </a:t>
                </a:r>
                <a:r>
                  <a:rPr lang="en-US" b="1" dirty="0"/>
                  <a:t>power gap</a:t>
                </a:r>
              </a:p>
              <a:p>
                <a:pPr marL="742950" lvl="1" indent="-285750">
                  <a:buFont typeface="Arial" panose="020B0604020202020204" pitchFamily="34" charset="0"/>
                  <a:buChar char="•"/>
                </a:pPr>
                <a:r>
                  <a:rPr lang="en-US" dirty="0"/>
                  <a:t>Rollout action: </a:t>
                </a:r>
              </a:p>
              <a:p>
                <a:pPr marL="457200" lvl="1" indent="0">
                  <a:buNone/>
                </a:pPr>
                <a:r>
                  <a:rPr lang="en-US" b="1" dirty="0"/>
                  <a:t>	Trickle charging </a:t>
                </a:r>
                <a:r>
                  <a:rPr lang="en-US" dirty="0"/>
                  <a:t>=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𝑟𝑒𝑚𝑎𝑖𝑛𝑖𝑛𝑔</m:t>
                        </m:r>
                        <m:r>
                          <a:rPr lang="en-US" b="0" i="1" smtClean="0">
                            <a:latin typeface="Cambria Math" panose="02040503050406030204" pitchFamily="18" charset="0"/>
                          </a:rPr>
                          <m:t> </m:t>
                        </m:r>
                        <m:r>
                          <a:rPr lang="en-US" b="0" i="1" smtClean="0">
                            <a:latin typeface="Cambria Math" panose="02040503050406030204" pitchFamily="18" charset="0"/>
                          </a:rPr>
                          <m:t>𝑒𝑛𝑒𝑟𝑔𝑦</m:t>
                        </m:r>
                        <m:r>
                          <a:rPr lang="en-US" b="0" i="1" smtClean="0">
                            <a:latin typeface="Cambria Math" panose="02040503050406030204" pitchFamily="18" charset="0"/>
                          </a:rPr>
                          <m:t> </m:t>
                        </m:r>
                        <m:r>
                          <a:rPr lang="en-US" b="0" i="1" smtClean="0">
                            <a:latin typeface="Cambria Math" panose="02040503050406030204" pitchFamily="18" charset="0"/>
                          </a:rPr>
                          <m:t>𝑡𝑖𝑙𝑙</m:t>
                        </m:r>
                        <m:r>
                          <a:rPr lang="en-US" b="0" i="1" smtClean="0">
                            <a:latin typeface="Cambria Math" panose="02040503050406030204" pitchFamily="18" charset="0"/>
                          </a:rPr>
                          <m:t> </m:t>
                        </m:r>
                        <m:r>
                          <a:rPr lang="en-US" b="0" i="1" smtClean="0">
                            <a:latin typeface="Cambria Math" panose="02040503050406030204" pitchFamily="18" charset="0"/>
                          </a:rPr>
                          <m:t>𝑟𝑒𝑞𝑢𝑖𝑟𝑒𝑑</m:t>
                        </m:r>
                        <m:r>
                          <a:rPr lang="en-US" b="0" i="1" smtClean="0">
                            <a:latin typeface="Cambria Math" panose="02040503050406030204" pitchFamily="18" charset="0"/>
                          </a:rPr>
                          <m:t> </m:t>
                        </m:r>
                        <m:r>
                          <a:rPr lang="en-US" b="0" i="1" smtClean="0">
                            <a:latin typeface="Cambria Math" panose="02040503050406030204" pitchFamily="18" charset="0"/>
                          </a:rPr>
                          <m:t>𝑆𝑜𝐶</m:t>
                        </m:r>
                      </m:num>
                      <m:den>
                        <m:r>
                          <a:rPr lang="en-US" b="0" i="1" smtClean="0">
                            <a:latin typeface="Cambria Math" panose="02040503050406030204" pitchFamily="18" charset="0"/>
                          </a:rPr>
                          <m:t>𝑟𝑒𝑚𝑎𝑖𝑛𝑖𝑛𝑔</m:t>
                        </m:r>
                        <m:r>
                          <a:rPr lang="en-US" b="0" i="1" smtClean="0">
                            <a:latin typeface="Cambria Math" panose="02040503050406030204" pitchFamily="18" charset="0"/>
                          </a:rPr>
                          <m:t> </m:t>
                        </m:r>
                        <m:r>
                          <a:rPr lang="en-US" b="0" i="1" smtClean="0">
                            <a:latin typeface="Cambria Math" panose="02040503050406030204" pitchFamily="18" charset="0"/>
                          </a:rPr>
                          <m:t>𝑡𝑖𝑚𝑒</m:t>
                        </m:r>
                      </m:den>
                    </m:f>
                  </m:oMath>
                </a14:m>
                <a:endParaRPr lang="en-US" dirty="0"/>
              </a:p>
              <a:p>
                <a:pPr>
                  <a:buFont typeface="Arial" panose="020B0604020202020204" pitchFamily="34" charset="0"/>
                  <a:buChar char="•"/>
                </a:pPr>
                <a:r>
                  <a:rPr lang="en-US" dirty="0"/>
                  <a:t>Outcome: </a:t>
                </a:r>
                <a14:m>
                  <m:oMath xmlns:m="http://schemas.openxmlformats.org/officeDocument/2006/math">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m:t>
                        </m:r>
                      </m:sup>
                    </m:sSup>
                  </m:oMath>
                </a14:m>
                <a:r>
                  <a:rPr lang="en-US" dirty="0"/>
                  <a:t>domain-guided actions vs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a14:m>
                <a:r>
                  <a:rPr lang="en-US" dirty="0"/>
                  <a:t>in full space</a:t>
                </a:r>
              </a:p>
            </p:txBody>
          </p:sp>
        </mc:Choice>
        <mc:Fallback>
          <p:sp>
            <p:nvSpPr>
              <p:cNvPr id="3" name="Content Placeholder 2">
                <a:extLst>
                  <a:ext uri="{FF2B5EF4-FFF2-40B4-BE49-F238E27FC236}">
                    <a16:creationId xmlns:a16="http://schemas.microsoft.com/office/drawing/2014/main" id="{5F09B226-6B2C-7819-DC94-D48F9E0C86A5}"/>
                  </a:ext>
                </a:extLst>
              </p:cNvPr>
              <p:cNvSpPr>
                <a:spLocks noGrp="1" noRot="1" noChangeAspect="1" noMove="1" noResize="1" noEditPoints="1" noAdjustHandles="1" noChangeArrowheads="1" noChangeShapeType="1" noTextEdit="1"/>
              </p:cNvSpPr>
              <p:nvPr>
                <p:ph idx="1"/>
              </p:nvPr>
            </p:nvSpPr>
            <p:spPr>
              <a:xfrm>
                <a:off x="838200" y="1278966"/>
                <a:ext cx="7894287" cy="4865802"/>
              </a:xfrm>
              <a:blipFill>
                <a:blip r:embed="rId4"/>
                <a:stretch>
                  <a:fillRect l="-1391" t="-3133" r="-193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1D27B5F-03C0-5DAE-734B-8CB4981CB6AF}"/>
              </a:ext>
            </a:extLst>
          </p:cNvPr>
          <p:cNvSpPr>
            <a:spLocks noGrp="1"/>
          </p:cNvSpPr>
          <p:nvPr>
            <p:ph type="sldNum" sz="quarter" idx="12"/>
          </p:nvPr>
        </p:nvSpPr>
        <p:spPr/>
        <p:txBody>
          <a:bodyPr/>
          <a:lstStyle/>
          <a:p>
            <a:fld id="{0559CA9F-7850-464E-AAF0-0C07180EE81E}" type="slidenum">
              <a:rPr lang="en-US" smtClean="0"/>
              <a:t>8</a:t>
            </a:fld>
            <a:endParaRPr lang="en-US"/>
          </a:p>
        </p:txBody>
      </p:sp>
      <p:grpSp>
        <p:nvGrpSpPr>
          <p:cNvPr id="63" name="Group 62">
            <a:extLst>
              <a:ext uri="{FF2B5EF4-FFF2-40B4-BE49-F238E27FC236}">
                <a16:creationId xmlns:a16="http://schemas.microsoft.com/office/drawing/2014/main" id="{06B0D7D1-78CE-A23F-6FEF-D8B32A56BD2C}"/>
              </a:ext>
            </a:extLst>
          </p:cNvPr>
          <p:cNvGrpSpPr/>
          <p:nvPr/>
        </p:nvGrpSpPr>
        <p:grpSpPr>
          <a:xfrm>
            <a:off x="4893869" y="1923133"/>
            <a:ext cx="6645012" cy="2198314"/>
            <a:chOff x="4893869" y="1923133"/>
            <a:chExt cx="6645012" cy="2198314"/>
          </a:xfrm>
        </p:grpSpPr>
        <p:grpSp>
          <p:nvGrpSpPr>
            <p:cNvPr id="39" name="Group 38">
              <a:extLst>
                <a:ext uri="{FF2B5EF4-FFF2-40B4-BE49-F238E27FC236}">
                  <a16:creationId xmlns:a16="http://schemas.microsoft.com/office/drawing/2014/main" id="{810FEF10-D788-7842-D8A0-3884F1695947}"/>
                </a:ext>
              </a:extLst>
            </p:cNvPr>
            <p:cNvGrpSpPr/>
            <p:nvPr/>
          </p:nvGrpSpPr>
          <p:grpSpPr>
            <a:xfrm>
              <a:off x="9225134" y="1923133"/>
              <a:ext cx="2313747" cy="1458681"/>
              <a:chOff x="9660087" y="2234288"/>
              <a:chExt cx="2313747" cy="1458681"/>
            </a:xfrm>
          </p:grpSpPr>
          <p:cxnSp>
            <p:nvCxnSpPr>
              <p:cNvPr id="13" name="Straight Connector 12">
                <a:extLst>
                  <a:ext uri="{FF2B5EF4-FFF2-40B4-BE49-F238E27FC236}">
                    <a16:creationId xmlns:a16="http://schemas.microsoft.com/office/drawing/2014/main" id="{F37D43D5-F864-0F41-B3F9-DA2ED132B5B5}"/>
                  </a:ext>
                </a:extLst>
              </p:cNvPr>
              <p:cNvCxnSpPr>
                <a:cxnSpLocks/>
              </p:cNvCxnSpPr>
              <p:nvPr/>
            </p:nvCxnSpPr>
            <p:spPr>
              <a:xfrm>
                <a:off x="10313035" y="2575549"/>
                <a:ext cx="1660799" cy="0"/>
              </a:xfrm>
              <a:prstGeom prst="line">
                <a:avLst/>
              </a:prstGeom>
              <a:ln w="19050">
                <a:solidFill>
                  <a:schemeClr val="accent2">
                    <a:lumMod val="60000"/>
                    <a:lumOff val="40000"/>
                  </a:schemeClr>
                </a:solidFill>
                <a:prstDash val="lgDash"/>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B046A04-73CA-6E6E-66C1-808C5B74C27D}"/>
                      </a:ext>
                    </a:extLst>
                  </p:cNvPr>
                  <p:cNvSpPr txBox="1"/>
                  <p:nvPr/>
                </p:nvSpPr>
                <p:spPr>
                  <a:xfrm>
                    <a:off x="9660087" y="2265244"/>
                    <a:ext cx="719491" cy="3767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𝑃</m:t>
                                  </m:r>
                                </m:e>
                              </m:acc>
                            </m:e>
                            <m:sub>
                              <m:r>
                                <a:rPr lang="en-US" b="0" i="1" smtClean="0">
                                  <a:latin typeface="Cambria Math" panose="02040503050406030204" pitchFamily="18" charset="0"/>
                                </a:rPr>
                                <m:t>𝑚𝑎𝑥</m:t>
                              </m:r>
                            </m:sub>
                          </m:sSub>
                        </m:oMath>
                      </m:oMathPara>
                    </a14:m>
                    <a:endParaRPr lang="en-US" dirty="0"/>
                  </a:p>
                </p:txBody>
              </p:sp>
            </mc:Choice>
            <mc:Fallback xmlns="">
              <p:sp>
                <p:nvSpPr>
                  <p:cNvPr id="14" name="TextBox 13">
                    <a:extLst>
                      <a:ext uri="{FF2B5EF4-FFF2-40B4-BE49-F238E27FC236}">
                        <a16:creationId xmlns:a16="http://schemas.microsoft.com/office/drawing/2014/main" id="{7B046A04-73CA-6E6E-66C1-808C5B74C27D}"/>
                      </a:ext>
                    </a:extLst>
                  </p:cNvPr>
                  <p:cNvSpPr txBox="1">
                    <a:spLocks noRot="1" noChangeAspect="1" noMove="1" noResize="1" noEditPoints="1" noAdjustHandles="1" noChangeArrowheads="1" noChangeShapeType="1" noTextEdit="1"/>
                  </p:cNvSpPr>
                  <p:nvPr/>
                </p:nvSpPr>
                <p:spPr>
                  <a:xfrm>
                    <a:off x="9660087" y="2265244"/>
                    <a:ext cx="719491" cy="376770"/>
                  </a:xfrm>
                  <a:prstGeom prst="rect">
                    <a:avLst/>
                  </a:prstGeom>
                  <a:blipFill>
                    <a:blip r:embed="rId5"/>
                    <a:stretch>
                      <a:fillRect t="-1613"/>
                    </a:stretch>
                  </a:blipFill>
                </p:spPr>
                <p:txBody>
                  <a:bodyPr/>
                  <a:lstStyle/>
                  <a:p>
                    <a:r>
                      <a:rPr lang="en-US">
                        <a:noFill/>
                      </a:rPr>
                      <a:t> </a:t>
                    </a:r>
                  </a:p>
                </p:txBody>
              </p:sp>
            </mc:Fallback>
          </mc:AlternateContent>
          <p:grpSp>
            <p:nvGrpSpPr>
              <p:cNvPr id="19" name="Graphic 17" descr="Pandemic flattening curve line graph outline">
                <a:extLst>
                  <a:ext uri="{FF2B5EF4-FFF2-40B4-BE49-F238E27FC236}">
                    <a16:creationId xmlns:a16="http://schemas.microsoft.com/office/drawing/2014/main" id="{7AA96C3F-ACB9-21B0-E0C2-BA26DD501D71}"/>
                  </a:ext>
                </a:extLst>
              </p:cNvPr>
              <p:cNvGrpSpPr/>
              <p:nvPr/>
            </p:nvGrpSpPr>
            <p:grpSpPr>
              <a:xfrm>
                <a:off x="10269447" y="2234288"/>
                <a:ext cx="1648240" cy="1458681"/>
                <a:chOff x="9888318" y="3351177"/>
                <a:chExt cx="647708" cy="647699"/>
              </a:xfrm>
              <a:solidFill>
                <a:srgbClr val="767171"/>
              </a:solidFill>
            </p:grpSpPr>
            <p:sp>
              <p:nvSpPr>
                <p:cNvPr id="20" name="Freeform: Shape 19">
                  <a:extLst>
                    <a:ext uri="{FF2B5EF4-FFF2-40B4-BE49-F238E27FC236}">
                      <a16:creationId xmlns:a16="http://schemas.microsoft.com/office/drawing/2014/main" id="{29DFB10A-92D2-2FCE-3D06-9B0EEA6334AD}"/>
                    </a:ext>
                  </a:extLst>
                </p:cNvPr>
                <p:cNvSpPr/>
                <p:nvPr/>
              </p:nvSpPr>
              <p:spPr>
                <a:xfrm>
                  <a:off x="9993102" y="3713099"/>
                  <a:ext cx="542924" cy="161924"/>
                </a:xfrm>
                <a:custGeom>
                  <a:avLst/>
                  <a:gdLst>
                    <a:gd name="connsiteX0" fmla="*/ 542925 w 542924"/>
                    <a:gd name="connsiteY0" fmla="*/ 161924 h 161924"/>
                    <a:gd name="connsiteX1" fmla="*/ 396227 w 542924"/>
                    <a:gd name="connsiteY1" fmla="*/ 86422 h 161924"/>
                    <a:gd name="connsiteX2" fmla="*/ 271462 w 542924"/>
                    <a:gd name="connsiteY2" fmla="*/ 19050 h 161924"/>
                    <a:gd name="connsiteX3" fmla="*/ 139084 w 542924"/>
                    <a:gd name="connsiteY3" fmla="*/ 89426 h 161924"/>
                    <a:gd name="connsiteX4" fmla="*/ 0 w 542924"/>
                    <a:gd name="connsiteY4" fmla="*/ 161924 h 161924"/>
                    <a:gd name="connsiteX5" fmla="*/ 0 w 542924"/>
                    <a:gd name="connsiteY5" fmla="*/ 142874 h 161924"/>
                    <a:gd name="connsiteX6" fmla="*/ 127234 w 542924"/>
                    <a:gd name="connsiteY6" fmla="*/ 74516 h 161924"/>
                    <a:gd name="connsiteX7" fmla="*/ 271462 w 542924"/>
                    <a:gd name="connsiteY7" fmla="*/ 0 h 161924"/>
                    <a:gd name="connsiteX8" fmla="*/ 408296 w 542924"/>
                    <a:gd name="connsiteY8" fmla="*/ 71678 h 161924"/>
                    <a:gd name="connsiteX9" fmla="*/ 542925 w 542924"/>
                    <a:gd name="connsiteY9" fmla="*/ 142874 h 16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924" h="161924">
                      <a:moveTo>
                        <a:pt x="542925" y="161924"/>
                      </a:moveTo>
                      <a:cubicBezTo>
                        <a:pt x="488486" y="161924"/>
                        <a:pt x="441587" y="123536"/>
                        <a:pt x="396227" y="86422"/>
                      </a:cubicBezTo>
                      <a:cubicBezTo>
                        <a:pt x="353899" y="51773"/>
                        <a:pt x="313911" y="19050"/>
                        <a:pt x="271462" y="19050"/>
                      </a:cubicBezTo>
                      <a:cubicBezTo>
                        <a:pt x="227660" y="19050"/>
                        <a:pt x="182630" y="54834"/>
                        <a:pt x="139084" y="89426"/>
                      </a:cubicBezTo>
                      <a:cubicBezTo>
                        <a:pt x="94236" y="125071"/>
                        <a:pt x="47852" y="161924"/>
                        <a:pt x="0" y="161924"/>
                      </a:cubicBezTo>
                      <a:lnTo>
                        <a:pt x="0" y="142874"/>
                      </a:lnTo>
                      <a:cubicBezTo>
                        <a:pt x="41206" y="142874"/>
                        <a:pt x="82995" y="109667"/>
                        <a:pt x="127234" y="74516"/>
                      </a:cubicBezTo>
                      <a:cubicBezTo>
                        <a:pt x="173338" y="37886"/>
                        <a:pt x="221014" y="0"/>
                        <a:pt x="271462" y="0"/>
                      </a:cubicBezTo>
                      <a:cubicBezTo>
                        <a:pt x="320715" y="0"/>
                        <a:pt x="365238" y="36434"/>
                        <a:pt x="408296" y="71678"/>
                      </a:cubicBezTo>
                      <a:cubicBezTo>
                        <a:pt x="451061" y="106681"/>
                        <a:pt x="495286" y="142874"/>
                        <a:pt x="542925" y="142874"/>
                      </a:cubicBezTo>
                      <a:close/>
                    </a:path>
                  </a:pathLst>
                </a:custGeom>
                <a:solidFill>
                  <a:srgbClr val="767171"/>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AC186FE-F2A9-1817-C531-8727773244B9}"/>
                    </a:ext>
                  </a:extLst>
                </p:cNvPr>
                <p:cNvSpPr/>
                <p:nvPr/>
              </p:nvSpPr>
              <p:spPr>
                <a:xfrm>
                  <a:off x="9888318" y="3351177"/>
                  <a:ext cx="647414" cy="647699"/>
                </a:xfrm>
                <a:custGeom>
                  <a:avLst/>
                  <a:gdLst>
                    <a:gd name="connsiteX0" fmla="*/ 647414 w 647414"/>
                    <a:gd name="connsiteY0" fmla="*/ 647700 h 647699"/>
                    <a:gd name="connsiteX1" fmla="*/ 0 w 647414"/>
                    <a:gd name="connsiteY1" fmla="*/ 647700 h 647699"/>
                    <a:gd name="connsiteX2" fmla="*/ 0 w 647414"/>
                    <a:gd name="connsiteY2" fmla="*/ 0 h 647699"/>
                    <a:gd name="connsiteX3" fmla="*/ 19050 w 647414"/>
                    <a:gd name="connsiteY3" fmla="*/ 0 h 647699"/>
                    <a:gd name="connsiteX4" fmla="*/ 19050 w 647414"/>
                    <a:gd name="connsiteY4" fmla="*/ 628650 h 647699"/>
                    <a:gd name="connsiteX5" fmla="*/ 647414 w 647414"/>
                    <a:gd name="connsiteY5" fmla="*/ 628650 h 647699"/>
                    <a:gd name="connsiteX6" fmla="*/ 647414 w 647414"/>
                    <a:gd name="connsiteY6" fmla="*/ 647700 h 6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414" h="647699">
                      <a:moveTo>
                        <a:pt x="647414" y="647700"/>
                      </a:moveTo>
                      <a:lnTo>
                        <a:pt x="0" y="647700"/>
                      </a:lnTo>
                      <a:lnTo>
                        <a:pt x="0" y="0"/>
                      </a:lnTo>
                      <a:lnTo>
                        <a:pt x="19050" y="0"/>
                      </a:lnTo>
                      <a:lnTo>
                        <a:pt x="19050" y="628650"/>
                      </a:lnTo>
                      <a:lnTo>
                        <a:pt x="647414" y="628650"/>
                      </a:lnTo>
                      <a:lnTo>
                        <a:pt x="647414" y="647700"/>
                      </a:lnTo>
                      <a:close/>
                    </a:path>
                  </a:pathLst>
                </a:custGeom>
                <a:solidFill>
                  <a:srgbClr val="767171"/>
                </a:solidFill>
                <a:ln w="9525" cap="flat">
                  <a:noFill/>
                  <a:prstDash val="solid"/>
                  <a:miter/>
                </a:ln>
              </p:spPr>
              <p:txBody>
                <a:bodyPr rtlCol="0" anchor="ctr"/>
                <a:lstStyle/>
                <a:p>
                  <a:endParaRPr lang="en-US" dirty="0"/>
                </a:p>
              </p:txBody>
            </p:sp>
          </p:grpSp>
          <p:cxnSp>
            <p:nvCxnSpPr>
              <p:cNvPr id="27" name="Straight Connector 26">
                <a:extLst>
                  <a:ext uri="{FF2B5EF4-FFF2-40B4-BE49-F238E27FC236}">
                    <a16:creationId xmlns:a16="http://schemas.microsoft.com/office/drawing/2014/main" id="{DC8EB6AD-AABE-8000-ACF7-1E77730ECA4C}"/>
                  </a:ext>
                </a:extLst>
              </p:cNvPr>
              <p:cNvCxnSpPr>
                <a:cxnSpLocks/>
              </p:cNvCxnSpPr>
              <p:nvPr/>
            </p:nvCxnSpPr>
            <p:spPr>
              <a:xfrm>
                <a:off x="10284683" y="3049371"/>
                <a:ext cx="1632997" cy="0"/>
              </a:xfrm>
              <a:prstGeom prst="line">
                <a:avLst/>
              </a:prstGeom>
              <a:ln w="19050">
                <a:solidFill>
                  <a:srgbClr val="00B0F0"/>
                </a:solidFill>
                <a:prstDash val="lgDash"/>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979FB57-678D-BEE3-6B07-D0002E8D2323}"/>
                      </a:ext>
                    </a:extLst>
                  </p:cNvPr>
                  <p:cNvSpPr txBox="1"/>
                  <p:nvPr/>
                </p:nvSpPr>
                <p:spPr>
                  <a:xfrm>
                    <a:off x="9660088" y="2939429"/>
                    <a:ext cx="7194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𝑚𝑎𝑥</m:t>
                              </m:r>
                            </m:sub>
                          </m:sSub>
                        </m:oMath>
                      </m:oMathPara>
                    </a14:m>
                    <a:endParaRPr lang="en-US" dirty="0"/>
                  </a:p>
                </p:txBody>
              </p:sp>
            </mc:Choice>
            <mc:Fallback xmlns="">
              <p:sp>
                <p:nvSpPr>
                  <p:cNvPr id="28" name="TextBox 27">
                    <a:extLst>
                      <a:ext uri="{FF2B5EF4-FFF2-40B4-BE49-F238E27FC236}">
                        <a16:creationId xmlns:a16="http://schemas.microsoft.com/office/drawing/2014/main" id="{A979FB57-678D-BEE3-6B07-D0002E8D2323}"/>
                      </a:ext>
                    </a:extLst>
                  </p:cNvPr>
                  <p:cNvSpPr txBox="1">
                    <a:spLocks noRot="1" noChangeAspect="1" noMove="1" noResize="1" noEditPoints="1" noAdjustHandles="1" noChangeArrowheads="1" noChangeShapeType="1" noTextEdit="1"/>
                  </p:cNvSpPr>
                  <p:nvPr/>
                </p:nvSpPr>
                <p:spPr>
                  <a:xfrm>
                    <a:off x="9660088" y="2939429"/>
                    <a:ext cx="719491" cy="369332"/>
                  </a:xfrm>
                  <a:prstGeom prst="rect">
                    <a:avLst/>
                  </a:prstGeom>
                  <a:blipFill>
                    <a:blip r:embed="rId6"/>
                    <a:stretch>
                      <a:fillRect/>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220FABD8-121E-2664-4A13-79B26E37FB08}"/>
                  </a:ext>
                </a:extLst>
              </p:cNvPr>
              <p:cNvCxnSpPr>
                <a:cxnSpLocks/>
              </p:cNvCxnSpPr>
              <p:nvPr/>
            </p:nvCxnSpPr>
            <p:spPr>
              <a:xfrm>
                <a:off x="10474475" y="2575549"/>
                <a:ext cx="0" cy="47382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F53450C-8EFF-5C1F-EA81-238204CFFAB7}"/>
                  </a:ext>
                </a:extLst>
              </p:cNvPr>
              <p:cNvSpPr txBox="1"/>
              <p:nvPr/>
            </p:nvSpPr>
            <p:spPr>
              <a:xfrm>
                <a:off x="10480961" y="2605316"/>
                <a:ext cx="1244443" cy="369332"/>
              </a:xfrm>
              <a:prstGeom prst="rect">
                <a:avLst/>
              </a:prstGeom>
              <a:noFill/>
            </p:spPr>
            <p:txBody>
              <a:bodyPr wrap="square" rtlCol="0">
                <a:spAutoFit/>
              </a:bodyPr>
              <a:lstStyle/>
              <a:p>
                <a:r>
                  <a:rPr lang="en-US" dirty="0"/>
                  <a:t>Power gap</a:t>
                </a:r>
              </a:p>
            </p:txBody>
          </p:sp>
        </p:grpSp>
        <p:sp>
          <p:nvSpPr>
            <p:cNvPr id="61" name="Freeform: Shape 60">
              <a:extLst>
                <a:ext uri="{FF2B5EF4-FFF2-40B4-BE49-F238E27FC236}">
                  <a16:creationId xmlns:a16="http://schemas.microsoft.com/office/drawing/2014/main" id="{18489F0A-0A69-BAD6-EE6B-81DBE3087009}"/>
                </a:ext>
              </a:extLst>
            </p:cNvPr>
            <p:cNvSpPr/>
            <p:nvPr/>
          </p:nvSpPr>
          <p:spPr>
            <a:xfrm>
              <a:off x="4893869" y="2475990"/>
              <a:ext cx="4747565" cy="1645457"/>
            </a:xfrm>
            <a:custGeom>
              <a:avLst/>
              <a:gdLst>
                <a:gd name="connsiteX0" fmla="*/ 0 w 4747565"/>
                <a:gd name="connsiteY0" fmla="*/ 1635152 h 1645457"/>
                <a:gd name="connsiteX1" fmla="*/ 3357677 w 4747565"/>
                <a:gd name="connsiteY1" fmla="*/ 1437642 h 1645457"/>
                <a:gd name="connsiteX2" fmla="*/ 4352544 w 4747565"/>
                <a:gd name="connsiteY2" fmla="*/ 223319 h 1645457"/>
                <a:gd name="connsiteX3" fmla="*/ 4747565 w 4747565"/>
                <a:gd name="connsiteY3" fmla="*/ 3863 h 1645457"/>
              </a:gdLst>
              <a:ahLst/>
              <a:cxnLst>
                <a:cxn ang="0">
                  <a:pos x="connsiteX0" y="connsiteY0"/>
                </a:cxn>
                <a:cxn ang="0">
                  <a:pos x="connsiteX1" y="connsiteY1"/>
                </a:cxn>
                <a:cxn ang="0">
                  <a:pos x="connsiteX2" y="connsiteY2"/>
                </a:cxn>
                <a:cxn ang="0">
                  <a:pos x="connsiteX3" y="connsiteY3"/>
                </a:cxn>
              </a:cxnLst>
              <a:rect l="l" t="t" r="r" b="b"/>
              <a:pathLst>
                <a:path w="4747565" h="1645457">
                  <a:moveTo>
                    <a:pt x="0" y="1635152"/>
                  </a:moveTo>
                  <a:cubicBezTo>
                    <a:pt x="1316126" y="1654050"/>
                    <a:pt x="2632253" y="1672948"/>
                    <a:pt x="3357677" y="1437642"/>
                  </a:cubicBezTo>
                  <a:cubicBezTo>
                    <a:pt x="4083101" y="1202336"/>
                    <a:pt x="4120896" y="462282"/>
                    <a:pt x="4352544" y="223319"/>
                  </a:cubicBezTo>
                  <a:cubicBezTo>
                    <a:pt x="4584192" y="-15644"/>
                    <a:pt x="4665878" y="-5891"/>
                    <a:pt x="4747565" y="3863"/>
                  </a:cubicBezTo>
                </a:path>
              </a:pathLst>
            </a:cu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26102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500"/>
                                        <p:tgtEl>
                                          <p:spTgt spid="6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80636-9B21-026C-C1A8-6CCC62641D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DD779A-5217-799E-4E7E-59A790E0AC11}"/>
              </a:ext>
            </a:extLst>
          </p:cNvPr>
          <p:cNvSpPr>
            <a:spLocks noGrp="1"/>
          </p:cNvSpPr>
          <p:nvPr>
            <p:ph type="title"/>
          </p:nvPr>
        </p:nvSpPr>
        <p:spPr>
          <a:xfrm>
            <a:off x="838199" y="78254"/>
            <a:ext cx="10515599" cy="949699"/>
          </a:xfrm>
        </p:spPr>
        <p:txBody>
          <a:bodyPr anchor="ctr">
            <a:normAutofit/>
          </a:bodyPr>
          <a:lstStyle/>
          <a:p>
            <a:r>
              <a:rPr lang="en-US" dirty="0"/>
              <a:t>Existing Approaches</a:t>
            </a:r>
          </a:p>
        </p:txBody>
      </p:sp>
      <p:sp>
        <p:nvSpPr>
          <p:cNvPr id="4" name="Slide Number Placeholder 3">
            <a:extLst>
              <a:ext uri="{FF2B5EF4-FFF2-40B4-BE49-F238E27FC236}">
                <a16:creationId xmlns:a16="http://schemas.microsoft.com/office/drawing/2014/main" id="{8BA45460-D3B7-D6AD-A7C6-8E40A8789E46}"/>
              </a:ext>
            </a:extLst>
          </p:cNvPr>
          <p:cNvSpPr>
            <a:spLocks noGrp="1"/>
          </p:cNvSpPr>
          <p:nvPr>
            <p:ph type="sldNum" sz="quarter" idx="12"/>
          </p:nvPr>
        </p:nvSpPr>
        <p:spPr>
          <a:xfrm>
            <a:off x="11536828" y="6351167"/>
            <a:ext cx="437777" cy="365125"/>
          </a:xfrm>
        </p:spPr>
        <p:txBody>
          <a:bodyPr anchor="ctr">
            <a:normAutofit/>
          </a:bodyPr>
          <a:lstStyle/>
          <a:p>
            <a:pPr>
              <a:lnSpc>
                <a:spcPct val="90000"/>
              </a:lnSpc>
              <a:spcAft>
                <a:spcPts val="600"/>
              </a:spcAft>
            </a:pPr>
            <a:fld id="{0559CA9F-7850-464E-AAF0-0C07180EE81E}" type="slidenum">
              <a:rPr lang="en-US" smtClean="0"/>
              <a:pPr>
                <a:lnSpc>
                  <a:spcPct val="90000"/>
                </a:lnSpc>
                <a:spcAft>
                  <a:spcPts val="600"/>
                </a:spcAft>
              </a:pPr>
              <a:t>9</a:t>
            </a:fld>
            <a:endParaRPr lang="en-US"/>
          </a:p>
        </p:txBody>
      </p:sp>
      <p:sp>
        <p:nvSpPr>
          <p:cNvPr id="8" name="Rectangle: Rounded Corners 7">
            <a:extLst>
              <a:ext uri="{FF2B5EF4-FFF2-40B4-BE49-F238E27FC236}">
                <a16:creationId xmlns:a16="http://schemas.microsoft.com/office/drawing/2014/main" id="{BF3972CE-0EC8-77AA-569D-70E41C321F1E}"/>
              </a:ext>
            </a:extLst>
          </p:cNvPr>
          <p:cNvSpPr/>
          <p:nvPr/>
        </p:nvSpPr>
        <p:spPr>
          <a:xfrm>
            <a:off x="623536" y="1448410"/>
            <a:ext cx="3070747" cy="3901583"/>
          </a:xfrm>
          <a:prstGeom prst="roundRect">
            <a:avLst>
              <a:gd name="adj" fmla="val 10000"/>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alpha val="80000"/>
              <a:hueOff val="0"/>
              <a:satOff val="0"/>
              <a:lumOff val="0"/>
              <a:alphaOff val="0"/>
            </a:schemeClr>
          </a:fillRef>
          <a:effectRef idx="1">
            <a:schemeClr val="accent5">
              <a:alpha val="80000"/>
              <a:hueOff val="0"/>
              <a:satOff val="0"/>
              <a:lumOff val="0"/>
              <a:alphaOff val="0"/>
            </a:schemeClr>
          </a:effectRef>
          <a:fontRef idx="minor">
            <a:schemeClr val="dk1"/>
          </a:fontRef>
        </p:style>
        <p:txBody>
          <a:bodyPr/>
          <a:lstStyle/>
          <a:p>
            <a:endParaRPr lang="en-US"/>
          </a:p>
        </p:txBody>
      </p:sp>
      <p:sp>
        <p:nvSpPr>
          <p:cNvPr id="7" name="Rectangle: Rounded Corners 6">
            <a:extLst>
              <a:ext uri="{FF2B5EF4-FFF2-40B4-BE49-F238E27FC236}">
                <a16:creationId xmlns:a16="http://schemas.microsoft.com/office/drawing/2014/main" id="{B5B88E67-F2C7-2C2B-DA00-711360FBE749}"/>
              </a:ext>
            </a:extLst>
          </p:cNvPr>
          <p:cNvSpPr/>
          <p:nvPr/>
        </p:nvSpPr>
        <p:spPr>
          <a:xfrm>
            <a:off x="818518" y="1735281"/>
            <a:ext cx="3070747" cy="3901583"/>
          </a:xfrm>
          <a:prstGeom prst="roundRect">
            <a:avLst>
              <a:gd name="adj" fmla="val 10000"/>
            </a:avLst>
          </a:prstGeom>
          <a:solidFill>
            <a:schemeClr val="bg1"/>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alpha val="80000"/>
              <a:hueOff val="0"/>
              <a:satOff val="0"/>
              <a:lumOff val="0"/>
              <a:alphaOff val="0"/>
            </a:schemeClr>
          </a:fillRef>
          <a:effectRef idx="1">
            <a:schemeClr val="accent5">
              <a:alpha val="80000"/>
              <a:hueOff val="0"/>
              <a:satOff val="0"/>
              <a:lumOff val="0"/>
              <a:alphaOff val="0"/>
            </a:schemeClr>
          </a:effectRef>
          <a:fontRef idx="minor">
            <a:schemeClr val="dk1"/>
          </a:fontRef>
        </p:style>
        <p:txBody>
          <a:bodyPr/>
          <a:lstStyle/>
          <a:p>
            <a:pPr algn="ctr"/>
            <a:r>
              <a:rPr lang="en-US" b="1" dirty="0"/>
              <a:t>Static (MILP-based) Optimization </a:t>
            </a:r>
            <a:r>
              <a:rPr lang="en-US" b="1" baseline="30000" dirty="0"/>
              <a:t>1,2</a:t>
            </a:r>
            <a:endParaRPr lang="en-US" dirty="0"/>
          </a:p>
          <a:p>
            <a:pPr marL="285750" indent="-285750">
              <a:buFont typeface="Arial" panose="020B0604020202020204" pitchFamily="34" charset="0"/>
              <a:buChar char="•"/>
            </a:pPr>
            <a:r>
              <a:rPr lang="en-US" dirty="0"/>
              <a:t>Provides minimum electricity cost under full knowledge</a:t>
            </a:r>
          </a:p>
          <a:p>
            <a:pPr marL="285750" indent="-285750">
              <a:buFont typeface="Arial" panose="020B0604020202020204" pitchFamily="34" charset="0"/>
              <a:buChar char="•"/>
            </a:pPr>
            <a:r>
              <a:rPr lang="en-US" dirty="0"/>
              <a:t>Can use continuous action spaces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chemeClr val="accent2">
                    <a:lumMod val="60000"/>
                    <a:lumOff val="40000"/>
                  </a:schemeClr>
                </a:solidFill>
              </a:rPr>
              <a:t>Offline, assumes full knowledge – not realistic for dynamic V2B settings</a:t>
            </a:r>
          </a:p>
          <a:p>
            <a:pPr marL="285750" indent="-285750">
              <a:buFont typeface="Arial" panose="020B0604020202020204" pitchFamily="34" charset="0"/>
              <a:buChar char="•"/>
            </a:pPr>
            <a:r>
              <a:rPr lang="en-US" dirty="0">
                <a:solidFill>
                  <a:schemeClr val="accent2">
                    <a:lumMod val="60000"/>
                    <a:lumOff val="40000"/>
                  </a:schemeClr>
                </a:solidFill>
              </a:rPr>
              <a:t>Fails under uncertainty</a:t>
            </a:r>
          </a:p>
          <a:p>
            <a:pPr marL="285750" indent="-285750">
              <a:buFont typeface="Arial" panose="020B0604020202020204" pitchFamily="34" charset="0"/>
              <a:buChar char="•"/>
            </a:pPr>
            <a:endParaRPr lang="en-US" dirty="0">
              <a:solidFill>
                <a:schemeClr val="accent2">
                  <a:lumMod val="60000"/>
                  <a:lumOff val="40000"/>
                </a:schemeClr>
              </a:solidFill>
            </a:endParaRPr>
          </a:p>
        </p:txBody>
      </p:sp>
      <p:sp>
        <p:nvSpPr>
          <p:cNvPr id="9" name="Rectangle: Rounded Corners 8">
            <a:extLst>
              <a:ext uri="{FF2B5EF4-FFF2-40B4-BE49-F238E27FC236}">
                <a16:creationId xmlns:a16="http://schemas.microsoft.com/office/drawing/2014/main" id="{745CC133-ED3A-A870-88AE-214CF97D3E64}"/>
              </a:ext>
            </a:extLst>
          </p:cNvPr>
          <p:cNvSpPr/>
          <p:nvPr/>
        </p:nvSpPr>
        <p:spPr>
          <a:xfrm>
            <a:off x="4544808" y="1448410"/>
            <a:ext cx="3070747" cy="3901583"/>
          </a:xfrm>
          <a:prstGeom prst="roundRect">
            <a:avLst>
              <a:gd name="adj" fmla="val 10000"/>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alpha val="80000"/>
              <a:hueOff val="0"/>
              <a:satOff val="0"/>
              <a:lumOff val="0"/>
              <a:alphaOff val="0"/>
            </a:schemeClr>
          </a:fillRef>
          <a:effectRef idx="1">
            <a:schemeClr val="accent5">
              <a:alpha val="80000"/>
              <a:hueOff val="0"/>
              <a:satOff val="0"/>
              <a:lumOff val="0"/>
              <a:alphaOff val="0"/>
            </a:schemeClr>
          </a:effectRef>
          <a:fontRef idx="minor">
            <a:schemeClr val="dk1"/>
          </a:fontRef>
        </p:style>
        <p:txBody>
          <a:bodyPr/>
          <a:lstStyle/>
          <a:p>
            <a:endParaRPr lang="en-US"/>
          </a:p>
        </p:txBody>
      </p:sp>
      <p:sp>
        <p:nvSpPr>
          <p:cNvPr id="10" name="Rectangle: Rounded Corners 9">
            <a:extLst>
              <a:ext uri="{FF2B5EF4-FFF2-40B4-BE49-F238E27FC236}">
                <a16:creationId xmlns:a16="http://schemas.microsoft.com/office/drawing/2014/main" id="{2A8F1A7A-65DB-4D17-66FB-26B9E02D8F05}"/>
              </a:ext>
            </a:extLst>
          </p:cNvPr>
          <p:cNvSpPr/>
          <p:nvPr/>
        </p:nvSpPr>
        <p:spPr>
          <a:xfrm>
            <a:off x="4739790" y="1735281"/>
            <a:ext cx="3070747" cy="3901583"/>
          </a:xfrm>
          <a:prstGeom prst="roundRect">
            <a:avLst>
              <a:gd name="adj" fmla="val 10000"/>
            </a:avLst>
          </a:prstGeom>
          <a:solidFill>
            <a:schemeClr val="bg1"/>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alpha val="80000"/>
              <a:hueOff val="0"/>
              <a:satOff val="0"/>
              <a:lumOff val="0"/>
              <a:alphaOff val="0"/>
            </a:schemeClr>
          </a:fillRef>
          <a:effectRef idx="1">
            <a:schemeClr val="accent5">
              <a:alpha val="80000"/>
              <a:hueOff val="0"/>
              <a:satOff val="0"/>
              <a:lumOff val="0"/>
              <a:alphaOff val="0"/>
            </a:schemeClr>
          </a:effectRef>
          <a:fontRef idx="minor">
            <a:schemeClr val="dk1"/>
          </a:fontRef>
        </p:style>
        <p:txBody>
          <a:bodyPr/>
          <a:lstStyle/>
          <a:p>
            <a:pPr algn="ctr"/>
            <a:r>
              <a:rPr lang="en-US" b="1" dirty="0"/>
              <a:t>Heuristics </a:t>
            </a:r>
            <a:r>
              <a:rPr lang="en-US" b="1" i="0" baseline="30000" dirty="0">
                <a:latin typeface="+mj-lt"/>
              </a:rPr>
              <a:t>3,4</a:t>
            </a:r>
            <a:endParaRPr lang="en-US" b="1" baseline="30000" dirty="0"/>
          </a:p>
          <a:p>
            <a:endParaRPr lang="en-US" dirty="0"/>
          </a:p>
          <a:p>
            <a:pPr marL="285750" indent="-285750">
              <a:buFont typeface="Arial" panose="020B0604020202020204" pitchFamily="34" charset="0"/>
              <a:buChar char="•"/>
            </a:pPr>
            <a:r>
              <a:rPr lang="en-US" dirty="0"/>
              <a:t>Fast execution time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chemeClr val="accent2">
                    <a:lumMod val="60000"/>
                    <a:lumOff val="40000"/>
                  </a:schemeClr>
                </a:solidFill>
              </a:rPr>
              <a:t>Developing suitable heuristic can be difficult</a:t>
            </a:r>
          </a:p>
          <a:p>
            <a:pPr marL="285750" indent="-285750">
              <a:buFont typeface="Arial" panose="020B0604020202020204" pitchFamily="34" charset="0"/>
              <a:buChar char="•"/>
            </a:pPr>
            <a:r>
              <a:rPr lang="en-US" dirty="0">
                <a:solidFill>
                  <a:schemeClr val="accent2">
                    <a:lumMod val="60000"/>
                    <a:lumOff val="40000"/>
                  </a:schemeClr>
                </a:solidFill>
              </a:rPr>
              <a:t>Myopic - Cannot plan well to mitigate future uncertainty</a:t>
            </a:r>
          </a:p>
        </p:txBody>
      </p:sp>
      <p:sp>
        <p:nvSpPr>
          <p:cNvPr id="11" name="Rectangle: Rounded Corners 10">
            <a:extLst>
              <a:ext uri="{FF2B5EF4-FFF2-40B4-BE49-F238E27FC236}">
                <a16:creationId xmlns:a16="http://schemas.microsoft.com/office/drawing/2014/main" id="{E0171365-6DBD-7636-FE02-6B0C1867E888}"/>
              </a:ext>
            </a:extLst>
          </p:cNvPr>
          <p:cNvSpPr/>
          <p:nvPr/>
        </p:nvSpPr>
        <p:spPr>
          <a:xfrm>
            <a:off x="8271099" y="1448410"/>
            <a:ext cx="3070747" cy="3901583"/>
          </a:xfrm>
          <a:prstGeom prst="roundRect">
            <a:avLst>
              <a:gd name="adj" fmla="val 10000"/>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alpha val="80000"/>
              <a:hueOff val="0"/>
              <a:satOff val="0"/>
              <a:lumOff val="0"/>
              <a:alphaOff val="0"/>
            </a:schemeClr>
          </a:fillRef>
          <a:effectRef idx="1">
            <a:schemeClr val="accent5">
              <a:alpha val="80000"/>
              <a:hueOff val="0"/>
              <a:satOff val="0"/>
              <a:lumOff val="0"/>
              <a:alphaOff val="0"/>
            </a:schemeClr>
          </a:effectRef>
          <a:fontRef idx="minor">
            <a:schemeClr val="dk1"/>
          </a:fontRef>
        </p:style>
        <p:txBody>
          <a:bodyPr/>
          <a:lstStyle/>
          <a:p>
            <a:endParaRPr lang="en-US"/>
          </a:p>
        </p:txBody>
      </p:sp>
      <p:sp>
        <p:nvSpPr>
          <p:cNvPr id="12" name="Rectangle: Rounded Corners 11">
            <a:extLst>
              <a:ext uri="{FF2B5EF4-FFF2-40B4-BE49-F238E27FC236}">
                <a16:creationId xmlns:a16="http://schemas.microsoft.com/office/drawing/2014/main" id="{9A2C7740-49A4-CF4C-4AEC-A6862A983B1D}"/>
              </a:ext>
            </a:extLst>
          </p:cNvPr>
          <p:cNvSpPr/>
          <p:nvPr/>
        </p:nvSpPr>
        <p:spPr>
          <a:xfrm>
            <a:off x="8466081" y="1741766"/>
            <a:ext cx="3070747" cy="3901583"/>
          </a:xfrm>
          <a:prstGeom prst="roundRect">
            <a:avLst>
              <a:gd name="adj" fmla="val 10000"/>
            </a:avLst>
          </a:prstGeom>
          <a:solidFill>
            <a:schemeClr val="bg1"/>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alpha val="80000"/>
              <a:hueOff val="0"/>
              <a:satOff val="0"/>
              <a:lumOff val="0"/>
              <a:alphaOff val="0"/>
            </a:schemeClr>
          </a:fillRef>
          <a:effectRef idx="1">
            <a:schemeClr val="accent5">
              <a:alpha val="80000"/>
              <a:hueOff val="0"/>
              <a:satOff val="0"/>
              <a:lumOff val="0"/>
              <a:alphaOff val="0"/>
            </a:schemeClr>
          </a:effectRef>
          <a:fontRef idx="minor">
            <a:schemeClr val="dk1"/>
          </a:fontRef>
        </p:style>
        <p:txBody>
          <a:bodyPr/>
          <a:lstStyle/>
          <a:p>
            <a:pPr algn="ctr"/>
            <a:r>
              <a:rPr lang="en-US" b="1" dirty="0"/>
              <a:t>Reinforcement Learning</a:t>
            </a:r>
            <a:r>
              <a:rPr lang="en-US" b="1" baseline="30000" dirty="0"/>
              <a:t> 5,6</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Very fast execution time</a:t>
            </a:r>
          </a:p>
          <a:p>
            <a:pPr marL="285750" indent="-285750">
              <a:buFont typeface="Arial" panose="020B0604020202020204" pitchFamily="34" charset="0"/>
              <a:buChar char="•"/>
            </a:pPr>
            <a:r>
              <a:rPr lang="en-US" dirty="0"/>
              <a:t>Adaptive to bounded uncertainty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chemeClr val="accent2">
                    <a:lumMod val="60000"/>
                    <a:lumOff val="40000"/>
                  </a:schemeClr>
                </a:solidFill>
              </a:rPr>
              <a:t>Sample inefficient</a:t>
            </a:r>
          </a:p>
          <a:p>
            <a:pPr marL="285750" indent="-285750">
              <a:buFont typeface="Arial" panose="020B0604020202020204" pitchFamily="34" charset="0"/>
              <a:buChar char="•"/>
            </a:pPr>
            <a:r>
              <a:rPr lang="en-US" dirty="0">
                <a:solidFill>
                  <a:schemeClr val="accent2">
                    <a:lumMod val="60000"/>
                    <a:lumOff val="40000"/>
                  </a:schemeClr>
                </a:solidFill>
              </a:rPr>
              <a:t>Tricky credit assignment for long horizons (delayed rewards)</a:t>
            </a:r>
          </a:p>
          <a:p>
            <a:pPr marL="285750" indent="-285750">
              <a:buFont typeface="Arial" panose="020B0604020202020204" pitchFamily="34" charset="0"/>
              <a:buChar char="•"/>
            </a:pPr>
            <a:r>
              <a:rPr lang="en-US" dirty="0">
                <a:solidFill>
                  <a:schemeClr val="accent2">
                    <a:lumMod val="60000"/>
                    <a:lumOff val="40000"/>
                  </a:schemeClr>
                </a:solidFill>
              </a:rPr>
              <a:t>Brittle to rare events</a:t>
            </a:r>
          </a:p>
        </p:txBody>
      </p:sp>
      <p:sp>
        <p:nvSpPr>
          <p:cNvPr id="5" name="TextBox 4">
            <a:extLst>
              <a:ext uri="{FF2B5EF4-FFF2-40B4-BE49-F238E27FC236}">
                <a16:creationId xmlns:a16="http://schemas.microsoft.com/office/drawing/2014/main" id="{11050EDA-39E4-71BD-4D1B-0B834C286677}"/>
              </a:ext>
            </a:extLst>
          </p:cNvPr>
          <p:cNvSpPr txBox="1"/>
          <p:nvPr/>
        </p:nvSpPr>
        <p:spPr>
          <a:xfrm>
            <a:off x="5868638" y="146246"/>
            <a:ext cx="4674255" cy="769441"/>
          </a:xfrm>
          <a:prstGeom prst="rect">
            <a:avLst/>
          </a:prstGeom>
          <a:noFill/>
        </p:spPr>
        <p:txBody>
          <a:bodyPr wrap="square">
            <a:spAutoFit/>
          </a:bodyPr>
          <a:lstStyle/>
          <a:p>
            <a:r>
              <a:rPr lang="en-US" sz="4400" dirty="0">
                <a:solidFill>
                  <a:schemeClr val="accent2">
                    <a:lumMod val="60000"/>
                    <a:lumOff val="40000"/>
                  </a:schemeClr>
                </a:solidFill>
              </a:rPr>
              <a:t>&amp; Limitations</a:t>
            </a:r>
          </a:p>
        </p:txBody>
      </p:sp>
    </p:spTree>
    <p:extLst>
      <p:ext uri="{BB962C8B-B14F-4D97-AF65-F5344CB8AC3E}">
        <p14:creationId xmlns:p14="http://schemas.microsoft.com/office/powerpoint/2010/main" val="99547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5" end="5"/>
                                            </p:txEl>
                                          </p:spTgt>
                                        </p:tgtEl>
                                        <p:attrNameLst>
                                          <p:attrName>style.visibility</p:attrName>
                                        </p:attrNameLst>
                                      </p:cBhvr>
                                      <p:to>
                                        <p:strVal val="visible"/>
                                      </p:to>
                                    </p:set>
                                    <p:animEffect transition="in" filter="fade">
                                      <p:cBhvr>
                                        <p:cTn id="10" dur="500"/>
                                        <p:tgtEl>
                                          <p:spTgt spid="7">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xEl>
                                              <p:pRg st="5" end="5"/>
                                            </p:txEl>
                                          </p:spTgt>
                                        </p:tgtEl>
                                        <p:attrNameLst>
                                          <p:attrName>style.visibility</p:attrName>
                                        </p:attrNameLst>
                                      </p:cBhvr>
                                      <p:to>
                                        <p:strVal val="visible"/>
                                      </p:to>
                                    </p:set>
                                    <p:animEffect transition="in" filter="fade">
                                      <p:cBhvr>
                                        <p:cTn id="13" dur="500"/>
                                        <p:tgtEl>
                                          <p:spTgt spid="12">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xEl>
                                              <p:pRg st="6" end="6"/>
                                            </p:txEl>
                                          </p:spTgt>
                                        </p:tgtEl>
                                        <p:attrNameLst>
                                          <p:attrName>style.visibility</p:attrName>
                                        </p:attrNameLst>
                                      </p:cBhvr>
                                      <p:to>
                                        <p:strVal val="visible"/>
                                      </p:to>
                                    </p:set>
                                    <p:animEffect transition="in" filter="fade">
                                      <p:cBhvr>
                                        <p:cTn id="16" dur="500"/>
                                        <p:tgtEl>
                                          <p:spTgt spid="12">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xEl>
                                              <p:pRg st="7" end="7"/>
                                            </p:txEl>
                                          </p:spTgt>
                                        </p:tgtEl>
                                        <p:attrNameLst>
                                          <p:attrName>style.visibility</p:attrName>
                                        </p:attrNameLst>
                                      </p:cBhvr>
                                      <p:to>
                                        <p:strVal val="visible"/>
                                      </p:to>
                                    </p:set>
                                    <p:animEffect transition="in" filter="fade">
                                      <p:cBhvr>
                                        <p:cTn id="19"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6950BFC3-D8DA-4A85-94F7-54DA5524770B}">
      <p188:commentRel xmlns:p188="http://schemas.microsoft.com/office/powerpoint/2018/8/main" r:id="rId3"/>
    </p:ext>
  </p:extLst>
</p:sld>
</file>

<file path=ppt/tags/tag1.xml><?xml version="1.0" encoding="utf-8"?>
<p:tagLst xmlns:a="http://schemas.openxmlformats.org/drawingml/2006/main" xmlns:r="http://schemas.openxmlformats.org/officeDocument/2006/relationships" xmlns:p="http://schemas.openxmlformats.org/presentationml/2006/main">
  <p:tag name="TIMING" val="|4.7|1.6"/>
</p:tagLst>
</file>

<file path=ppt/tags/tag2.xml><?xml version="1.0" encoding="utf-8"?>
<p:tagLst xmlns:a="http://schemas.openxmlformats.org/drawingml/2006/main" xmlns:r="http://schemas.openxmlformats.org/officeDocument/2006/relationships" xmlns:p="http://schemas.openxmlformats.org/presentationml/2006/main">
  <p:tag name="TIMING" val="|5.5|5.7"/>
</p:tagLst>
</file>

<file path=ppt/tags/tag3.xml><?xml version="1.0" encoding="utf-8"?>
<p:tagLst xmlns:a="http://schemas.openxmlformats.org/drawingml/2006/main" xmlns:r="http://schemas.openxmlformats.org/officeDocument/2006/relationships" xmlns:p="http://schemas.openxmlformats.org/presentationml/2006/main">
  <p:tag name="TIMING" val="|13.9|3.6|6.1"/>
</p:tagLst>
</file>

<file path=ppt/theme/theme1.xml><?xml version="1.0" encoding="utf-8"?>
<a:theme xmlns:a="http://schemas.openxmlformats.org/drawingml/2006/main" name="Grid-Aware Charging and Operational Optimization_ne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norite">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ba5a7f39-e3be-4ab3-b450-67fa80faecad}" enabled="0" method="" siteId="{ba5a7f39-e3be-4ab3-b450-67fa80faecad}" removed="1"/>
</clbl:labelList>
</file>

<file path=docProps/app.xml><?xml version="1.0" encoding="utf-8"?>
<Properties xmlns="http://schemas.openxmlformats.org/officeDocument/2006/extended-properties" xmlns:vt="http://schemas.openxmlformats.org/officeDocument/2006/docPropsVTypes">
  <Template>Grid-Aware Charging and Operational Optimization_new</Template>
  <TotalTime>8976</TotalTime>
  <Words>3817</Words>
  <Application>Microsoft Office PowerPoint</Application>
  <PresentationFormat>Widescreen</PresentationFormat>
  <Paragraphs>577</Paragraphs>
  <Slides>40</Slides>
  <Notes>20</Notes>
  <HiddenSlides>18</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.AppleSystemUIFont</vt:lpstr>
      <vt:lpstr>Aptos</vt:lpstr>
      <vt:lpstr>Arial</vt:lpstr>
      <vt:lpstr>Calibri</vt:lpstr>
      <vt:lpstr>Cambria Math</vt:lpstr>
      <vt:lpstr>Hind</vt:lpstr>
      <vt:lpstr>Tenorite</vt:lpstr>
      <vt:lpstr>Grid-Aware Charging and Operational Optimization_new</vt:lpstr>
      <vt:lpstr>Online Decision-Making  Under Uncertainty for  Vehicle-to-Building Systems</vt:lpstr>
      <vt:lpstr>Outline</vt:lpstr>
      <vt:lpstr>Vehicle-to-Building (V2B) Problem</vt:lpstr>
      <vt:lpstr>In the News</vt:lpstr>
      <vt:lpstr>Why Is V2B Optimization Hard?</vt:lpstr>
      <vt:lpstr>Scope for V2B Optimization (how smart building operator &amp; users can benefit)</vt:lpstr>
      <vt:lpstr>Problem Definition &amp; Modeling</vt:lpstr>
      <vt:lpstr>Focusing on the Action Space</vt:lpstr>
      <vt:lpstr>Existing Approaches</vt:lpstr>
      <vt:lpstr>We need an Online, Fast, Robust, Scalable algorithm</vt:lpstr>
      <vt:lpstr>Temporal Decomposition + Root Parallelization</vt:lpstr>
      <vt:lpstr>Domain-Guided MCTS (DG-MCTS)</vt:lpstr>
      <vt:lpstr>DG-MCTS: Performance vs Time</vt:lpstr>
      <vt:lpstr>Decentralized DG-MCTS (dMCTS)</vt:lpstr>
      <vt:lpstr>Experimental Setup</vt:lpstr>
      <vt:lpstr>Baselines Compared</vt:lpstr>
      <vt:lpstr>Results: Total Cost</vt:lpstr>
      <vt:lpstr>Results: Sensitivity &amp; Robustness</vt:lpstr>
      <vt:lpstr>Results: Sensitivity &amp; Ablations</vt:lpstr>
      <vt:lpstr>Contributions &amp; Takeaways</vt:lpstr>
      <vt:lpstr>Generalizability</vt:lpstr>
      <vt:lpstr>References</vt:lpstr>
      <vt:lpstr>Thank You!</vt:lpstr>
      <vt:lpstr>Problem Definition</vt:lpstr>
      <vt:lpstr>Domain-Guided MCTS (DG-MCTS)</vt:lpstr>
      <vt:lpstr>PowerPoint Presentation</vt:lpstr>
      <vt:lpstr>Experimental Setup</vt:lpstr>
      <vt:lpstr>Results: SoC Compliance </vt:lpstr>
      <vt:lpstr> Future Directions</vt:lpstr>
      <vt:lpstr>Online Decision-Making  Under Uncertainty for  Vehicle-to-Building Systems</vt:lpstr>
      <vt:lpstr>Online Decision-Making  Under Uncertainty for  Vehicle-to-Building Systems</vt:lpstr>
      <vt:lpstr>Online Decision-Making Under Uncertainty for Vehicle-to-Building Systems</vt:lpstr>
      <vt:lpstr>Online Decision-Making Under Uncertainty for  Vehicle-to-Building Systems</vt:lpstr>
      <vt:lpstr>Motivation</vt:lpstr>
      <vt:lpstr>Vehicle-to-Building (V2B) Problem: Goals</vt:lpstr>
      <vt:lpstr>Handling Action Explosion</vt:lpstr>
      <vt:lpstr>Our Approach - DG-MCTS Overview</vt:lpstr>
      <vt:lpstr>Monte Carlo Tree Search (MCTS)</vt:lpstr>
      <vt:lpstr>DG-MCTS Architecture</vt:lpstr>
      <vt:lpstr>Key Results (1/2)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Sen, Rishav</dc:creator>
  <cp:lastModifiedBy>Sen, Rishav</cp:lastModifiedBy>
  <cp:revision>2</cp:revision>
  <dcterms:created xsi:type="dcterms:W3CDTF">2025-04-09T14:17:03Z</dcterms:created>
  <dcterms:modified xsi:type="dcterms:W3CDTF">2025-04-25T18:13:02Z</dcterms:modified>
</cp:coreProperties>
</file>